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Electronics and Systems </a:t>
            </a:r>
            <a:br>
              <a:rPr/>
            </a:br>
            <a:r>
              <a:t>Lecture -2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382000" cy="6324600"/>
          </a:xfrm>
        </p:spPr>
        <p:txBody>
          <a:bodyPr/>
          <a:lstStyle/>
          <a:p>
            <a:r>
              <a:rPr lang="en-US" b="1" dirty="0"/>
              <a:t>Timing diagram</a:t>
            </a:r>
          </a:p>
          <a:p>
            <a:r>
              <a:rPr lang="en-US" dirty="0"/>
              <a:t>The timing diagram shows that changes in the waveforms at points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and the output, f take place instantaneously when the inputs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change their values.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1"/>
            <a:ext cx="8001000" cy="47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6009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above mentioned timing diagram is based on the </a:t>
            </a:r>
            <a:r>
              <a:rPr lang="en-US" b="1" dirty="0">
                <a:solidFill>
                  <a:srgbClr val="7030A0"/>
                </a:solidFill>
              </a:rPr>
              <a:t>assumption that  logic gates respond to changes in their inputs in zero time.</a:t>
            </a:r>
          </a:p>
          <a:p>
            <a:r>
              <a:rPr lang="en-US" dirty="0"/>
              <a:t>Practical logic gates are implemented using electronic circuits which need some time to change their states. ( 1 to 0 or 0 to 1).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Logic gates and networks.</a:t>
            </a:r>
          </a:p>
          <a:p>
            <a:r>
              <a:rPr lang="en-US" dirty="0"/>
              <a:t>Analysis of a logic network.</a:t>
            </a:r>
          </a:p>
          <a:p>
            <a:r>
              <a:rPr lang="en-US" dirty="0"/>
              <a:t>Timing diagram.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and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logic gate has one or more inputs and one output that is a function of inputs.</a:t>
            </a:r>
          </a:p>
          <a:p>
            <a:r>
              <a:rPr lang="en-US" dirty="0"/>
              <a:t>It is often convenient to describe a logic circuit (also known as logic network) by drawing a circuit diagram, or </a:t>
            </a:r>
            <a:r>
              <a:rPr lang="en-US" i="1" dirty="0"/>
              <a:t>schematic</a:t>
            </a:r>
            <a:r>
              <a:rPr lang="en-US" dirty="0"/>
              <a:t>, consisting of graphical symbols representing the logic gates.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19400"/>
            <a:ext cx="5844856" cy="22098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334000"/>
            <a:ext cx="1981200" cy="128551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28600"/>
            <a:ext cx="5867400" cy="225032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r>
              <a:rPr lang="en-US" dirty="0"/>
              <a:t>Consider the following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circuit can be implemented using logic gates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762000"/>
            <a:ext cx="423696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962400"/>
            <a:ext cx="553266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Logic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Analysis – determine the function performed by the logic network.</a:t>
            </a:r>
          </a:p>
          <a:p>
            <a:r>
              <a:rPr lang="en-US" dirty="0"/>
              <a:t>Consider a network that implements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895600" y="2971800"/>
          <a:ext cx="185569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Unknown" r:id="rId3" imgW="876240" imgH="215640" progId="Equation.3">
                  <p:embed/>
                </p:oleObj>
              </mc:Choice>
              <mc:Fallback>
                <p:oleObj name="Unknown" r:id="rId3" imgW="876240" imgH="21564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85569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4114800"/>
            <a:ext cx="445864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839200" cy="6400800"/>
          </a:xfrm>
        </p:spPr>
        <p:txBody>
          <a:bodyPr/>
          <a:lstStyle/>
          <a:p>
            <a:r>
              <a:rPr lang="en-US" dirty="0"/>
              <a:t>Inputs are –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Consider 4 cases:</a:t>
            </a:r>
          </a:p>
          <a:p>
            <a:r>
              <a:rPr lang="en-US" b="1" dirty="0">
                <a:solidFill>
                  <a:srgbClr val="C00000"/>
                </a:solidFill>
              </a:rPr>
              <a:t>Case 1:    x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 = 0, x</a:t>
            </a:r>
            <a:r>
              <a:rPr lang="en-US" b="1" baseline="-25000" dirty="0">
                <a:solidFill>
                  <a:srgbClr val="C00000"/>
                </a:solidFill>
              </a:rPr>
              <a:t>2 </a:t>
            </a:r>
            <a:r>
              <a:rPr lang="en-US" b="1" dirty="0">
                <a:solidFill>
                  <a:srgbClr val="C00000"/>
                </a:solidFill>
              </a:rPr>
              <a:t> = 0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Case 2:    x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 = 0, x</a:t>
            </a:r>
            <a:r>
              <a:rPr lang="en-US" b="1" baseline="-25000" dirty="0">
                <a:solidFill>
                  <a:srgbClr val="C00000"/>
                </a:solidFill>
              </a:rPr>
              <a:t>2 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18011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648200"/>
            <a:ext cx="46856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553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Case 3:    x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 = 1, x</a:t>
            </a:r>
            <a:r>
              <a:rPr lang="en-US" b="1" baseline="-25000" dirty="0">
                <a:solidFill>
                  <a:srgbClr val="C00000"/>
                </a:solidFill>
              </a:rPr>
              <a:t>2 </a:t>
            </a:r>
            <a:r>
              <a:rPr lang="en-US" b="1" dirty="0">
                <a:solidFill>
                  <a:srgbClr val="C00000"/>
                </a:solidFill>
              </a:rPr>
              <a:t>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Case 4:    x</a:t>
            </a:r>
            <a:r>
              <a:rPr lang="en-US" b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 = 1, x</a:t>
            </a:r>
            <a:r>
              <a:rPr lang="en-US" b="1" baseline="-25000" dirty="0">
                <a:solidFill>
                  <a:srgbClr val="C00000"/>
                </a:solidFill>
              </a:rPr>
              <a:t>2 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14400"/>
            <a:ext cx="45144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191000"/>
            <a:ext cx="469089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534400" cy="6172200"/>
          </a:xfrm>
        </p:spPr>
        <p:txBody>
          <a:bodyPr/>
          <a:lstStyle/>
          <a:p>
            <a:r>
              <a:rPr lang="en-US" dirty="0"/>
              <a:t>Truth table for the logic network is given as follows.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4267200" cy="267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FB6F23-B496-4CFC-9867-03595C04C634}"/>
</file>

<file path=customXml/itemProps2.xml><?xml version="1.0" encoding="utf-8"?>
<ds:datastoreItem xmlns:ds="http://schemas.openxmlformats.org/officeDocument/2006/customXml" ds:itemID="{690F357D-9E80-4FCC-B005-9F33E90DCD71}"/>
</file>

<file path=customXml/itemProps3.xml><?xml version="1.0" encoding="utf-8"?>
<ds:datastoreItem xmlns:ds="http://schemas.openxmlformats.org/officeDocument/2006/customXml" ds:itemID="{C9748C3B-CD07-4859-B1E2-C501AE89D1E2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747</TotalTime>
  <Words>259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Digital Electronics and Systems  Lecture -2</vt:lpstr>
      <vt:lpstr>Contents</vt:lpstr>
      <vt:lpstr>Logic Gates and Networks</vt:lpstr>
      <vt:lpstr>PowerPoint Presentation</vt:lpstr>
      <vt:lpstr>PowerPoint Presentation</vt:lpstr>
      <vt:lpstr>Analysis of a Logic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  Lecture -2</dc:title>
  <dc:creator>ADMIN</dc:creator>
  <cp:lastModifiedBy>ADMIN</cp:lastModifiedBy>
  <cp:revision>47</cp:revision>
  <dcterms:created xsi:type="dcterms:W3CDTF">2006-08-16T00:00:00Z</dcterms:created>
  <dcterms:modified xsi:type="dcterms:W3CDTF">2020-08-11T18:02:08Z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