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4EDA-8C07-4492-ACC4-6DB8B8821C79}" type="datetimeFigureOut">
              <a:rPr lang="en-US" smtClean="0"/>
              <a:pPr/>
              <a:t>8/12/2020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A0558-92D0-4DEA-AE97-7BE8FD6361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A0558-92D0-4DEA-AE97-7BE8FD63618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EB34BD-8684-473F-AF52-9B07074246DC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3CF-F09E-49A3-A723-1E520F4D2A5C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DB9-C634-467C-A8B6-54D4EC4486AD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52C1F2-3227-4C54-B031-E589231BD44C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CA44AF-683F-4782-BE4D-889D5C6F663C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BE9C-4561-42DC-800B-C185D53BD7A2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1EDD-A373-4A56-9B9F-D094F53D8EEA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F8CB32-0973-4132-BEF6-CD7235A61757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EE9C-4E83-43E7-9EA9-4728E9A049AA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6779FB-7A02-405B-878C-0E007A158C78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79D522-A883-484E-8EB5-5BF6268F7DDE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9571D5-54A7-4BB0-9EBF-7222F7535759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7162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Digital Electronics and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 = A+0 = A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8740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 = A+1 = 1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600991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 = A.0 = 0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34411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 = A.1 = A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618382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 = A+A = A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593610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602826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381000"/>
            <a:ext cx="3733801" cy="77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Y= A.A =A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6256313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12635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"/>
            <a:ext cx="44966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Illustration of Rule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Output, 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38200"/>
            <a:ext cx="1828800" cy="7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62200"/>
            <a:ext cx="63233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Proof of rule 10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07106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808038"/>
          </a:xfrm>
        </p:spPr>
        <p:txBody>
          <a:bodyPr/>
          <a:lstStyle/>
          <a:p>
            <a:r>
              <a:rPr lang="en-US" dirty="0" smtClean="0"/>
              <a:t>Boolean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7467600" cy="6019800"/>
          </a:xfrm>
        </p:spPr>
        <p:txBody>
          <a:bodyPr/>
          <a:lstStyle/>
          <a:p>
            <a:r>
              <a:rPr lang="en-US" dirty="0" smtClean="0"/>
              <a:t>It is a set of rules, used to simplify the given logic expression without changing it’s functionality.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3999" cy="380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Proof of rule 11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484163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71800"/>
            <a:ext cx="73884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Proof of rule 12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26980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Duality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 duality theorem states that, starting with a Boolean relation, you can derive another Boolean relation by :</a:t>
            </a:r>
          </a:p>
          <a:p>
            <a:endParaRPr lang="en-US" dirty="0" smtClean="0"/>
          </a:p>
          <a:p>
            <a:r>
              <a:rPr lang="en-US" dirty="0" smtClean="0"/>
              <a:t>Changing  each OR sign to an AND sign</a:t>
            </a:r>
          </a:p>
          <a:p>
            <a:r>
              <a:rPr lang="en-US" dirty="0" smtClean="0"/>
              <a:t>Changing each AND sign to an OR sign</a:t>
            </a:r>
          </a:p>
          <a:p>
            <a:r>
              <a:rPr lang="en-US" dirty="0" smtClean="0"/>
              <a:t>Complementing any ‘0’ or ‘1’ appearing in the expression.</a:t>
            </a:r>
          </a:p>
          <a:p>
            <a:endParaRPr lang="en-US" dirty="0" smtClean="0"/>
          </a:p>
          <a:p>
            <a:r>
              <a:rPr lang="en-US" dirty="0" smtClean="0"/>
              <a:t>Duality theorem is useful because it sometimes produces a new Boolean relation.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3000" y="4038600"/>
            <a:ext cx="22860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 on example,</a:t>
            </a:r>
          </a:p>
          <a:p>
            <a:r>
              <a:rPr lang="en-US" dirty="0" smtClean="0"/>
              <a:t>As per Distributive Law  A(B+C) = AB + AC</a:t>
            </a:r>
          </a:p>
          <a:p>
            <a:endParaRPr lang="en-US" dirty="0" smtClean="0"/>
          </a:p>
          <a:p>
            <a:r>
              <a:rPr lang="en-US" dirty="0" smtClean="0"/>
              <a:t> By changing each OR and </a:t>
            </a:r>
            <a:r>
              <a:rPr lang="en-US" dirty="0" err="1" smtClean="0"/>
              <a:t>AND</a:t>
            </a:r>
            <a:r>
              <a:rPr lang="en-US" dirty="0" smtClean="0"/>
              <a:t> operation, we get the dual relation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A+ BC =(A+B) (A+C)                                </a:t>
            </a:r>
            <a:r>
              <a:rPr lang="en-US" b="1" dirty="0" smtClean="0"/>
              <a:t>+</a:t>
            </a:r>
          </a:p>
          <a:p>
            <a:pPr>
              <a:buNone/>
            </a:pPr>
            <a:r>
              <a:rPr lang="en-US" sz="4800" b="1" dirty="0" smtClean="0"/>
              <a:t>                           </a:t>
            </a:r>
            <a:r>
              <a:rPr lang="en-US" sz="3200" b="1" dirty="0" smtClean="0"/>
              <a:t>+</a:t>
            </a:r>
            <a:endParaRPr lang="en-IN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181600" y="4191000"/>
          <a:ext cx="285750" cy="285750"/>
        </p:xfrm>
        <a:graphic>
          <a:graphicData uri="http://schemas.openxmlformats.org/presentationml/2006/ole">
            <p:oleObj spid="_x0000_s20482" name="Unknown" r:id="rId3" imgW="114120" imgH="11412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715000" y="5105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477000" y="4876800"/>
          <a:ext cx="285750" cy="285750"/>
        </p:xfrm>
        <a:graphic>
          <a:graphicData uri="http://schemas.openxmlformats.org/presentationml/2006/ole">
            <p:oleObj spid="_x0000_s20483" name="Unknown" r:id="rId4" imgW="114120" imgH="114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092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DeMorgan’s</a:t>
            </a:r>
            <a:r>
              <a:rPr lang="en-US" dirty="0" smtClean="0">
                <a:solidFill>
                  <a:srgbClr val="002060"/>
                </a:solidFill>
              </a:rPr>
              <a:t> Theorem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DeMorgan</a:t>
            </a:r>
            <a:r>
              <a:rPr lang="en-US" dirty="0" smtClean="0"/>
              <a:t> suggested two theorems that form an important part of Boolean algebra.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1)  </a:t>
            </a:r>
          </a:p>
          <a:p>
            <a:r>
              <a:rPr lang="en-US" dirty="0" smtClean="0"/>
              <a:t>The complement of a product is equal to the sum of the complements.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Truth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91000"/>
            <a:ext cx="70343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complement of a sum is equal to the product of the complements.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Truth Table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1828800" cy="48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00400"/>
            <a:ext cx="71274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Boolean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1) Show that ABCD + ABD = ABD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737734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153400" cy="6858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2) Show that  </a:t>
            </a:r>
            <a:r>
              <a:rPr lang="en-US" b="1" dirty="0" smtClean="0">
                <a:solidFill>
                  <a:srgbClr val="7030A0"/>
                </a:solidFill>
              </a:rPr>
              <a:t>AB+ABC+AB(D+E)  = AB.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Solution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3) Show that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159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90800"/>
            <a:ext cx="47763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0"/>
            <a:ext cx="85500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382000" cy="6629400"/>
          </a:xfrm>
        </p:spPr>
        <p:txBody>
          <a:bodyPr/>
          <a:lstStyle/>
          <a:p>
            <a:r>
              <a:rPr lang="en-US" dirty="0" smtClean="0"/>
              <a:t>4) Show that</a:t>
            </a:r>
          </a:p>
          <a:p>
            <a:r>
              <a:rPr lang="en-US" b="1" dirty="0" smtClean="0"/>
              <a:t>Solution:   </a:t>
            </a:r>
            <a:endParaRPr lang="en-IN" b="1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"/>
            <a:ext cx="35406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028007"/>
            <a:ext cx="6705600" cy="582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Boolean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Commutative Law</a:t>
            </a:r>
          </a:p>
          <a:p>
            <a:r>
              <a:rPr lang="en-US" dirty="0" smtClean="0"/>
              <a:t>Associative Law</a:t>
            </a:r>
          </a:p>
          <a:p>
            <a:r>
              <a:rPr lang="en-US" dirty="0" smtClean="0"/>
              <a:t>Distributive Law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Commutative Laws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Law 1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70C0"/>
                </a:solidFill>
              </a:rPr>
              <a:t>A+B = B+A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30651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Law 2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70C0"/>
                </a:solidFill>
              </a:rPr>
              <a:t>AB = BA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It is important to note that  commutative law can be extended to any number of variables.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Example: A+B+C = B+A+C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     ABCD  = BACD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28560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731838"/>
          </a:xfrm>
        </p:spPr>
        <p:txBody>
          <a:bodyPr/>
          <a:lstStyle/>
          <a:p>
            <a:r>
              <a:rPr lang="en-US" dirty="0" smtClean="0"/>
              <a:t>Associative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153400" cy="6096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Law 1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70C0"/>
                </a:solidFill>
              </a:rPr>
              <a:t>A+ (B+C) = (A+B)+C</a:t>
            </a:r>
          </a:p>
          <a:p>
            <a:r>
              <a:rPr lang="en-US" sz="2200" dirty="0" smtClean="0"/>
              <a:t>Result is same regardless of the grouping of the variables.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600200"/>
            <a:ext cx="6438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76600"/>
            <a:ext cx="76009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Law 2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AB) C = A (BC)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792550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/>
          <a:lstStyle/>
          <a:p>
            <a:r>
              <a:rPr lang="en-US" dirty="0" smtClean="0"/>
              <a:t>Distributive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534400" cy="6172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Law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A (B+C) = AB + AC</a:t>
            </a:r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16661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3056488"/>
            <a:ext cx="7848600" cy="380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/>
          <a:lstStyle/>
          <a:p>
            <a:r>
              <a:rPr lang="en-US" dirty="0" smtClean="0"/>
              <a:t>Rules in Boolean Algebra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85800"/>
            <a:ext cx="4572000" cy="604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D2F911-7FD5-4B83-9D2A-7B1D5FF7B42E}"/>
</file>

<file path=customXml/itemProps2.xml><?xml version="1.0" encoding="utf-8"?>
<ds:datastoreItem xmlns:ds="http://schemas.openxmlformats.org/officeDocument/2006/customXml" ds:itemID="{1D7F426A-360B-4EE9-81B9-7E095FDEAA6F}"/>
</file>

<file path=customXml/itemProps3.xml><?xml version="1.0" encoding="utf-8"?>
<ds:datastoreItem xmlns:ds="http://schemas.openxmlformats.org/officeDocument/2006/customXml" ds:itemID="{D170DAFF-7254-4283-A64E-A08B0FA3B9D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1281</TotalTime>
  <Words>365</Words>
  <Application>Microsoft Office PowerPoint</Application>
  <PresentationFormat>On-screen Show (4:3)</PresentationFormat>
  <Paragraphs>86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Oriel</vt:lpstr>
      <vt:lpstr>Unknown</vt:lpstr>
      <vt:lpstr>Digital Electronics and Systems  </vt:lpstr>
      <vt:lpstr>Boolean Algebra</vt:lpstr>
      <vt:lpstr>Laws of Boolean Algebra</vt:lpstr>
      <vt:lpstr>Commutative Laws</vt:lpstr>
      <vt:lpstr>Slide 5</vt:lpstr>
      <vt:lpstr>Associative Law</vt:lpstr>
      <vt:lpstr>Slide 7</vt:lpstr>
      <vt:lpstr>Distributive Law</vt:lpstr>
      <vt:lpstr>Rules in Boolean Algebra</vt:lpstr>
      <vt:lpstr>Illustration of Rule 1 Output, Y = A+0 = A</vt:lpstr>
      <vt:lpstr>Illustration of Rule 2 Output, Y = A+1 = 1</vt:lpstr>
      <vt:lpstr>Illustration of Rule 3 Output, Y = A.0 = 0</vt:lpstr>
      <vt:lpstr>Illustration of Rule 4 Output, Y = A.1 = A</vt:lpstr>
      <vt:lpstr>Illustration of Rule 5 Output, Y = A+A = A</vt:lpstr>
      <vt:lpstr>Slide 15</vt:lpstr>
      <vt:lpstr>Illustration of Rule 7 Output, Y= A.A =A</vt:lpstr>
      <vt:lpstr>Slide 17</vt:lpstr>
      <vt:lpstr>Illustration of Rule 9 Output, </vt:lpstr>
      <vt:lpstr>Proof of rule 10</vt:lpstr>
      <vt:lpstr>Proof of rule 11</vt:lpstr>
      <vt:lpstr>Proof of rule 12</vt:lpstr>
      <vt:lpstr>Duality Theorem</vt:lpstr>
      <vt:lpstr>Slide 23</vt:lpstr>
      <vt:lpstr>Slide 24</vt:lpstr>
      <vt:lpstr>DeMorgan’s Theorem</vt:lpstr>
      <vt:lpstr>Slide 26</vt:lpstr>
      <vt:lpstr>Reducing Boolean Expressions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ADMIN</dc:creator>
  <cp:lastModifiedBy>ADMIN</cp:lastModifiedBy>
  <cp:revision>105</cp:revision>
  <dcterms:created xsi:type="dcterms:W3CDTF">2006-08-16T00:00:00Z</dcterms:created>
  <dcterms:modified xsi:type="dcterms:W3CDTF">2020-08-12T04:40:33Z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