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0"/>
            <a:ext cx="7239000" cy="1894362"/>
          </a:xfrm>
        </p:spPr>
        <p:txBody>
          <a:bodyPr/>
          <a:lstStyle/>
          <a:p>
            <a:r>
              <a:rPr lang="en-US" dirty="0"/>
              <a:t>Digital Electronics and Systems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following functions using NAND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Qn.1)   F = AB + CD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07402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33399"/>
            <a:ext cx="4495800" cy="59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2)    f = AB +C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3400"/>
            <a:ext cx="553648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458200" cy="6705600"/>
          </a:xfrm>
        </p:spPr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3)  f = AB +CD +EF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C:\Users\ADMIN\AppData\Local\Microsoft\Windows\Temporary Internet Files\Content.Word\IMG_20200813_141209.jpg"/>
          <p:cNvPicPr/>
          <p:nvPr/>
        </p:nvPicPr>
        <p:blipFill>
          <a:blip r:embed="rId2" cstate="print">
            <a:biLevel thresh="50000"/>
          </a:blip>
          <a:srcRect l="11558" t="18014" r="30031" b="8000"/>
          <a:stretch>
            <a:fillRect/>
          </a:stretch>
        </p:blipFill>
        <p:spPr bwMode="auto">
          <a:xfrm rot="5400000">
            <a:off x="1828800" y="1219200"/>
            <a:ext cx="563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593656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/>
              <a:t>Implementation of  </a:t>
            </a:r>
            <a:r>
              <a:rPr lang="en-US" dirty="0">
                <a:solidFill>
                  <a:srgbClr val="002060"/>
                </a:solidFill>
              </a:rPr>
              <a:t>f = AB +CD +EF </a:t>
            </a:r>
            <a:r>
              <a:rPr lang="en-US" dirty="0"/>
              <a:t>using only two input NAND gates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f= AB + CD + EF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AB+CD = X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f= X +EF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461219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153400" cy="6553200"/>
          </a:xfrm>
        </p:spPr>
        <p:txBody>
          <a:bodyPr/>
          <a:lstStyle/>
          <a:p>
            <a:r>
              <a:rPr lang="en-US" dirty="0"/>
              <a:t>Final  logic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96549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655638"/>
          </a:xfrm>
        </p:spPr>
        <p:txBody>
          <a:bodyPr/>
          <a:lstStyle/>
          <a:p>
            <a:r>
              <a:rPr lang="en-US" dirty="0"/>
              <a:t>NAND and NOR Logic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4352"/>
          </a:xfrm>
        </p:spPr>
        <p:txBody>
          <a:bodyPr/>
          <a:lstStyle/>
          <a:p>
            <a:r>
              <a:rPr lang="en-US" dirty="0"/>
              <a:t>NAND and NOR gates are known as universal gates , since any logic function can be implemented using NAND or NOR gates.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i="1" dirty="0">
                <a:solidFill>
                  <a:srgbClr val="7030A0"/>
                </a:solidFill>
              </a:rPr>
              <a:t>NAND gate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467475" cy="249555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8800"/>
            <a:ext cx="7259444" cy="9144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b="10638"/>
          <a:stretch>
            <a:fillRect/>
          </a:stretch>
        </p:blipFill>
        <p:spPr bwMode="auto">
          <a:xfrm>
            <a:off x="1219200" y="76200"/>
            <a:ext cx="5715000" cy="294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971800"/>
            <a:ext cx="646957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077200" cy="6553200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NOT function using NAND gate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A NOT function [inverter] can be made from a NAND gate by connecting all of the inputs together and creating, in effect, a single common input.</a:t>
            </a:r>
          </a:p>
          <a:p>
            <a:pPr algn="just"/>
            <a:endParaRPr lang="en-US" dirty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5970"/>
          <a:stretch>
            <a:fillRect/>
          </a:stretch>
        </p:blipFill>
        <p:spPr bwMode="auto">
          <a:xfrm>
            <a:off x="152400" y="1752600"/>
            <a:ext cx="4800600" cy="352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3530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57200"/>
            <a:ext cx="375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458200" cy="6705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AND function using NAND gates</a:t>
            </a:r>
          </a:p>
          <a:p>
            <a:r>
              <a:rPr lang="en-US" i="1" dirty="0"/>
              <a:t>It is generated by simply inverting the output of NAND gate.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6065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52800"/>
            <a:ext cx="718158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534400" cy="6705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OR function using only NAND gates</a:t>
            </a:r>
          </a:p>
          <a:p>
            <a:endParaRPr lang="en-US" dirty="0"/>
          </a:p>
          <a:p>
            <a:r>
              <a:rPr lang="en-US" dirty="0"/>
              <a:t>We know that Boolean expression for OR gate is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55149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3240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685800"/>
            <a:ext cx="508437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4953000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accent6">
                    <a:lumMod val="50000"/>
                  </a:schemeClr>
                </a:solidFill>
              </a:rPr>
              <a:t>Bubble at the input of NAND gate indicates inverted input </a:t>
            </a:r>
            <a:endParaRPr lang="en-IN" sz="22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50419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A802F-15B4-4AAD-86E8-7A216297BFDF}"/>
</file>

<file path=customXml/itemProps2.xml><?xml version="1.0" encoding="utf-8"?>
<ds:datastoreItem xmlns:ds="http://schemas.openxmlformats.org/officeDocument/2006/customXml" ds:itemID="{D17CA92B-D910-4518-87AC-A5E61AFA76E8}"/>
</file>

<file path=customXml/itemProps3.xml><?xml version="1.0" encoding="utf-8"?>
<ds:datastoreItem xmlns:ds="http://schemas.openxmlformats.org/officeDocument/2006/customXml" ds:itemID="{790AD1E2-04E4-4ADE-A6A5-84BFA1BCD88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180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Digital Electronics and Systems</vt:lpstr>
      <vt:lpstr>NAND and NOR Logic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the following functions using NAND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</dc:title>
  <dc:creator>ADMIN</dc:creator>
  <cp:lastModifiedBy>ADMIN</cp:lastModifiedBy>
  <cp:revision>2</cp:revision>
  <dcterms:created xsi:type="dcterms:W3CDTF">2006-08-16T00:00:00Z</dcterms:created>
  <dcterms:modified xsi:type="dcterms:W3CDTF">2020-08-13T18:12:13Z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