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514600"/>
            <a:ext cx="7086600" cy="1894362"/>
          </a:xfrm>
        </p:spPr>
        <p:txBody>
          <a:bodyPr/>
          <a:lstStyle/>
          <a:p>
            <a:r>
              <a:rPr lang="en-US" dirty="0"/>
              <a:t>Digital Electronics and Systems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007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038600"/>
            <a:ext cx="3505200" cy="101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747384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Implement the function                          using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minimum number of NAND gates.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Step 1: Draw the logic circuit with the help of basic gates.</a:t>
            </a:r>
          </a:p>
          <a:p>
            <a:pPr>
              <a:buNone/>
            </a:pPr>
            <a:r>
              <a:rPr lang="en-US" dirty="0"/>
              <a:t>Step 2: Replace basic gates with NAND gate</a:t>
            </a:r>
          </a:p>
          <a:p>
            <a:pPr>
              <a:buNone/>
            </a:pPr>
            <a:r>
              <a:rPr lang="en-US" dirty="0"/>
              <a:t>Step 3: Eliminate double inversions.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2019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Ans</a:t>
            </a:r>
            <a:r>
              <a:rPr lang="en-US" dirty="0"/>
              <a:t>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83953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382000" cy="65532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Implement the following Boolean expression using </a:t>
            </a:r>
            <a:r>
              <a:rPr lang="en-US" b="1" u="sng" dirty="0">
                <a:solidFill>
                  <a:srgbClr val="7030A0"/>
                </a:solidFill>
              </a:rPr>
              <a:t>minimum number </a:t>
            </a:r>
            <a:r>
              <a:rPr lang="en-US" b="1" dirty="0">
                <a:solidFill>
                  <a:srgbClr val="7030A0"/>
                </a:solidFill>
              </a:rPr>
              <a:t>of NAND gates.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/>
              <a:t> (</a:t>
            </a:r>
            <a:r>
              <a:rPr lang="en-US" dirty="0" err="1"/>
              <a:t>Qn</a:t>
            </a:r>
            <a:r>
              <a:rPr lang="en-US" dirty="0"/>
              <a:t> 1.)  f = AB +BC +CD + DA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f = B (A+C) + D (C+A)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f = B (A+C) + D (A+C)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f = (A+C) (B+D)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How many NAND gates are required to implement this function?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f = (A +C) (B+D)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f  = (AA +CC) (BB +DD)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AA +CC – 3 NAND gates</a:t>
            </a:r>
          </a:p>
          <a:p>
            <a:pPr>
              <a:buNone/>
            </a:pPr>
            <a:r>
              <a:rPr lang="en-US" dirty="0"/>
              <a:t>  BB + DD – 3 NAND gates</a:t>
            </a:r>
          </a:p>
          <a:p>
            <a:pPr>
              <a:buNone/>
            </a:pPr>
            <a:r>
              <a:rPr lang="en-US" dirty="0"/>
              <a:t>  AND – 2 NAND gates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Total = 8 NAND gates</a:t>
            </a:r>
            <a:endParaRPr lang="en-IN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5146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670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0"/>
            <a:ext cx="8305800" cy="7239000"/>
          </a:xfrm>
        </p:spPr>
        <p:txBody>
          <a:bodyPr/>
          <a:lstStyle/>
          <a:p>
            <a:r>
              <a:rPr lang="en-US" i="1" dirty="0"/>
              <a:t>Is it possible to implement this function less than that of 8 gates?              YES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f = AB +BC + CD + DA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f  = B ( A+C ) + D (A+C)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f  = B (AA + CC) + D ( AA +CC )    ------- (1)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AA + CC – 3 NAND gates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Assume AA + CC = x</a:t>
            </a:r>
          </a:p>
          <a:p>
            <a:pPr>
              <a:buNone/>
            </a:pPr>
            <a:r>
              <a:rPr lang="en-US" dirty="0"/>
              <a:t>Equation (1) --   f = </a:t>
            </a:r>
            <a:r>
              <a:rPr lang="en-US" dirty="0" err="1"/>
              <a:t>Bx</a:t>
            </a:r>
            <a:r>
              <a:rPr lang="en-US" dirty="0"/>
              <a:t> + </a:t>
            </a:r>
            <a:r>
              <a:rPr lang="en-US" dirty="0" err="1"/>
              <a:t>Dx</a:t>
            </a:r>
            <a:r>
              <a:rPr lang="en-US" dirty="0"/>
              <a:t>            ----  3 NAND gates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= 6 NAND gates</a:t>
            </a:r>
          </a:p>
          <a:p>
            <a:pPr algn="ctr">
              <a:buNone/>
            </a:pPr>
            <a:endParaRPr lang="en-IN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83277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10417"/>
          <a:stretch>
            <a:fillRect/>
          </a:stretch>
        </p:blipFill>
        <p:spPr bwMode="auto">
          <a:xfrm>
            <a:off x="304800" y="3429000"/>
            <a:ext cx="8226887" cy="32766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b="15229"/>
          <a:stretch>
            <a:fillRect/>
          </a:stretch>
        </p:blipFill>
        <p:spPr bwMode="auto">
          <a:xfrm>
            <a:off x="990600" y="0"/>
            <a:ext cx="7162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458200" cy="6705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No: of NAND gates = 4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u="sng" dirty="0"/>
              <a:t>Logic diagram using basic gates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endParaRPr lang="en-I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038600"/>
            <a:ext cx="702465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828421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02FA1DCEE054893096A0B3AEE858E" ma:contentTypeVersion="3" ma:contentTypeDescription="Create a new document." ma:contentTypeScope="" ma:versionID="f70132d629c4321a5a6e913bbd467047">
  <xsd:schema xmlns:xsd="http://www.w3.org/2001/XMLSchema" xmlns:xs="http://www.w3.org/2001/XMLSchema" xmlns:p="http://schemas.microsoft.com/office/2006/metadata/properties" xmlns:ns2="e0c79433-88a1-47af-84ce-3f5a5e90f748" targetNamespace="http://schemas.microsoft.com/office/2006/metadata/properties" ma:root="true" ma:fieldsID="96862cf0332732dc3389d4497ef7728a" ns2:_="">
    <xsd:import namespace="e0c79433-88a1-47af-84ce-3f5a5e90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79433-88a1-47af-84ce-3f5a5e90f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8D31B4-8143-48AF-B937-F0C41D69E06C}"/>
</file>

<file path=customXml/itemProps2.xml><?xml version="1.0" encoding="utf-8"?>
<ds:datastoreItem xmlns:ds="http://schemas.openxmlformats.org/officeDocument/2006/customXml" ds:itemID="{CDE61F0F-0946-4BA6-807E-407BFC0FD8DD}"/>
</file>

<file path=customXml/itemProps3.xml><?xml version="1.0" encoding="utf-8"?>
<ds:datastoreItem xmlns:ds="http://schemas.openxmlformats.org/officeDocument/2006/customXml" ds:itemID="{2C7F1441-5C57-4EE0-936E-18B1D42262C3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563</TotalTime>
  <Words>221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Digital Electronics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Systems</dc:title>
  <dc:creator>ADMIN</dc:creator>
  <cp:lastModifiedBy>ADMIN</cp:lastModifiedBy>
  <cp:revision>27</cp:revision>
  <dcterms:created xsi:type="dcterms:W3CDTF">2006-08-16T00:00:00Z</dcterms:created>
  <dcterms:modified xsi:type="dcterms:W3CDTF">2020-08-17T17:35:16Z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0x0101009E002FA1DCEE054893096A0B3AEE858E</vt:lpwstr>
  </property>
</Properties>
</file>