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6A82-A2F1-46A8-9944-6CDD60A554BD}" type="datetimeFigureOut">
              <a:rPr lang="en-US" smtClean="0"/>
              <a:pPr/>
              <a:t>8/18/2020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C9577-2EEC-48FD-AB08-B766D0B14DA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000240"/>
            <a:ext cx="8501090" cy="107157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Digital Electronics </a:t>
            </a:r>
            <a:r>
              <a:rPr lang="en-US"/>
              <a:t>and Systems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many NOR gates are required to implement the function, f = (A+B) (C+D) (D+E).</a:t>
            </a:r>
          </a:p>
          <a:p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f = (A+B) (C+D) (D+E)</a:t>
            </a:r>
          </a:p>
          <a:p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(A+B) (C+D) – 3 NOR gates</a:t>
            </a:r>
          </a:p>
          <a:p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Assume (A+B) (C+D) = x</a:t>
            </a:r>
          </a:p>
          <a:p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f = x (D+E)   = (</a:t>
            </a:r>
            <a:r>
              <a:rPr lang="en-US" sz="26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x+x</a:t>
            </a:r>
            <a:r>
              <a:rPr lang="en-US" sz="2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(D+E)   ----- this function requires 3               					        NOR gates</a:t>
            </a:r>
          </a:p>
          <a:p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Total  number of NOR gate = 6</a:t>
            </a:r>
          </a:p>
          <a:p>
            <a:endParaRPr lang="en-US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6357982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Implement the function, f = AD+BE+CD+BD+AE+CE using minimum number of two-input NOR gates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f = A (D+E) + B (D+E) + C (D+E)</a:t>
            </a:r>
          </a:p>
          <a:p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f = (A+B+C) (D+E)    ---- (1)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Assume x = B+C</a:t>
            </a:r>
          </a:p>
          <a:p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Equation (1) ---  f = (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A+x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(D+E)</a:t>
            </a:r>
          </a:p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 dirty="0">
              <a:solidFill>
                <a:srgbClr val="33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solidFill>
                <a:srgbClr val="33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48"/>
            <a:ext cx="8358214" cy="310674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85728"/>
            <a:ext cx="58959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500858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Implement the function                       using minimum number of NOR gates.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42852"/>
            <a:ext cx="2019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714488"/>
            <a:ext cx="311824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928" y="357166"/>
            <a:ext cx="8876228" cy="253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571876"/>
            <a:ext cx="6893584" cy="2214578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Baskerville Old Face" pitchFamily="18" charset="0"/>
              </a:rPr>
              <a:t>NOR gate</a:t>
            </a:r>
          </a:p>
          <a:p>
            <a:endParaRPr lang="en-US" b="1" dirty="0">
              <a:solidFill>
                <a:srgbClr val="7030A0"/>
              </a:solidFill>
              <a:latin typeface="Baskerville Old Face" pitchFamily="18" charset="0"/>
            </a:endParaRPr>
          </a:p>
          <a:p>
            <a:endParaRPr lang="en-US" b="1" dirty="0">
              <a:solidFill>
                <a:srgbClr val="7030A0"/>
              </a:solidFill>
              <a:latin typeface="Baskerville Old Face" pitchFamily="18" charset="0"/>
            </a:endParaRPr>
          </a:p>
          <a:p>
            <a:endParaRPr lang="en-US" b="1" dirty="0">
              <a:solidFill>
                <a:srgbClr val="7030A0"/>
              </a:solidFill>
              <a:latin typeface="Baskerville Old Face" pitchFamily="18" charset="0"/>
            </a:endParaRPr>
          </a:p>
          <a:p>
            <a:endParaRPr lang="en-US" b="1" dirty="0">
              <a:solidFill>
                <a:srgbClr val="7030A0"/>
              </a:solidFill>
              <a:latin typeface="Baskerville Old Face" pitchFamily="18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Truth Table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Baskerville Old Face" pitchFamily="18" charset="0"/>
            </a:endParaRPr>
          </a:p>
          <a:p>
            <a:endParaRPr lang="en-US" b="1" dirty="0">
              <a:latin typeface="Baskerville Old Face" pitchFamily="18" charset="0"/>
            </a:endParaRPr>
          </a:p>
          <a:p>
            <a:endParaRPr lang="en-US" b="1" dirty="0">
              <a:latin typeface="Baskerville Old Face" pitchFamily="18" charset="0"/>
            </a:endParaRPr>
          </a:p>
          <a:p>
            <a:endParaRPr lang="en-IN" b="1" dirty="0">
              <a:latin typeface="Baskerville Old Face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667679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571876"/>
            <a:ext cx="58769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52405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4143404" cy="299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428736"/>
            <a:ext cx="3581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385765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643050"/>
            <a:ext cx="612527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214818"/>
            <a:ext cx="6704348" cy="1357322"/>
          </a:xfrm>
          <a:prstGeom prst="rect">
            <a:avLst/>
          </a:prstGeom>
          <a:noFill/>
          <a:ln w="28575">
            <a:noFill/>
            <a:prstDash val="lgDashDot"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1" y="500042"/>
            <a:ext cx="404815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736"/>
            <a:ext cx="6572296" cy="261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71480"/>
            <a:ext cx="2857520" cy="137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786182" y="2285992"/>
            <a:ext cx="428628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714752"/>
            <a:ext cx="600994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071546"/>
            <a:ext cx="43719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71876"/>
            <a:ext cx="246043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4282" y="357166"/>
            <a:ext cx="764254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Logic diagram for the function (A+B) (C+D) using NOR gate </a:t>
            </a:r>
            <a:endParaRPr lang="en-IN" sz="2400" b="1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786322"/>
            <a:ext cx="452631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5572140"/>
            <a:ext cx="223946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472518" cy="63579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Implement the function f = A (B+C) using minimum number of two-input NOR gates</a:t>
            </a:r>
          </a:p>
          <a:p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f = (A+A) (B+C)</a:t>
            </a:r>
          </a:p>
          <a:p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14620"/>
            <a:ext cx="45339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02FA1DCEE054893096A0B3AEE858E" ma:contentTypeVersion="3" ma:contentTypeDescription="Create a new document." ma:contentTypeScope="" ma:versionID="f70132d629c4321a5a6e913bbd467047">
  <xsd:schema xmlns:xsd="http://www.w3.org/2001/XMLSchema" xmlns:xs="http://www.w3.org/2001/XMLSchema" xmlns:p="http://schemas.microsoft.com/office/2006/metadata/properties" xmlns:ns2="e0c79433-88a1-47af-84ce-3f5a5e90f748" targetNamespace="http://schemas.microsoft.com/office/2006/metadata/properties" ma:root="true" ma:fieldsID="96862cf0332732dc3389d4497ef7728a" ns2:_="">
    <xsd:import namespace="e0c79433-88a1-47af-84ce-3f5a5e90f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79433-88a1-47af-84ce-3f5a5e90f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9DF15C-E1D5-495D-8389-F4B43523C8BD}"/>
</file>

<file path=customXml/itemProps2.xml><?xml version="1.0" encoding="utf-8"?>
<ds:datastoreItem xmlns:ds="http://schemas.openxmlformats.org/officeDocument/2006/customXml" ds:itemID="{0F6AAF33-ED51-4466-A3E3-CDA916BD6527}"/>
</file>

<file path=customXml/itemProps3.xml><?xml version="1.0" encoding="utf-8"?>
<ds:datastoreItem xmlns:ds="http://schemas.openxmlformats.org/officeDocument/2006/customXml" ds:itemID="{C78718A9-ABFB-4575-830C-C08A28DA4C8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193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Electronics and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50</cp:revision>
  <dcterms:created xsi:type="dcterms:W3CDTF">2020-08-15T15:07:04Z</dcterms:created>
  <dcterms:modified xsi:type="dcterms:W3CDTF">2020-08-18T16:50:19Z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0x0101009E002FA1DCEE054893096A0B3AEE858E</vt:lpwstr>
  </property>
</Properties>
</file>