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3" r:id="rId9"/>
    <p:sldId id="262" r:id="rId10"/>
    <p:sldId id="264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28800"/>
            <a:ext cx="86106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Arial Black" pitchFamily="34" charset="0"/>
              </a:rPr>
              <a:t> Digital Electronics and Systems</a:t>
            </a:r>
            <a:endParaRPr lang="en-IN" sz="36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038600"/>
            <a:ext cx="434837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Topic : Special purpose gates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762000"/>
            <a:ext cx="5257800" cy="519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09600"/>
            <a:ext cx="25146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 Logic diagram </a:t>
            </a:r>
            <a:endParaRPr lang="en-IN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400"/>
            <a:ext cx="719675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28144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038600"/>
            <a:ext cx="320565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324816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10000"/>
            <a:ext cx="34011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OR gate ( EX-OR gate)</a:t>
            </a:r>
          </a:p>
          <a:p>
            <a:r>
              <a:rPr lang="en-US" dirty="0"/>
              <a:t>It is also known as inequality detector.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29241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19200" y="4419600"/>
            <a:ext cx="14049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Logic Symbol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276600"/>
            <a:ext cx="2109216" cy="6096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2575" y="2153444"/>
            <a:ext cx="60388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838200"/>
            <a:ext cx="18094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Truth Table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09600"/>
            <a:ext cx="25146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 Logic diagram </a:t>
            </a:r>
            <a:endParaRPr lang="en-IN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727187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685800"/>
            <a:ext cx="556474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39169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733800"/>
            <a:ext cx="350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39976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733800"/>
            <a:ext cx="401022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XNOR gate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NOR gate ( EX-NOR gate)</a:t>
            </a:r>
          </a:p>
          <a:p>
            <a:r>
              <a:rPr lang="en-US" dirty="0"/>
              <a:t>It is also known as equality detector.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52800"/>
            <a:ext cx="336748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657600"/>
            <a:ext cx="2424545" cy="6096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71600" y="4495800"/>
            <a:ext cx="14049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Logic Symbol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762000"/>
            <a:ext cx="18094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Truth Table</a:t>
            </a:r>
            <a:endParaRPr lang="en-IN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879731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02FA1DCEE054893096A0B3AEE858E" ma:contentTypeVersion="3" ma:contentTypeDescription="Create a new document." ma:contentTypeScope="" ma:versionID="f70132d629c4321a5a6e913bbd467047">
  <xsd:schema xmlns:xsd="http://www.w3.org/2001/XMLSchema" xmlns:xs="http://www.w3.org/2001/XMLSchema" xmlns:p="http://schemas.microsoft.com/office/2006/metadata/properties" xmlns:ns2="e0c79433-88a1-47af-84ce-3f5a5e90f748" targetNamespace="http://schemas.microsoft.com/office/2006/metadata/properties" ma:root="true" ma:fieldsID="96862cf0332732dc3389d4497ef7728a" ns2:_="">
    <xsd:import namespace="e0c79433-88a1-47af-84ce-3f5a5e90f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79433-88a1-47af-84ce-3f5a5e90f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1C6CE6-C617-4880-9043-CD21ABE74056}"/>
</file>

<file path=customXml/itemProps2.xml><?xml version="1.0" encoding="utf-8"?>
<ds:datastoreItem xmlns:ds="http://schemas.openxmlformats.org/officeDocument/2006/customXml" ds:itemID="{A5CE722C-E3F2-4019-B055-FBF6A0F760BE}"/>
</file>

<file path=customXml/itemProps3.xml><?xml version="1.0" encoding="utf-8"?>
<ds:datastoreItem xmlns:ds="http://schemas.openxmlformats.org/officeDocument/2006/customXml" ds:itemID="{C106AED7-B5DF-4BEE-A6CB-C938004D6624}"/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58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XOR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XNOR gate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29</cp:revision>
  <dcterms:created xsi:type="dcterms:W3CDTF">2006-08-16T00:00:00Z</dcterms:created>
  <dcterms:modified xsi:type="dcterms:W3CDTF">2020-08-19T18:03:03Z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0x0101009E002FA1DCEE054893096A0B3AEE858E</vt:lpwstr>
  </property>
</Properties>
</file>