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391400" cy="10699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Digital Electronics and Systems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4267200"/>
            <a:ext cx="55894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Topic : Sum of product and Product of sum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2148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8288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Literal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229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appearance of a variable, either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uncomplemented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or complemented, is called a literal.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A is a variable, then literals are A and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‘n’ variable function – No: of literals are 2n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Consider a function f (A,B) = AB+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this function, no: of variables = 2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Maximum no: of literals = 2n = 4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819400"/>
            <a:ext cx="381000" cy="3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343400"/>
            <a:ext cx="381000" cy="39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6096000"/>
            <a:ext cx="3886200" cy="6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 1. Sum of Product (SOP)</a:t>
            </a:r>
          </a:p>
          <a:p>
            <a:pPr>
              <a:buNone/>
            </a:pPr>
            <a:r>
              <a:rPr lang="en-US" sz="2800" dirty="0"/>
              <a:t> 2. Product of Sum (POS)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Product term: Variables are in multiplication format.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Sum term: Variables are in addition format.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5715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Representation of Boolean Expression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57600"/>
            <a:ext cx="24522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5257800"/>
            <a:ext cx="2667000" cy="7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Adding product terms.</a:t>
            </a:r>
          </a:p>
          <a:p>
            <a:endParaRPr lang="en-US" sz="2800" dirty="0"/>
          </a:p>
          <a:p>
            <a:r>
              <a:rPr lang="en-US" sz="2800" dirty="0"/>
              <a:t>This SOP is not in standard form.</a:t>
            </a:r>
          </a:p>
          <a:p>
            <a:r>
              <a:rPr lang="en-US" sz="2800" dirty="0"/>
              <a:t>Because in the last product term one variable, </a:t>
            </a:r>
            <a:r>
              <a:rPr lang="en-US" sz="2800" b="1" dirty="0"/>
              <a:t>B</a:t>
            </a:r>
            <a:r>
              <a:rPr lang="en-US" sz="2800" dirty="0"/>
              <a:t> is missing.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Standard form SOP is also known as Canonical SOP.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Each individual term in standard SOP is called as 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minterm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41148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Sum of product     (SOP)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480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0"/>
            <a:ext cx="6248400" cy="46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191000"/>
            <a:ext cx="6692900" cy="45720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86200"/>
            <a:ext cx="83058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 SOP /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minterm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‘0’ corresponds to complemented variable</a:t>
            </a:r>
          </a:p>
          <a:p>
            <a:r>
              <a:rPr lang="en-US" dirty="0"/>
              <a:t>‘1’ corresponds to normal variable.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Consider the function,</a:t>
            </a:r>
          </a:p>
          <a:p>
            <a:r>
              <a:rPr lang="en-US" dirty="0"/>
              <a:t>It consists of 3 variables – A , B &amp; C</a:t>
            </a:r>
          </a:p>
          <a:p>
            <a:r>
              <a:rPr lang="en-US" dirty="0"/>
              <a:t>General equation for finding number of possible combinations = 2</a:t>
            </a:r>
            <a:r>
              <a:rPr lang="en-US" baseline="30000" dirty="0"/>
              <a:t>n</a:t>
            </a:r>
            <a:endParaRPr lang="en-US" baseline="-25000" dirty="0"/>
          </a:p>
          <a:p>
            <a:r>
              <a:rPr lang="en-US" dirty="0"/>
              <a:t>  n = no: of variables</a:t>
            </a:r>
          </a:p>
          <a:p>
            <a:r>
              <a:rPr lang="en-US" dirty="0"/>
              <a:t>For 3 variables , no: of combinations = 2</a:t>
            </a:r>
            <a:r>
              <a:rPr lang="en-US" baseline="30000" dirty="0"/>
              <a:t>3</a:t>
            </a:r>
            <a:r>
              <a:rPr lang="en-US" baseline="-25000" dirty="0"/>
              <a:t> </a:t>
            </a:r>
            <a:r>
              <a:rPr lang="en-US" dirty="0"/>
              <a:t> = 8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667000"/>
            <a:ext cx="3902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661987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Based on this truth table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can be written as:</a:t>
            </a: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f = m</a:t>
            </a:r>
            <a:r>
              <a:rPr lang="en-US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+ m</a:t>
            </a:r>
            <a:r>
              <a:rPr lang="en-US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+ m</a:t>
            </a:r>
            <a:r>
              <a:rPr lang="en-US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+ m</a:t>
            </a:r>
            <a:r>
              <a:rPr lang="en-US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This is the alternate representation of standard SOP.</a:t>
            </a:r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can also be represented as </a:t>
            </a:r>
          </a:p>
          <a:p>
            <a:pPr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6692900" cy="4572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724400"/>
            <a:ext cx="52806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5019675" cy="3429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2806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3886200" y="9906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609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77200" y="3810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(1)</a:t>
            </a:r>
            <a:endParaRPr lang="en-IN" sz="2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20574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0" y="17526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(2)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666999"/>
            <a:ext cx="6096000" cy="403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(2) can be written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362200"/>
            <a:ext cx="469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200400"/>
            <a:ext cx="528066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029200"/>
            <a:ext cx="764427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Note: The sequence should be in ABC format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97465-739A-4A25-B35E-318866D6A89E}"/>
</file>

<file path=customXml/itemProps2.xml><?xml version="1.0" encoding="utf-8"?>
<ds:datastoreItem xmlns:ds="http://schemas.openxmlformats.org/officeDocument/2006/customXml" ds:itemID="{CCAA057B-5252-4B09-9D67-BD51E4AD7E16}"/>
</file>

<file path=customXml/itemProps3.xml><?xml version="1.0" encoding="utf-8"?>
<ds:datastoreItem xmlns:ds="http://schemas.openxmlformats.org/officeDocument/2006/customXml" ds:itemID="{20323327-1B81-4EC7-96FB-57E597B9D68E}"/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303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Electronics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</dc:title>
  <dc:creator>ADMIN</dc:creator>
  <cp:lastModifiedBy>ADMIN</cp:lastModifiedBy>
  <cp:revision>51</cp:revision>
  <dcterms:created xsi:type="dcterms:W3CDTF">2006-08-16T00:00:00Z</dcterms:created>
  <dcterms:modified xsi:type="dcterms:W3CDTF">2020-08-20T18:51:22Z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