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90800"/>
            <a:ext cx="7772400" cy="7810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Digital Electronics and Systems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4724400"/>
            <a:ext cx="37338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Topic: Karnaugh Map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59374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33400" y="609600"/>
            <a:ext cx="836814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7162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Representing standard POS on Karnaugh map</a:t>
            </a:r>
            <a:endParaRPr lang="en-IN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1524000"/>
            <a:ext cx="914808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667000"/>
            <a:ext cx="2286000" cy="252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"/>
            <a:ext cx="5867400" cy="644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4800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Grouping cells for simplification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534400" cy="56938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Grouping is combining adjacent cells.</a:t>
            </a:r>
          </a:p>
          <a:p>
            <a:endParaRPr lang="en-US" sz="2800" dirty="0"/>
          </a:p>
          <a:p>
            <a:r>
              <a:rPr lang="en-US" sz="2800" dirty="0"/>
              <a:t>Two cells are said to adjacent if they confirm single change rule.</a:t>
            </a:r>
          </a:p>
          <a:p>
            <a:endParaRPr lang="en-US" sz="2800" dirty="0"/>
          </a:p>
          <a:p>
            <a:r>
              <a:rPr lang="en-US" sz="2800" dirty="0"/>
              <a:t>The simplification is achieved by grouping adjacent 1’s  or 0’s.</a:t>
            </a:r>
          </a:p>
          <a:p>
            <a:endParaRPr lang="en-US" sz="2800" dirty="0"/>
          </a:p>
          <a:p>
            <a:r>
              <a:rPr lang="en-US" sz="2800" dirty="0"/>
              <a:t>When adjacent 1’s are grouped, then we get result in the sum of products form.</a:t>
            </a:r>
          </a:p>
          <a:p>
            <a:endParaRPr lang="en-US" sz="2800" dirty="0"/>
          </a:p>
          <a:p>
            <a:r>
              <a:rPr lang="en-US" sz="2800" dirty="0"/>
              <a:t>When adjacent 0’s are grouped, then we get result in the product of sum form.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5562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Grouping two adjacent ones (pair)</a:t>
            </a:r>
            <a:endParaRPr lang="en-IN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953000" cy="290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876800"/>
            <a:ext cx="619963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4343400" cy="257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1" y="3733800"/>
            <a:ext cx="4495800" cy="56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0"/>
            <a:ext cx="76962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 a Karnaugh map the left most column and right most columns are considered to be adjacent </a:t>
            </a:r>
            <a:endParaRPr lang="en-IN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4419600" cy="269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181600"/>
            <a:ext cx="727587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1000"/>
            <a:ext cx="4953000" cy="461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257800"/>
            <a:ext cx="348342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81000"/>
            <a:ext cx="5257800" cy="361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4114800"/>
            <a:ext cx="66118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"/>
            <a:ext cx="660282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114800"/>
            <a:ext cx="806334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4114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  Karnaugh Map ( K-Map)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K-Map is an </a:t>
            </a:r>
            <a:r>
              <a:rPr lang="en-US" sz="2400"/>
              <a:t>alternate technique </a:t>
            </a:r>
            <a:r>
              <a:rPr lang="en-US" sz="2400" dirty="0"/>
              <a:t>for minimizing Boolean expressions.</a:t>
            </a:r>
          </a:p>
          <a:p>
            <a:endParaRPr lang="en-US" sz="2400" dirty="0"/>
          </a:p>
          <a:p>
            <a:r>
              <a:rPr lang="en-US" sz="2400" dirty="0"/>
              <a:t>It contain boxes called cells.</a:t>
            </a:r>
          </a:p>
          <a:p>
            <a:endParaRPr lang="en-US" sz="2400" dirty="0"/>
          </a:p>
          <a:p>
            <a:r>
              <a:rPr lang="en-US" sz="2400" dirty="0"/>
              <a:t>No: of cells = 2</a:t>
            </a:r>
            <a:r>
              <a:rPr lang="en-US" sz="2400" baseline="30000" dirty="0"/>
              <a:t>n</a:t>
            </a:r>
            <a:r>
              <a:rPr lang="en-US" sz="2400" baseline="-25000" dirty="0"/>
              <a:t>  </a:t>
            </a:r>
            <a:r>
              <a:rPr lang="en-US" sz="2400" dirty="0"/>
              <a:t> , where ‘n’ is the number of variables.</a:t>
            </a:r>
          </a:p>
          <a:p>
            <a:endParaRPr lang="en-US" sz="2400" dirty="0"/>
          </a:p>
          <a:p>
            <a:r>
              <a:rPr lang="en-US" sz="2400" dirty="0"/>
              <a:t>Thus  a 2-variable map contains 4 cells, 3-variable map contains 8 cells and  so forth.</a:t>
            </a:r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0"/>
            <a:ext cx="5181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Grouping 4 adjacent ones (Quad)</a:t>
            </a:r>
            <a:endParaRPr lang="en-IN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1"/>
            <a:ext cx="40481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156715"/>
            <a:ext cx="4191000" cy="432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43847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0"/>
            <a:ext cx="4495800" cy="400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572000"/>
            <a:ext cx="1076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35031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5181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Grouping 8 adjacent ones (Octet)</a:t>
            </a:r>
            <a:endParaRPr lang="en-IN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143000"/>
            <a:ext cx="5486400" cy="540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07895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1000"/>
            <a:ext cx="5410200" cy="542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199"/>
            <a:ext cx="5334000" cy="541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33400"/>
            <a:ext cx="5257800" cy="545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two eliminates 1 variable.</a:t>
            </a:r>
          </a:p>
          <a:p>
            <a:endParaRPr lang="en-US" dirty="0"/>
          </a:p>
          <a:p>
            <a:r>
              <a:rPr lang="en-US" dirty="0"/>
              <a:t>A group of four eliminates 2 variables.</a:t>
            </a:r>
          </a:p>
          <a:p>
            <a:endParaRPr lang="en-US" dirty="0"/>
          </a:p>
          <a:p>
            <a:r>
              <a:rPr lang="en-US" dirty="0"/>
              <a:t>A group of eight eliminates 3 variables.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06614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6629400" cy="641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"/>
            <a:ext cx="6096000" cy="642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7162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Representation of truth table on Karnaugh map</a:t>
            </a:r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818262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33849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2824"/>
            <a:ext cx="6248400" cy="664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7162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Representing standard SOP on Karnaugh map</a:t>
            </a:r>
            <a:endParaRPr lang="en-IN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57200" y="1524000"/>
            <a:ext cx="766082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667000"/>
            <a:ext cx="759409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841324-F0F1-42AA-B70B-D8887A7AAB13}"/>
</file>

<file path=customXml/itemProps2.xml><?xml version="1.0" encoding="utf-8"?>
<ds:datastoreItem xmlns:ds="http://schemas.openxmlformats.org/officeDocument/2006/customXml" ds:itemID="{A3FCC0B4-BCF2-4FD5-99C1-AA6874561944}"/>
</file>

<file path=customXml/itemProps3.xml><?xml version="1.0" encoding="utf-8"?>
<ds:datastoreItem xmlns:ds="http://schemas.openxmlformats.org/officeDocument/2006/customXml" ds:itemID="{64B39DCE-CE8F-45A4-8E59-B7FD54C5422F}"/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213</Words>
  <Application>Microsoft Office PowerPoint</Application>
  <PresentationFormat>On-screen Show (4:3)</PresentationFormat>
  <Paragraphs>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Digital Electronics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Systems</dc:title>
  <dc:creator>ADMIN</dc:creator>
  <cp:lastModifiedBy>ADMIN</cp:lastModifiedBy>
  <cp:revision>67</cp:revision>
  <dcterms:created xsi:type="dcterms:W3CDTF">2006-08-16T00:00:00Z</dcterms:created>
  <dcterms:modified xsi:type="dcterms:W3CDTF">2020-08-25T17:46:05Z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