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86" r:id="rId7"/>
    <p:sldId id="271" r:id="rId8"/>
    <p:sldId id="272" r:id="rId9"/>
    <p:sldId id="273" r:id="rId10"/>
    <p:sldId id="274" r:id="rId11"/>
    <p:sldId id="257" r:id="rId12"/>
    <p:sldId id="263" r:id="rId13"/>
    <p:sldId id="264" r:id="rId14"/>
    <p:sldId id="265" r:id="rId15"/>
    <p:sldId id="266" r:id="rId16"/>
    <p:sldId id="269" r:id="rId17"/>
    <p:sldId id="270" r:id="rId18"/>
    <p:sldId id="267" r:id="rId19"/>
    <p:sldId id="276" r:id="rId20"/>
    <p:sldId id="277" r:id="rId21"/>
    <p:sldId id="280" r:id="rId22"/>
    <p:sldId id="278" r:id="rId23"/>
    <p:sldId id="279" r:id="rId24"/>
    <p:sldId id="281" r:id="rId25"/>
    <p:sldId id="282" r:id="rId26"/>
    <p:sldId id="283" r:id="rId27"/>
    <p:sldId id="284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7772400" cy="9144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Digital Electronics and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477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Cost :  </a:t>
            </a:r>
            <a:r>
              <a:rPr lang="en-US" dirty="0"/>
              <a:t>Cost of a logic circuit is the number of gates plus the total number of inputs to all gates in the circuit.</a:t>
            </a:r>
          </a:p>
          <a:p>
            <a:r>
              <a:rPr lang="en-US" dirty="0"/>
              <a:t>Assume primary variables, are available in both normal and complemented forms at zero cost.</a:t>
            </a:r>
          </a:p>
          <a:p>
            <a:endParaRPr lang="en-I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581400"/>
            <a:ext cx="682359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457200"/>
            <a:ext cx="7848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  Simplification of Sum of Products expression</a:t>
            </a:r>
            <a:endParaRPr lang="en-I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866839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Simplify the following expression using the Karnaugh map </a:t>
            </a:r>
          </a:p>
          <a:p>
            <a:r>
              <a:rPr lang="en-US" sz="2800" dirty="0"/>
              <a:t>for the 4 variables x</a:t>
            </a:r>
            <a:r>
              <a:rPr lang="en-US" sz="2800" baseline="-25000" dirty="0"/>
              <a:t>1,</a:t>
            </a:r>
            <a:r>
              <a:rPr lang="en-US" sz="2800" dirty="0"/>
              <a:t> x</a:t>
            </a:r>
            <a:r>
              <a:rPr lang="en-US" sz="2800" baseline="-25000" dirty="0"/>
              <a:t>2</a:t>
            </a:r>
            <a:r>
              <a:rPr lang="en-US" sz="2800" dirty="0"/>
              <a:t> , x</a:t>
            </a:r>
            <a:r>
              <a:rPr lang="en-US" sz="2800" baseline="-25000" dirty="0"/>
              <a:t>3 </a:t>
            </a:r>
            <a:r>
              <a:rPr lang="en-US" sz="2800" dirty="0"/>
              <a:t> and x</a:t>
            </a:r>
            <a:r>
              <a:rPr lang="en-US" sz="2800" baseline="-25000" dirty="0"/>
              <a:t>4</a:t>
            </a:r>
            <a:r>
              <a:rPr lang="en-US" sz="2800" dirty="0"/>
              <a:t> .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40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1</a:t>
            </a:r>
            <a:r>
              <a:rPr lang="en-US" dirty="0"/>
              <a:t>:  Construct the K-map and enter 1 in the cells corresponding to the </a:t>
            </a:r>
            <a:r>
              <a:rPr lang="en-US" dirty="0" err="1"/>
              <a:t>minterms</a:t>
            </a:r>
            <a:r>
              <a:rPr lang="en-US" dirty="0"/>
              <a:t> present in the expression and 0 in the other cells.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133600"/>
            <a:ext cx="4419600" cy="52614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701079"/>
            <a:ext cx="4495800" cy="415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2</a:t>
            </a:r>
            <a:r>
              <a:rPr lang="en-US" dirty="0"/>
              <a:t>: Check the K-map for the adjacent 1’s and encircle those 1’s which are not adjacent to any other 1’s. </a:t>
            </a:r>
            <a:r>
              <a:rPr lang="en-US"/>
              <a:t>These </a:t>
            </a:r>
            <a:r>
              <a:rPr lang="en-US" dirty="0"/>
              <a:t>are called isolated 1’s.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4495800" cy="4156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0" y="62484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Here no isolated 1’s.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3</a:t>
            </a:r>
            <a:r>
              <a:rPr lang="en-US" dirty="0"/>
              <a:t>: Check for those 1’s which are adjacent to only one other 1 and encircle such pairs. 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828800"/>
            <a:ext cx="5257800" cy="463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4: </a:t>
            </a:r>
            <a:r>
              <a:rPr lang="en-US" dirty="0"/>
              <a:t>Check for quads and octets of adjacent 1’s even if it contains some 1’s that have already been circled.</a:t>
            </a:r>
            <a:r>
              <a:rPr lang="en-IN" dirty="0"/>
              <a:t>While doing this make sure that minimum number of groups.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342" y="2209800"/>
            <a:ext cx="855405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5 : </a:t>
            </a:r>
            <a:r>
              <a:rPr lang="en-US" dirty="0"/>
              <a:t>Combine any pairs necessary to include any 1’s that have not yet been grouped.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Step 6: </a:t>
            </a:r>
            <a:r>
              <a:rPr lang="en-US" dirty="0"/>
              <a:t>Form the simplified expression by summing product terms of all the groups.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733800"/>
            <a:ext cx="5943600" cy="657225"/>
          </a:xfrm>
          <a:prstGeom prst="rect">
            <a:avLst/>
          </a:prstGeom>
          <a:noFill/>
          <a:ln w="57150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4676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Simplification of Product of Sum expression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866839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Simplify the following expression using the Karnaugh map </a:t>
            </a:r>
          </a:p>
          <a:p>
            <a:r>
              <a:rPr lang="en-US" sz="2800" dirty="0"/>
              <a:t>for the 4 variables x</a:t>
            </a:r>
            <a:r>
              <a:rPr lang="en-US" sz="2800" baseline="-25000" dirty="0"/>
              <a:t>1,</a:t>
            </a:r>
            <a:r>
              <a:rPr lang="en-US" sz="2800" dirty="0"/>
              <a:t> x</a:t>
            </a:r>
            <a:r>
              <a:rPr lang="en-US" sz="2800" baseline="-25000" dirty="0"/>
              <a:t>2</a:t>
            </a:r>
            <a:r>
              <a:rPr lang="en-US" sz="2800" dirty="0"/>
              <a:t> , x</a:t>
            </a:r>
            <a:r>
              <a:rPr lang="en-US" sz="2800" baseline="-25000" dirty="0"/>
              <a:t>3 </a:t>
            </a:r>
            <a:r>
              <a:rPr lang="en-US" sz="2800" dirty="0"/>
              <a:t> and x</a:t>
            </a:r>
            <a:r>
              <a:rPr lang="en-US" sz="2800" baseline="-25000" dirty="0"/>
              <a:t>4</a:t>
            </a:r>
            <a:r>
              <a:rPr lang="en-US" sz="2800" dirty="0"/>
              <a:t> .</a:t>
            </a:r>
            <a:endParaRPr lang="en-IN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743200"/>
            <a:ext cx="4692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4770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1</a:t>
            </a:r>
            <a:r>
              <a:rPr lang="en-US" dirty="0"/>
              <a:t>:  Construct the K-map and enter 0 in the cells corresponding to the </a:t>
            </a:r>
            <a:r>
              <a:rPr lang="en-US" dirty="0" err="1"/>
              <a:t>maxterms</a:t>
            </a:r>
            <a:r>
              <a:rPr lang="en-US" dirty="0"/>
              <a:t> present in the expression and 1 in the other cells.</a:t>
            </a:r>
          </a:p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5105400" cy="46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1752600"/>
            <a:ext cx="4267200" cy="55434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2</a:t>
            </a:r>
            <a:r>
              <a:rPr lang="en-US" dirty="0"/>
              <a:t>: Check the K-map for the adjacent 0’s and encircle those 0’s which are not adjacent to any other 0’s. These are called isolated 0’s.</a:t>
            </a:r>
          </a:p>
          <a:p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81200"/>
            <a:ext cx="5181600" cy="453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53340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Various representations of Karnaugh Map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47800"/>
            <a:ext cx="3200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2 variable representation</a:t>
            </a:r>
            <a:endParaRPr lang="en-IN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267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</a:rPr>
              <a:t>Step 3</a:t>
            </a:r>
            <a:r>
              <a:rPr lang="en-US" sz="2800" dirty="0"/>
              <a:t>: Check for those 0’s which are adjacent to only one other 0 and encircle such pairs.</a:t>
            </a:r>
          </a:p>
          <a:p>
            <a:pPr algn="just"/>
            <a:r>
              <a:rPr lang="en-US" sz="2800" b="1" dirty="0">
                <a:solidFill>
                  <a:srgbClr val="7030A0"/>
                </a:solidFill>
              </a:rPr>
              <a:t>Step 4: </a:t>
            </a:r>
            <a:r>
              <a:rPr lang="en-US" sz="2800" dirty="0"/>
              <a:t>Check for quads and octets of adjacent 0’s even if it contains some 0’s that have already been circled. </a:t>
            </a:r>
            <a:r>
              <a:rPr lang="en-IN" sz="2800" dirty="0"/>
              <a:t>While doing this make sure that minimum number of groups.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95600"/>
            <a:ext cx="748224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Step 5 : </a:t>
            </a:r>
            <a:r>
              <a:rPr lang="en-US" dirty="0"/>
              <a:t>Combine any pairs necessary to include any 0’s that have not yet been grouped.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48224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6172200"/>
            <a:ext cx="4550092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Here all zeros are grouped</a:t>
            </a:r>
            <a:endParaRPr lang="en-IN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7030A0"/>
                </a:solidFill>
              </a:rPr>
              <a:t>Step 6: </a:t>
            </a:r>
            <a:r>
              <a:rPr lang="en-US" sz="2400" dirty="0"/>
              <a:t>Form the simplified SOP expression by summing product terms of all the groups.   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[ Note: The simplified expression is in the complemented form because we have grouped 0’s to simplify the expressions]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748224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981200"/>
            <a:ext cx="5067300" cy="71437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Step 7: </a:t>
            </a:r>
            <a:r>
              <a:rPr lang="en-US" dirty="0"/>
              <a:t>Complementing this expression using </a:t>
            </a:r>
            <a:r>
              <a:rPr lang="en-US" dirty="0" err="1"/>
              <a:t>DeMorgan’s</a:t>
            </a:r>
            <a:r>
              <a:rPr lang="en-US" dirty="0"/>
              <a:t> theorem to produce the simplified expression in POS form.</a:t>
            </a:r>
          </a:p>
          <a:p>
            <a:pPr>
              <a:buNone/>
            </a:pPr>
            <a:r>
              <a:rPr lang="en-US" dirty="0"/>
              <a:t> 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12" y="2438400"/>
            <a:ext cx="8804988" cy="28956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86600" cy="990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en-US" sz="3500" dirty="0"/>
            </a:br>
            <a:r>
              <a:rPr lang="en-US" sz="3500" dirty="0"/>
              <a:t>Incompletely specified functions</a:t>
            </a:r>
            <a:br>
              <a:rPr lang="en-US" sz="3500" dirty="0"/>
            </a:br>
            <a:r>
              <a:rPr lang="en-US" sz="3500" dirty="0"/>
              <a:t>[Don’t care conditions] </a:t>
            </a:r>
            <a:br>
              <a:rPr lang="en-US" sz="3500" dirty="0"/>
            </a:br>
            <a:endParaRPr lang="en-IN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>
            <a:normAutofit/>
          </a:bodyPr>
          <a:lstStyle/>
          <a:p>
            <a:pPr algn="just"/>
            <a:r>
              <a:rPr lang="en-US" sz="2900" dirty="0"/>
              <a:t>In some logic circuits, certain input conditions never occur, therefore the corresponding output never appears.</a:t>
            </a:r>
          </a:p>
          <a:p>
            <a:pPr algn="just"/>
            <a:r>
              <a:rPr lang="en-US" sz="2900" dirty="0"/>
              <a:t>In such cases output level is not defined, it can be either HIGH or LOW.</a:t>
            </a:r>
          </a:p>
          <a:p>
            <a:pPr algn="just"/>
            <a:r>
              <a:rPr lang="en-US" sz="2900" dirty="0"/>
              <a:t>These output levels are marked by  ‘X’ or ‘d’.</a:t>
            </a:r>
          </a:p>
          <a:p>
            <a:pPr algn="just"/>
            <a:r>
              <a:rPr lang="en-US" sz="2900" dirty="0"/>
              <a:t>A circuit designer is free to make the output for any “don’t care” condition either a ‘0’ or ‘1’ in order to produce the simplest output expression. </a:t>
            </a:r>
            <a:endParaRPr lang="en-IN" sz="2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r>
              <a:rPr lang="en-US" dirty="0"/>
              <a:t>Simplify the Boolean expression:</a:t>
            </a:r>
          </a:p>
          <a:p>
            <a:endParaRPr lang="en-IN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914400"/>
            <a:ext cx="8639175" cy="6995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8288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Where, D is the set of don’t cares.</a:t>
            </a:r>
            <a:endParaRPr lang="en-IN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527254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8600"/>
            <a:ext cx="6586866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805015" cy="433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181600"/>
            <a:ext cx="4495800" cy="91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3200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3 variable representation</a:t>
            </a:r>
            <a:endParaRPr lang="en-IN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533400"/>
            <a:ext cx="6172200" cy="395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348710"/>
            <a:ext cx="3514725" cy="250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3200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4 variable representation</a:t>
            </a:r>
            <a:endParaRPr lang="en-IN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371600"/>
            <a:ext cx="85820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320040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4 variable representation</a:t>
            </a:r>
            <a:endParaRPr lang="en-IN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4145" b="8808"/>
          <a:stretch>
            <a:fillRect/>
          </a:stretch>
        </p:blipFill>
        <p:spPr bwMode="auto">
          <a:xfrm>
            <a:off x="990600" y="533400"/>
            <a:ext cx="6781800" cy="28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2089"/>
          <a:stretch>
            <a:fillRect/>
          </a:stretch>
        </p:blipFill>
        <p:spPr bwMode="auto">
          <a:xfrm>
            <a:off x="2743200" y="3276600"/>
            <a:ext cx="41910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/>
          <a:lstStyle/>
          <a:p>
            <a:r>
              <a:rPr lang="en-US" dirty="0"/>
              <a:t>Two four variable maps are used to construct 5 variable K-map.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304800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5 variable K-map</a:t>
            </a:r>
            <a:endParaRPr lang="en-IN" sz="32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696200" cy="448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Terminology </a:t>
            </a:r>
            <a:endParaRPr lang="en-IN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Implicant : </a:t>
            </a:r>
            <a:r>
              <a:rPr lang="en-IN" dirty="0" err="1"/>
              <a:t>Implicant</a:t>
            </a:r>
            <a:r>
              <a:rPr lang="en-IN" dirty="0"/>
              <a:t> is a product/</a:t>
            </a:r>
            <a:r>
              <a:rPr lang="en-IN" dirty="0" err="1"/>
              <a:t>minterm</a:t>
            </a:r>
            <a:r>
              <a:rPr lang="en-IN" dirty="0"/>
              <a:t> term in Sum of Products (SOP) or sum/</a:t>
            </a:r>
            <a:r>
              <a:rPr lang="en-IN" dirty="0" err="1"/>
              <a:t>maxterm</a:t>
            </a:r>
            <a:r>
              <a:rPr lang="en-IN" dirty="0"/>
              <a:t> term in Product of Sums (POS) of a Boolean function.</a:t>
            </a:r>
          </a:p>
          <a:p>
            <a:endParaRPr lang="en-IN" dirty="0"/>
          </a:p>
          <a:p>
            <a:r>
              <a:rPr lang="en-IN" dirty="0"/>
              <a:t>Consider a Boolean function,                                  F = AB + ABC + BC. </a:t>
            </a:r>
          </a:p>
          <a:p>
            <a:pPr>
              <a:buNone/>
            </a:pPr>
            <a:endParaRPr lang="en-IN" dirty="0"/>
          </a:p>
          <a:p>
            <a:r>
              <a:rPr lang="en-IN" dirty="0" err="1"/>
              <a:t>Implicants</a:t>
            </a:r>
            <a:r>
              <a:rPr lang="en-IN" dirty="0"/>
              <a:t> are AB, ABC and BC.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Prime </a:t>
            </a:r>
            <a:r>
              <a:rPr lang="en-US" b="1" dirty="0" err="1">
                <a:solidFill>
                  <a:srgbClr val="7030A0"/>
                </a:solidFill>
              </a:rPr>
              <a:t>Implicants</a:t>
            </a:r>
            <a:r>
              <a:rPr lang="en-US" b="1" dirty="0">
                <a:solidFill>
                  <a:srgbClr val="7030A0"/>
                </a:solidFill>
              </a:rPr>
              <a:t> :  </a:t>
            </a:r>
            <a:r>
              <a:rPr lang="en-IN" dirty="0"/>
              <a:t>A group of square or rectangle made up of bunch of adjacent </a:t>
            </a:r>
            <a:r>
              <a:rPr lang="en-IN" dirty="0" err="1"/>
              <a:t>minterms</a:t>
            </a:r>
            <a:r>
              <a:rPr lang="en-IN" dirty="0"/>
              <a:t> which is allowed by definition of          K-Map are called </a:t>
            </a:r>
            <a:r>
              <a:rPr lang="en-IN" b="1" dirty="0"/>
              <a:t>prime </a:t>
            </a:r>
            <a:r>
              <a:rPr lang="en-IN" b="1" dirty="0" err="1"/>
              <a:t>implicants</a:t>
            </a:r>
            <a:r>
              <a:rPr lang="en-IN" b="1" dirty="0"/>
              <a:t>(PI)</a:t>
            </a:r>
            <a:r>
              <a:rPr lang="en-IN" dirty="0"/>
              <a:t> i.e. all possible groups formed in K-Map.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124200"/>
            <a:ext cx="4724400" cy="33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4008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Cover: </a:t>
            </a:r>
            <a:r>
              <a:rPr lang="en-US" dirty="0"/>
              <a:t>A cover defines particular implementation of the function.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371600"/>
            <a:ext cx="2938462" cy="23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962400"/>
            <a:ext cx="816365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4724400"/>
            <a:ext cx="43788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5562600"/>
            <a:ext cx="303305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04800" y="41910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381000" y="50292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57200" y="5867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227CA9CD6C442BEC73994882BB111" ma:contentTypeVersion="3" ma:contentTypeDescription="Create a new document." ma:contentTypeScope="" ma:versionID="dbeb35b69828b579fdf05a5756442996">
  <xsd:schema xmlns:xsd="http://www.w3.org/2001/XMLSchema" xmlns:xs="http://www.w3.org/2001/XMLSchema" xmlns:p="http://schemas.microsoft.com/office/2006/metadata/properties" xmlns:ns2="5abeaf67-5ef9-4910-903c-2fa1c5f091fa" targetNamespace="http://schemas.microsoft.com/office/2006/metadata/properties" ma:root="true" ma:fieldsID="d78ba565ed5284341b91d7883ec34561" ns2:_="">
    <xsd:import namespace="5abeaf67-5ef9-4910-903c-2fa1c5f091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af67-5ef9-4910-903c-2fa1c5f091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115976-A0A4-4C89-B718-418C1F3E6092}"/>
</file>

<file path=customXml/itemProps2.xml><?xml version="1.0" encoding="utf-8"?>
<ds:datastoreItem xmlns:ds="http://schemas.openxmlformats.org/officeDocument/2006/customXml" ds:itemID="{96E17646-DB0E-4F52-94CE-014EAAB45629}"/>
</file>

<file path=customXml/itemProps3.xml><?xml version="1.0" encoding="utf-8"?>
<ds:datastoreItem xmlns:ds="http://schemas.openxmlformats.org/officeDocument/2006/customXml" ds:itemID="{C2E17413-0916-401F-A327-E9E1E0EF994D}"/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654</Words>
  <Application>Microsoft Office PowerPoint</Application>
  <PresentationFormat>On-screen Show (4:3)</PresentationFormat>
  <Paragraphs>57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Digital Electronics and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Incompletely specified functions [Don’t care conditions]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Systems</dc:title>
  <dc:creator>ADMIN</dc:creator>
  <cp:lastModifiedBy>ADMIN</cp:lastModifiedBy>
  <cp:revision>100</cp:revision>
  <dcterms:created xsi:type="dcterms:W3CDTF">2006-08-16T00:00:00Z</dcterms:created>
  <dcterms:modified xsi:type="dcterms:W3CDTF">2020-08-26T17:37:18Z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0x010100803227CA9CD6C442BEC73994882BB111</vt:lpwstr>
  </property>
</Properties>
</file>