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6"/>
  </p:notesMasterIdLst>
  <p:sldIdLst>
    <p:sldId id="256" r:id="rId2"/>
    <p:sldId id="274" r:id="rId3"/>
    <p:sldId id="276" r:id="rId4"/>
    <p:sldId id="277" r:id="rId5"/>
    <p:sldId id="279" r:id="rId6"/>
    <p:sldId id="259" r:id="rId7"/>
    <p:sldId id="280" r:id="rId8"/>
    <p:sldId id="281" r:id="rId9"/>
    <p:sldId id="282" r:id="rId10"/>
    <p:sldId id="283" r:id="rId11"/>
    <p:sldId id="285" r:id="rId12"/>
    <p:sldId id="260" r:id="rId13"/>
    <p:sldId id="261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T3tMtplW+XtVzp66j5t/g==" hashData="MJFhrz3Bo/O/ai340S6kzkhG61LbL9EE2EfOMSMkLpDn/Df5OZyu/nWQIEPMWvT9IHSPGb9gncTD3MTFUAN9R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0C2AB-BBB4-43A8-A441-0B5EFFA2B9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1A11B3-89D1-44FB-A977-163ABEC3C818}">
      <dgm:prSet phldrT="[Text]" custT="1"/>
      <dgm:spPr/>
      <dgm:t>
        <a:bodyPr/>
        <a:lstStyle/>
        <a:p>
          <a:r>
            <a:rPr lang="en-IN" sz="3200" dirty="0"/>
            <a:t>Number System</a:t>
          </a:r>
        </a:p>
      </dgm:t>
    </dgm:pt>
    <dgm:pt modelId="{41E099BD-8FCF-4873-B79F-7469DD8A6450}" type="parTrans" cxnId="{3FE02C09-311C-4EDA-B61D-E6E6CE6A5A32}">
      <dgm:prSet/>
      <dgm:spPr/>
      <dgm:t>
        <a:bodyPr/>
        <a:lstStyle/>
        <a:p>
          <a:endParaRPr lang="en-IN"/>
        </a:p>
      </dgm:t>
    </dgm:pt>
    <dgm:pt modelId="{EF6F6FF7-77C8-425D-843D-615044467465}" type="sibTrans" cxnId="{3FE02C09-311C-4EDA-B61D-E6E6CE6A5A32}">
      <dgm:prSet/>
      <dgm:spPr/>
      <dgm:t>
        <a:bodyPr/>
        <a:lstStyle/>
        <a:p>
          <a:endParaRPr lang="en-IN"/>
        </a:p>
      </dgm:t>
    </dgm:pt>
    <dgm:pt modelId="{3C589176-7CE3-4E99-8246-50C7556B2B40}">
      <dgm:prSet phldrT="[Text]" custT="1"/>
      <dgm:spPr/>
      <dgm:t>
        <a:bodyPr/>
        <a:lstStyle/>
        <a:p>
          <a:r>
            <a:rPr lang="en-IN" sz="2800" dirty="0"/>
            <a:t>Unsigned </a:t>
          </a:r>
        </a:p>
        <a:p>
          <a:r>
            <a:rPr lang="en-IN" sz="2400" dirty="0"/>
            <a:t>(only positive)</a:t>
          </a:r>
        </a:p>
      </dgm:t>
    </dgm:pt>
    <dgm:pt modelId="{FFEE0412-6F77-498E-A4AF-2EEFF5DAD086}" type="parTrans" cxnId="{1FBED46E-0633-487C-A15E-C5781735BA05}">
      <dgm:prSet/>
      <dgm:spPr/>
      <dgm:t>
        <a:bodyPr/>
        <a:lstStyle/>
        <a:p>
          <a:endParaRPr lang="en-IN"/>
        </a:p>
      </dgm:t>
    </dgm:pt>
    <dgm:pt modelId="{625AFC13-A0E5-46D2-9FED-279E6AF5AE82}" type="sibTrans" cxnId="{1FBED46E-0633-487C-A15E-C5781735BA05}">
      <dgm:prSet/>
      <dgm:spPr/>
      <dgm:t>
        <a:bodyPr/>
        <a:lstStyle/>
        <a:p>
          <a:endParaRPr lang="en-IN"/>
        </a:p>
      </dgm:t>
    </dgm:pt>
    <dgm:pt modelId="{C4C57D5F-4675-467D-B294-9ACEEEFC1FE3}">
      <dgm:prSet phldrT="[Text]" custT="1"/>
      <dgm:spPr/>
      <dgm:t>
        <a:bodyPr/>
        <a:lstStyle/>
        <a:p>
          <a:r>
            <a:rPr lang="en-IN" sz="2800" dirty="0"/>
            <a:t>Signed </a:t>
          </a:r>
        </a:p>
        <a:p>
          <a:r>
            <a:rPr lang="en-IN" sz="2000" dirty="0"/>
            <a:t>(both positive &amp;  negative)</a:t>
          </a:r>
        </a:p>
      </dgm:t>
    </dgm:pt>
    <dgm:pt modelId="{0243FB8E-6641-4D72-9146-CECFF2674D7B}" type="parTrans" cxnId="{9B78B755-228C-4133-A243-6C1ECD6EAD46}">
      <dgm:prSet/>
      <dgm:spPr/>
      <dgm:t>
        <a:bodyPr/>
        <a:lstStyle/>
        <a:p>
          <a:endParaRPr lang="en-IN"/>
        </a:p>
      </dgm:t>
    </dgm:pt>
    <dgm:pt modelId="{A7ED9F43-30AE-4FC9-9CB9-D03A13C8B4C2}" type="sibTrans" cxnId="{9B78B755-228C-4133-A243-6C1ECD6EAD46}">
      <dgm:prSet/>
      <dgm:spPr/>
      <dgm:t>
        <a:bodyPr/>
        <a:lstStyle/>
        <a:p>
          <a:endParaRPr lang="en-IN"/>
        </a:p>
      </dgm:t>
    </dgm:pt>
    <dgm:pt modelId="{24A3F074-DD2E-46C0-9806-56ED79A73A0F}" type="pres">
      <dgm:prSet presAssocID="{0310C2AB-BBB4-43A8-A441-0B5EFFA2B9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5054FE-2400-4FDE-A69F-96E796C11B3D}" type="pres">
      <dgm:prSet presAssocID="{341A11B3-89D1-44FB-A977-163ABEC3C818}" presName="hierRoot1" presStyleCnt="0">
        <dgm:presLayoutVars>
          <dgm:hierBranch val="init"/>
        </dgm:presLayoutVars>
      </dgm:prSet>
      <dgm:spPr/>
    </dgm:pt>
    <dgm:pt modelId="{785B941A-FAA1-43F7-8C23-6C3E433F7E7B}" type="pres">
      <dgm:prSet presAssocID="{341A11B3-89D1-44FB-A977-163ABEC3C818}" presName="rootComposite1" presStyleCnt="0"/>
      <dgm:spPr/>
    </dgm:pt>
    <dgm:pt modelId="{B06C27F8-A04A-4A8A-8469-3C00A4FD50DD}" type="pres">
      <dgm:prSet presAssocID="{341A11B3-89D1-44FB-A977-163ABEC3C818}" presName="rootText1" presStyleLbl="node0" presStyleIdx="0" presStyleCnt="1" custScaleX="76165" custScaleY="42285" custLinFactNeighborX="955">
        <dgm:presLayoutVars>
          <dgm:chPref val="3"/>
        </dgm:presLayoutVars>
      </dgm:prSet>
      <dgm:spPr/>
    </dgm:pt>
    <dgm:pt modelId="{94612667-DEE1-486F-A2C1-FD0C3E632B54}" type="pres">
      <dgm:prSet presAssocID="{341A11B3-89D1-44FB-A977-163ABEC3C818}" presName="rootConnector1" presStyleLbl="node1" presStyleIdx="0" presStyleCnt="0"/>
      <dgm:spPr/>
    </dgm:pt>
    <dgm:pt modelId="{6A3FE896-20FF-4416-A10A-2F9C54D57727}" type="pres">
      <dgm:prSet presAssocID="{341A11B3-89D1-44FB-A977-163ABEC3C818}" presName="hierChild2" presStyleCnt="0"/>
      <dgm:spPr/>
    </dgm:pt>
    <dgm:pt modelId="{EFBCB01F-4A31-4517-82A5-B623AD9C5317}" type="pres">
      <dgm:prSet presAssocID="{FFEE0412-6F77-498E-A4AF-2EEFF5DAD086}" presName="Name37" presStyleLbl="parChTrans1D2" presStyleIdx="0" presStyleCnt="2"/>
      <dgm:spPr/>
    </dgm:pt>
    <dgm:pt modelId="{B8930F51-9662-4208-83B9-048BD71CB06D}" type="pres">
      <dgm:prSet presAssocID="{3C589176-7CE3-4E99-8246-50C7556B2B40}" presName="hierRoot2" presStyleCnt="0">
        <dgm:presLayoutVars>
          <dgm:hierBranch val="init"/>
        </dgm:presLayoutVars>
      </dgm:prSet>
      <dgm:spPr/>
    </dgm:pt>
    <dgm:pt modelId="{8A302A26-971D-427B-BE28-22AB94FE2613}" type="pres">
      <dgm:prSet presAssocID="{3C589176-7CE3-4E99-8246-50C7556B2B40}" presName="rootComposite" presStyleCnt="0"/>
      <dgm:spPr/>
    </dgm:pt>
    <dgm:pt modelId="{D3FB5C03-401F-49CB-A667-083039F49FA8}" type="pres">
      <dgm:prSet presAssocID="{3C589176-7CE3-4E99-8246-50C7556B2B40}" presName="rootText" presStyleLbl="node2" presStyleIdx="0" presStyleCnt="2" custScaleX="75478" custScaleY="52933">
        <dgm:presLayoutVars>
          <dgm:chPref val="3"/>
        </dgm:presLayoutVars>
      </dgm:prSet>
      <dgm:spPr/>
    </dgm:pt>
    <dgm:pt modelId="{62BB13BE-D306-4445-BB21-719C711FBA37}" type="pres">
      <dgm:prSet presAssocID="{3C589176-7CE3-4E99-8246-50C7556B2B40}" presName="rootConnector" presStyleLbl="node2" presStyleIdx="0" presStyleCnt="2"/>
      <dgm:spPr/>
    </dgm:pt>
    <dgm:pt modelId="{2F2D3066-09AD-46A1-9C26-68D4769AA140}" type="pres">
      <dgm:prSet presAssocID="{3C589176-7CE3-4E99-8246-50C7556B2B40}" presName="hierChild4" presStyleCnt="0"/>
      <dgm:spPr/>
    </dgm:pt>
    <dgm:pt modelId="{9121A6C9-A64A-4367-A754-8BE352994140}" type="pres">
      <dgm:prSet presAssocID="{3C589176-7CE3-4E99-8246-50C7556B2B40}" presName="hierChild5" presStyleCnt="0"/>
      <dgm:spPr/>
    </dgm:pt>
    <dgm:pt modelId="{A31CD6BC-5F1B-489E-BF01-C9599118FB2F}" type="pres">
      <dgm:prSet presAssocID="{0243FB8E-6641-4D72-9146-CECFF2674D7B}" presName="Name37" presStyleLbl="parChTrans1D2" presStyleIdx="1" presStyleCnt="2"/>
      <dgm:spPr/>
    </dgm:pt>
    <dgm:pt modelId="{F8E3AFF8-3BDE-46E9-9733-EE8F7D09E7F0}" type="pres">
      <dgm:prSet presAssocID="{C4C57D5F-4675-467D-B294-9ACEEEFC1FE3}" presName="hierRoot2" presStyleCnt="0">
        <dgm:presLayoutVars>
          <dgm:hierBranch val="init"/>
        </dgm:presLayoutVars>
      </dgm:prSet>
      <dgm:spPr/>
    </dgm:pt>
    <dgm:pt modelId="{62BC20DA-6BEF-42A7-B567-5E5E0A6D7915}" type="pres">
      <dgm:prSet presAssocID="{C4C57D5F-4675-467D-B294-9ACEEEFC1FE3}" presName="rootComposite" presStyleCnt="0"/>
      <dgm:spPr/>
    </dgm:pt>
    <dgm:pt modelId="{73F20193-730F-4466-970C-912A3519A2B4}" type="pres">
      <dgm:prSet presAssocID="{C4C57D5F-4675-467D-B294-9ACEEEFC1FE3}" presName="rootText" presStyleLbl="node2" presStyleIdx="1" presStyleCnt="2" custScaleX="72732" custScaleY="51719">
        <dgm:presLayoutVars>
          <dgm:chPref val="3"/>
        </dgm:presLayoutVars>
      </dgm:prSet>
      <dgm:spPr/>
    </dgm:pt>
    <dgm:pt modelId="{CC3DD1FB-2E5F-46D1-856E-DE5C663E0604}" type="pres">
      <dgm:prSet presAssocID="{C4C57D5F-4675-467D-B294-9ACEEEFC1FE3}" presName="rootConnector" presStyleLbl="node2" presStyleIdx="1" presStyleCnt="2"/>
      <dgm:spPr/>
    </dgm:pt>
    <dgm:pt modelId="{A2740C6B-C3C4-4063-B2E7-2BD951CCF02C}" type="pres">
      <dgm:prSet presAssocID="{C4C57D5F-4675-467D-B294-9ACEEEFC1FE3}" presName="hierChild4" presStyleCnt="0"/>
      <dgm:spPr/>
    </dgm:pt>
    <dgm:pt modelId="{C9AB0949-D2C4-4056-9D47-310E2F60E563}" type="pres">
      <dgm:prSet presAssocID="{C4C57D5F-4675-467D-B294-9ACEEEFC1FE3}" presName="hierChild5" presStyleCnt="0"/>
      <dgm:spPr/>
    </dgm:pt>
    <dgm:pt modelId="{74F8082F-0608-44A1-8A53-067C4F506F7F}" type="pres">
      <dgm:prSet presAssocID="{341A11B3-89D1-44FB-A977-163ABEC3C818}" presName="hierChild3" presStyleCnt="0"/>
      <dgm:spPr/>
    </dgm:pt>
  </dgm:ptLst>
  <dgm:cxnLst>
    <dgm:cxn modelId="{3FE02C09-311C-4EDA-B61D-E6E6CE6A5A32}" srcId="{0310C2AB-BBB4-43A8-A441-0B5EFFA2B9D4}" destId="{341A11B3-89D1-44FB-A977-163ABEC3C818}" srcOrd="0" destOrd="0" parTransId="{41E099BD-8FCF-4873-B79F-7469DD8A6450}" sibTransId="{EF6F6FF7-77C8-425D-843D-615044467465}"/>
    <dgm:cxn modelId="{D266360A-532B-42C9-9DC0-9C6672261F77}" type="presOf" srcId="{341A11B3-89D1-44FB-A977-163ABEC3C818}" destId="{94612667-DEE1-486F-A2C1-FD0C3E632B54}" srcOrd="1" destOrd="0" presId="urn:microsoft.com/office/officeart/2005/8/layout/orgChart1"/>
    <dgm:cxn modelId="{1FBED46E-0633-487C-A15E-C5781735BA05}" srcId="{341A11B3-89D1-44FB-A977-163ABEC3C818}" destId="{3C589176-7CE3-4E99-8246-50C7556B2B40}" srcOrd="0" destOrd="0" parTransId="{FFEE0412-6F77-498E-A4AF-2EEFF5DAD086}" sibTransId="{625AFC13-A0E5-46D2-9FED-279E6AF5AE82}"/>
    <dgm:cxn modelId="{70A7E672-E0EE-486A-BFF3-EE9F14DCF857}" type="presOf" srcId="{3C589176-7CE3-4E99-8246-50C7556B2B40}" destId="{D3FB5C03-401F-49CB-A667-083039F49FA8}" srcOrd="0" destOrd="0" presId="urn:microsoft.com/office/officeart/2005/8/layout/orgChart1"/>
    <dgm:cxn modelId="{9B78B755-228C-4133-A243-6C1ECD6EAD46}" srcId="{341A11B3-89D1-44FB-A977-163ABEC3C818}" destId="{C4C57D5F-4675-467D-B294-9ACEEEFC1FE3}" srcOrd="1" destOrd="0" parTransId="{0243FB8E-6641-4D72-9146-CECFF2674D7B}" sibTransId="{A7ED9F43-30AE-4FC9-9CB9-D03A13C8B4C2}"/>
    <dgm:cxn modelId="{C355FC7B-F15E-43FC-A995-6D55A3E292D6}" type="presOf" srcId="{0243FB8E-6641-4D72-9146-CECFF2674D7B}" destId="{A31CD6BC-5F1B-489E-BF01-C9599118FB2F}" srcOrd="0" destOrd="0" presId="urn:microsoft.com/office/officeart/2005/8/layout/orgChart1"/>
    <dgm:cxn modelId="{DEA4CB8D-1D64-45A4-90A7-BF080637D088}" type="presOf" srcId="{3C589176-7CE3-4E99-8246-50C7556B2B40}" destId="{62BB13BE-D306-4445-BB21-719C711FBA37}" srcOrd="1" destOrd="0" presId="urn:microsoft.com/office/officeart/2005/8/layout/orgChart1"/>
    <dgm:cxn modelId="{C448E492-5A1C-4ADD-8AE8-8B92E6AD085A}" type="presOf" srcId="{C4C57D5F-4675-467D-B294-9ACEEEFC1FE3}" destId="{CC3DD1FB-2E5F-46D1-856E-DE5C663E0604}" srcOrd="1" destOrd="0" presId="urn:microsoft.com/office/officeart/2005/8/layout/orgChart1"/>
    <dgm:cxn modelId="{B2B326B4-5C8A-4737-AB30-83668C5C3103}" type="presOf" srcId="{0310C2AB-BBB4-43A8-A441-0B5EFFA2B9D4}" destId="{24A3F074-DD2E-46C0-9806-56ED79A73A0F}" srcOrd="0" destOrd="0" presId="urn:microsoft.com/office/officeart/2005/8/layout/orgChart1"/>
    <dgm:cxn modelId="{A53649BD-BB98-407B-ABCC-3F29426DD1E1}" type="presOf" srcId="{FFEE0412-6F77-498E-A4AF-2EEFF5DAD086}" destId="{EFBCB01F-4A31-4517-82A5-B623AD9C5317}" srcOrd="0" destOrd="0" presId="urn:microsoft.com/office/officeart/2005/8/layout/orgChart1"/>
    <dgm:cxn modelId="{D8E62DF0-B1C7-478B-9E9A-9E5230226EFD}" type="presOf" srcId="{341A11B3-89D1-44FB-A977-163ABEC3C818}" destId="{B06C27F8-A04A-4A8A-8469-3C00A4FD50DD}" srcOrd="0" destOrd="0" presId="urn:microsoft.com/office/officeart/2005/8/layout/orgChart1"/>
    <dgm:cxn modelId="{6DEF6AFF-45E6-49BB-AB20-4728C9D3FC1F}" type="presOf" srcId="{C4C57D5F-4675-467D-B294-9ACEEEFC1FE3}" destId="{73F20193-730F-4466-970C-912A3519A2B4}" srcOrd="0" destOrd="0" presId="urn:microsoft.com/office/officeart/2005/8/layout/orgChart1"/>
    <dgm:cxn modelId="{F537AD5A-1FFC-49DA-8A86-E830376C99D5}" type="presParOf" srcId="{24A3F074-DD2E-46C0-9806-56ED79A73A0F}" destId="{785054FE-2400-4FDE-A69F-96E796C11B3D}" srcOrd="0" destOrd="0" presId="urn:microsoft.com/office/officeart/2005/8/layout/orgChart1"/>
    <dgm:cxn modelId="{483C3EC4-452E-4BCB-8140-F1F38B023B14}" type="presParOf" srcId="{785054FE-2400-4FDE-A69F-96E796C11B3D}" destId="{785B941A-FAA1-43F7-8C23-6C3E433F7E7B}" srcOrd="0" destOrd="0" presId="urn:microsoft.com/office/officeart/2005/8/layout/orgChart1"/>
    <dgm:cxn modelId="{F0C400C0-1E80-4887-8B83-F79F6F3658C4}" type="presParOf" srcId="{785B941A-FAA1-43F7-8C23-6C3E433F7E7B}" destId="{B06C27F8-A04A-4A8A-8469-3C00A4FD50DD}" srcOrd="0" destOrd="0" presId="urn:microsoft.com/office/officeart/2005/8/layout/orgChart1"/>
    <dgm:cxn modelId="{6644459B-306D-4645-91BE-EF56333C0344}" type="presParOf" srcId="{785B941A-FAA1-43F7-8C23-6C3E433F7E7B}" destId="{94612667-DEE1-486F-A2C1-FD0C3E632B54}" srcOrd="1" destOrd="0" presId="urn:microsoft.com/office/officeart/2005/8/layout/orgChart1"/>
    <dgm:cxn modelId="{923E4832-7270-471D-A1BC-061F01A6A27E}" type="presParOf" srcId="{785054FE-2400-4FDE-A69F-96E796C11B3D}" destId="{6A3FE896-20FF-4416-A10A-2F9C54D57727}" srcOrd="1" destOrd="0" presId="urn:microsoft.com/office/officeart/2005/8/layout/orgChart1"/>
    <dgm:cxn modelId="{CBB16C85-058D-4976-B858-D7A0170CD3D4}" type="presParOf" srcId="{6A3FE896-20FF-4416-A10A-2F9C54D57727}" destId="{EFBCB01F-4A31-4517-82A5-B623AD9C5317}" srcOrd="0" destOrd="0" presId="urn:microsoft.com/office/officeart/2005/8/layout/orgChart1"/>
    <dgm:cxn modelId="{AC609FAF-D664-4956-AFFD-5612EE8B6F9A}" type="presParOf" srcId="{6A3FE896-20FF-4416-A10A-2F9C54D57727}" destId="{B8930F51-9662-4208-83B9-048BD71CB06D}" srcOrd="1" destOrd="0" presId="urn:microsoft.com/office/officeart/2005/8/layout/orgChart1"/>
    <dgm:cxn modelId="{41636D80-D6BF-419A-8DA5-9CC15926A736}" type="presParOf" srcId="{B8930F51-9662-4208-83B9-048BD71CB06D}" destId="{8A302A26-971D-427B-BE28-22AB94FE2613}" srcOrd="0" destOrd="0" presId="urn:microsoft.com/office/officeart/2005/8/layout/orgChart1"/>
    <dgm:cxn modelId="{62D58515-8606-4479-82A9-A5686196BE93}" type="presParOf" srcId="{8A302A26-971D-427B-BE28-22AB94FE2613}" destId="{D3FB5C03-401F-49CB-A667-083039F49FA8}" srcOrd="0" destOrd="0" presId="urn:microsoft.com/office/officeart/2005/8/layout/orgChart1"/>
    <dgm:cxn modelId="{72792AB4-0101-4914-BED7-26142AC5CE99}" type="presParOf" srcId="{8A302A26-971D-427B-BE28-22AB94FE2613}" destId="{62BB13BE-D306-4445-BB21-719C711FBA37}" srcOrd="1" destOrd="0" presId="urn:microsoft.com/office/officeart/2005/8/layout/orgChart1"/>
    <dgm:cxn modelId="{0CA64573-C583-41DC-9396-5FD5C13D3860}" type="presParOf" srcId="{B8930F51-9662-4208-83B9-048BD71CB06D}" destId="{2F2D3066-09AD-46A1-9C26-68D4769AA140}" srcOrd="1" destOrd="0" presId="urn:microsoft.com/office/officeart/2005/8/layout/orgChart1"/>
    <dgm:cxn modelId="{F9AF92C9-05C8-4047-8BE8-0319B6179DB4}" type="presParOf" srcId="{B8930F51-9662-4208-83B9-048BD71CB06D}" destId="{9121A6C9-A64A-4367-A754-8BE352994140}" srcOrd="2" destOrd="0" presId="urn:microsoft.com/office/officeart/2005/8/layout/orgChart1"/>
    <dgm:cxn modelId="{983681F1-93CA-4238-B1E6-823DAA102075}" type="presParOf" srcId="{6A3FE896-20FF-4416-A10A-2F9C54D57727}" destId="{A31CD6BC-5F1B-489E-BF01-C9599118FB2F}" srcOrd="2" destOrd="0" presId="urn:microsoft.com/office/officeart/2005/8/layout/orgChart1"/>
    <dgm:cxn modelId="{CB161DF4-08D1-47C9-B5FF-A1823EDB2E9A}" type="presParOf" srcId="{6A3FE896-20FF-4416-A10A-2F9C54D57727}" destId="{F8E3AFF8-3BDE-46E9-9733-EE8F7D09E7F0}" srcOrd="3" destOrd="0" presId="urn:microsoft.com/office/officeart/2005/8/layout/orgChart1"/>
    <dgm:cxn modelId="{A03DA280-D8E9-4703-8E86-8D76A2CA852C}" type="presParOf" srcId="{F8E3AFF8-3BDE-46E9-9733-EE8F7D09E7F0}" destId="{62BC20DA-6BEF-42A7-B567-5E5E0A6D7915}" srcOrd="0" destOrd="0" presId="urn:microsoft.com/office/officeart/2005/8/layout/orgChart1"/>
    <dgm:cxn modelId="{4561F81D-4409-4EB2-AF58-222B6187C194}" type="presParOf" srcId="{62BC20DA-6BEF-42A7-B567-5E5E0A6D7915}" destId="{73F20193-730F-4466-970C-912A3519A2B4}" srcOrd="0" destOrd="0" presId="urn:microsoft.com/office/officeart/2005/8/layout/orgChart1"/>
    <dgm:cxn modelId="{9A28A871-6F63-41EC-B769-C837B1B3C557}" type="presParOf" srcId="{62BC20DA-6BEF-42A7-B567-5E5E0A6D7915}" destId="{CC3DD1FB-2E5F-46D1-856E-DE5C663E0604}" srcOrd="1" destOrd="0" presId="urn:microsoft.com/office/officeart/2005/8/layout/orgChart1"/>
    <dgm:cxn modelId="{83B09D23-734C-483C-BA29-ECFE09C439CE}" type="presParOf" srcId="{F8E3AFF8-3BDE-46E9-9733-EE8F7D09E7F0}" destId="{A2740C6B-C3C4-4063-B2E7-2BD951CCF02C}" srcOrd="1" destOrd="0" presId="urn:microsoft.com/office/officeart/2005/8/layout/orgChart1"/>
    <dgm:cxn modelId="{A5338F07-0DA7-4810-A431-FEE688E2E5D4}" type="presParOf" srcId="{F8E3AFF8-3BDE-46E9-9733-EE8F7D09E7F0}" destId="{C9AB0949-D2C4-4056-9D47-310E2F60E563}" srcOrd="2" destOrd="0" presId="urn:microsoft.com/office/officeart/2005/8/layout/orgChart1"/>
    <dgm:cxn modelId="{673649C2-2140-4E5F-BB42-A440457BCA9C}" type="presParOf" srcId="{785054FE-2400-4FDE-A69F-96E796C11B3D}" destId="{74F8082F-0608-44A1-8A53-067C4F506F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D6BC-5F1B-489E-BF01-C9599118FB2F}">
      <dsp:nvSpPr>
        <dsp:cNvPr id="0" name=""/>
        <dsp:cNvSpPr/>
      </dsp:nvSpPr>
      <dsp:spPr>
        <a:xfrm>
          <a:off x="3113710" y="976083"/>
          <a:ext cx="1720300" cy="764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014"/>
              </a:lnTo>
              <a:lnTo>
                <a:pt x="1720300" y="382014"/>
              </a:lnTo>
              <a:lnTo>
                <a:pt x="1720300" y="764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CB01F-4A31-4517-82A5-B623AD9C5317}">
      <dsp:nvSpPr>
        <dsp:cNvPr id="0" name=""/>
        <dsp:cNvSpPr/>
      </dsp:nvSpPr>
      <dsp:spPr>
        <a:xfrm>
          <a:off x="1373872" y="976083"/>
          <a:ext cx="1739838" cy="764028"/>
        </a:xfrm>
        <a:custGeom>
          <a:avLst/>
          <a:gdLst/>
          <a:ahLst/>
          <a:cxnLst/>
          <a:rect l="0" t="0" r="0" b="0"/>
          <a:pathLst>
            <a:path>
              <a:moveTo>
                <a:pt x="1739838" y="0"/>
              </a:moveTo>
              <a:lnTo>
                <a:pt x="1739838" y="382014"/>
              </a:lnTo>
              <a:lnTo>
                <a:pt x="0" y="382014"/>
              </a:lnTo>
              <a:lnTo>
                <a:pt x="0" y="764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C27F8-A04A-4A8A-8469-3C00A4FD50DD}">
      <dsp:nvSpPr>
        <dsp:cNvPr id="0" name=""/>
        <dsp:cNvSpPr/>
      </dsp:nvSpPr>
      <dsp:spPr>
        <a:xfrm>
          <a:off x="1728181" y="206870"/>
          <a:ext cx="2771057" cy="769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Number System</a:t>
          </a:r>
        </a:p>
      </dsp:txBody>
      <dsp:txXfrm>
        <a:off x="1728181" y="206870"/>
        <a:ext cx="2771057" cy="769212"/>
      </dsp:txXfrm>
    </dsp:sp>
    <dsp:sp modelId="{D3FB5C03-401F-49CB-A667-083039F49FA8}">
      <dsp:nvSpPr>
        <dsp:cNvPr id="0" name=""/>
        <dsp:cNvSpPr/>
      </dsp:nvSpPr>
      <dsp:spPr>
        <a:xfrm>
          <a:off x="840" y="1740111"/>
          <a:ext cx="2746063" cy="96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Unsigned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(only positive)</a:t>
          </a:r>
        </a:p>
      </dsp:txBody>
      <dsp:txXfrm>
        <a:off x="840" y="1740111"/>
        <a:ext cx="2746063" cy="962912"/>
      </dsp:txXfrm>
    </dsp:sp>
    <dsp:sp modelId="{73F20193-730F-4466-970C-912A3519A2B4}">
      <dsp:nvSpPr>
        <dsp:cNvPr id="0" name=""/>
        <dsp:cNvSpPr/>
      </dsp:nvSpPr>
      <dsp:spPr>
        <a:xfrm>
          <a:off x="3510932" y="1740111"/>
          <a:ext cx="2646157" cy="940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Signed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(both positive &amp;  negative)</a:t>
          </a:r>
        </a:p>
      </dsp:txBody>
      <dsp:txXfrm>
        <a:off x="3510932" y="1740111"/>
        <a:ext cx="2646157" cy="940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7631-72A8-491E-A3B1-7C80D6E6204A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99FB0-D64E-4E49-8BF7-B9C7824CC04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3BC804-7D34-4752-B81F-718A62097ED1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E44582-1A5F-4727-8C23-36336A8EDB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Electronics and Systems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Number System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F70E-FE3F-4A88-82B8-BEC518AA08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7BB68-1414-4777-8AE0-1851CDAE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0"/>
            <a:ext cx="9252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5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2055-CEA3-438C-B19C-045B22CF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B0234-BF2C-48DB-9F6E-FB359951B38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51702"/>
            <a:ext cx="5400600" cy="3954596"/>
          </a:xfrm>
        </p:spPr>
      </p:pic>
    </p:spTree>
    <p:extLst>
      <p:ext uri="{BB962C8B-B14F-4D97-AF65-F5344CB8AC3E}">
        <p14:creationId xmlns:p14="http://schemas.microsoft.com/office/powerpoint/2010/main" val="54536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62C410-82D8-4F2B-A037-0FBC022AA85C}"/>
              </a:ext>
            </a:extLst>
          </p:cNvPr>
          <p:cNvSpPr txBox="1"/>
          <p:nvPr/>
        </p:nvSpPr>
        <p:spPr>
          <a:xfrm flipH="1">
            <a:off x="4644008" y="1268760"/>
            <a:ext cx="451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(Successive Division method)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04190-F3A9-4784-8A7F-9B9F800193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BEC15-8B61-4CDA-B407-5F7DA875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8280920" cy="5688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C6F39-9416-40EA-868F-8268CB0F3F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1720" y="1916832"/>
            <a:ext cx="5184576" cy="4176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67305-358E-49D2-A9AB-E705EF84243A}"/>
              </a:ext>
            </a:extLst>
          </p:cNvPr>
          <p:cNvSpPr txBox="1"/>
          <p:nvPr/>
        </p:nvSpPr>
        <p:spPr>
          <a:xfrm>
            <a:off x="755576" y="98072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Example: Convert (65)</a:t>
            </a:r>
            <a:r>
              <a:rPr lang="en-IN" sz="1600" dirty="0"/>
              <a:t>10  </a:t>
            </a:r>
            <a:r>
              <a:rPr lang="en-IN" sz="3200" dirty="0"/>
              <a:t>to binary</a:t>
            </a:r>
            <a:endParaRPr lang="en-I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054E-1EC4-4A62-9518-FA7980A2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4" y="296135"/>
            <a:ext cx="77724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Decimal number conversion: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BC32-D091-4F2D-AAF6-E4DD37125E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363272" cy="4572000"/>
          </a:xfrm>
        </p:spPr>
        <p:txBody>
          <a:bodyPr/>
          <a:lstStyle/>
          <a:p>
            <a:r>
              <a:rPr lang="en-IN" dirty="0"/>
              <a:t>For converting decimal number to binary/octal/hex, we use successive division method.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1D35F-F03D-4A29-9B28-2F62A119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02843"/>
            <a:ext cx="8712968" cy="44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91174"/>
            <a:ext cx="7258000" cy="45286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Number System</a:t>
            </a:r>
          </a:p>
          <a:p>
            <a:r>
              <a:rPr lang="en-US" sz="3200" dirty="0"/>
              <a:t>Unsigned numbers</a:t>
            </a:r>
          </a:p>
          <a:p>
            <a:r>
              <a:rPr lang="en-US" sz="3200" dirty="0"/>
              <a:t>Representation of numbers of different radix</a:t>
            </a:r>
          </a:p>
          <a:p>
            <a:r>
              <a:rPr lang="en-US" sz="3200" dirty="0"/>
              <a:t>Decimal number Conversion</a:t>
            </a:r>
          </a:p>
          <a:p>
            <a:pPr>
              <a:buNone/>
            </a:pPr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071B-DE6E-4BDD-A310-7C2582F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706A-2CBD-4846-B3FD-A852AC50E0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58416" y="1052736"/>
            <a:ext cx="7546032" cy="553062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In digital electronics, number system is used for representing the information.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305BDB-024E-46EE-BEC7-216CB2C0C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268049"/>
              </p:ext>
            </p:extLst>
          </p:nvPr>
        </p:nvGraphicFramePr>
        <p:xfrm>
          <a:off x="1366398" y="2492896"/>
          <a:ext cx="6157930" cy="2909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4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B363-6E69-4661-83D1-6575E98C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199719"/>
            <a:ext cx="8219256" cy="778098"/>
          </a:xfrm>
        </p:spPr>
        <p:txBody>
          <a:bodyPr/>
          <a:lstStyle/>
          <a:p>
            <a:pPr algn="ctr"/>
            <a:r>
              <a:rPr lang="en-IN" dirty="0"/>
              <a:t>Unsigned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809D-6307-44A7-BD8A-D3052E6797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649902"/>
            <a:ext cx="7776864" cy="4810546"/>
          </a:xfrm>
        </p:spPr>
        <p:txBody>
          <a:bodyPr/>
          <a:lstStyle/>
          <a:p>
            <a:r>
              <a:rPr lang="en-IN" dirty="0"/>
              <a:t>A number is represented by a string of digits where each digit position has an associated weight.</a:t>
            </a:r>
          </a:p>
          <a:p>
            <a:r>
              <a:rPr lang="en-IN" dirty="0"/>
              <a:t>In decimal system, a number consists of  digits that have 10 possible values from 0 to 9.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eg</a:t>
            </a:r>
            <a:r>
              <a:rPr lang="en-IN" dirty="0"/>
              <a:t>: 8547 represents</a:t>
            </a:r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    An n-digit decimal integer is represented by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Its value 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1BFC0-F6BC-4925-8D27-3E834E3AF455}"/>
              </a:ext>
            </a:extLst>
          </p:cNvPr>
          <p:cNvSpPr txBox="1"/>
          <p:nvPr/>
        </p:nvSpPr>
        <p:spPr>
          <a:xfrm>
            <a:off x="683568" y="1065127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Positional Number representation: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F5215-A402-4DB9-A258-AB402E8C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38" y="4771148"/>
            <a:ext cx="3600400" cy="81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9719D-FB63-495A-9901-0650867D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824393"/>
            <a:ext cx="432435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0BBBB6-9F91-4519-B194-9A520330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616526"/>
            <a:ext cx="6192689" cy="8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4C41-630E-44A6-9BFA-C59EBD2F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22114"/>
          </a:xfrm>
        </p:spPr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1E63-9AD0-4DC0-90F9-A9813BBD29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6115" y="1412776"/>
            <a:ext cx="8636366" cy="4572000"/>
          </a:xfrm>
        </p:spPr>
        <p:txBody>
          <a:bodyPr/>
          <a:lstStyle/>
          <a:p>
            <a:r>
              <a:rPr lang="en-IN" dirty="0"/>
              <a:t>In decimal system, since the digits have 10 possible values and each digit is weighted as a power of 10, it is called </a:t>
            </a:r>
            <a:r>
              <a:rPr lang="en-IN" b="1" dirty="0"/>
              <a:t>Base-10</a:t>
            </a:r>
            <a:r>
              <a:rPr lang="en-IN" dirty="0"/>
              <a:t> or </a:t>
            </a:r>
            <a:r>
              <a:rPr lang="en-IN" b="1" dirty="0"/>
              <a:t>Radix-10</a:t>
            </a:r>
            <a:r>
              <a:rPr lang="en-IN" dirty="0"/>
              <a:t> numbers.</a:t>
            </a:r>
          </a:p>
          <a:p>
            <a:r>
              <a:rPr lang="en-IN" dirty="0"/>
              <a:t>The weight is based on the </a:t>
            </a:r>
            <a:r>
              <a:rPr lang="en-IN" b="1" dirty="0"/>
              <a:t>radix</a:t>
            </a:r>
            <a:r>
              <a:rPr lang="en-IN" dirty="0"/>
              <a:t> of the number system</a:t>
            </a:r>
          </a:p>
          <a:p>
            <a:r>
              <a:rPr lang="en-IN" dirty="0"/>
              <a:t>Some common radices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Decimal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Binary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Octal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Hexadecimal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998F-5917-4BF1-83E5-6917C0C05A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2BF82-E1A0-4E13-BE31-83C614FF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4" y="764704"/>
            <a:ext cx="7978080" cy="53271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706D-769C-40AE-A0C4-FFEED634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030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Binary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79AE-6308-4AF6-BB9D-8D911C630C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2080" y="1052736"/>
            <a:ext cx="8174720" cy="5530626"/>
          </a:xfrm>
        </p:spPr>
        <p:txBody>
          <a:bodyPr>
            <a:normAutofit/>
          </a:bodyPr>
          <a:lstStyle/>
          <a:p>
            <a:r>
              <a:rPr lang="en-IN" dirty="0"/>
              <a:t>In binary or base-2 system, the digits can be 0 or 1.</a:t>
            </a:r>
          </a:p>
          <a:p>
            <a:r>
              <a:rPr lang="en-IN" dirty="0"/>
              <a:t> Each binary digit is called a bit. </a:t>
            </a:r>
          </a:p>
          <a:p>
            <a:r>
              <a:rPr lang="en-IN" dirty="0"/>
              <a:t> An n-bit binary number is represented by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It has a value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group of 4 bits                nibble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group of 8 bits                 byte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4F50A-6B95-4115-B308-4A53E513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36" y="2830835"/>
            <a:ext cx="3024336" cy="59816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2108CFC-C187-4D26-AB66-36B9A2684194}"/>
              </a:ext>
            </a:extLst>
          </p:cNvPr>
          <p:cNvSpPr/>
          <p:nvPr/>
        </p:nvSpPr>
        <p:spPr>
          <a:xfrm>
            <a:off x="2961896" y="5504834"/>
            <a:ext cx="978408" cy="84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BDE0D6-0B70-485F-9F98-7AF33E0A5227}"/>
              </a:ext>
            </a:extLst>
          </p:cNvPr>
          <p:cNvSpPr/>
          <p:nvPr/>
        </p:nvSpPr>
        <p:spPr>
          <a:xfrm>
            <a:off x="2989785" y="6018268"/>
            <a:ext cx="978408" cy="7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EFDAB-ED51-4340-9E50-284B5B3D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99737"/>
            <a:ext cx="6696744" cy="1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77E1-7C7E-4AD3-9237-5B8FE935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Octal and Hexadecimal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0D8-7A28-475E-9511-C136F59ECE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08912" cy="5293568"/>
          </a:xfrm>
        </p:spPr>
        <p:txBody>
          <a:bodyPr>
            <a:normAutofit/>
          </a:bodyPr>
          <a:lstStyle/>
          <a:p>
            <a:r>
              <a:rPr lang="en-IN" dirty="0"/>
              <a:t>Positional number representation can be used for any radix</a:t>
            </a:r>
          </a:p>
          <a:p>
            <a:r>
              <a:rPr lang="en-IN" dirty="0"/>
              <a:t>If the radix is r, then the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has the 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Numbers represented with radix 8 are called </a:t>
            </a:r>
            <a:r>
              <a:rPr lang="en-IN" b="1" dirty="0"/>
              <a:t>octal </a:t>
            </a:r>
            <a:r>
              <a:rPr lang="en-IN" dirty="0"/>
              <a:t>numbers, while radix-16 numbers are called </a:t>
            </a:r>
            <a:r>
              <a:rPr lang="en-IN" b="1" dirty="0"/>
              <a:t>hexadecimal </a:t>
            </a:r>
            <a:r>
              <a:rPr lang="en-IN" dirty="0"/>
              <a:t>numbers.</a:t>
            </a:r>
          </a:p>
          <a:p>
            <a:r>
              <a:rPr lang="en-IN" dirty="0"/>
              <a:t> In octal representation the digit values range from 0 to 7.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AD1FA-DEE3-4CE1-9BF9-3AC16B90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88840"/>
            <a:ext cx="3456384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4DA83-3B2E-4D0B-B1FB-0E340691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00" y="3345557"/>
            <a:ext cx="3600400" cy="13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2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F313-093F-41AD-8F20-0438624C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C863-9A4B-460B-B8ED-76675D9D21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19256" cy="4391000"/>
          </a:xfrm>
        </p:spPr>
        <p:txBody>
          <a:bodyPr/>
          <a:lstStyle/>
          <a:p>
            <a:r>
              <a:rPr lang="en-IN" dirty="0"/>
              <a:t>In hexadecimal representation, each digit can have one of 16 values.</a:t>
            </a:r>
          </a:p>
          <a:p>
            <a:r>
              <a:rPr lang="en-IN" dirty="0"/>
              <a:t>First 10 are same  as in decimal system.</a:t>
            </a:r>
          </a:p>
          <a:p>
            <a:r>
              <a:rPr lang="en-IN" dirty="0"/>
              <a:t>Digits that corresponds to the decimal values 10,11,…15 denoted by A,B,C,D,E,F.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70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29334A-EC36-4CDE-8470-1344C931E7E7}"/>
</file>

<file path=customXml/itemProps2.xml><?xml version="1.0" encoding="utf-8"?>
<ds:datastoreItem xmlns:ds="http://schemas.openxmlformats.org/officeDocument/2006/customXml" ds:itemID="{791A8522-95C8-46C1-B26F-44C214BC4A74}"/>
</file>

<file path=customXml/itemProps3.xml><?xml version="1.0" encoding="utf-8"?>
<ds:datastoreItem xmlns:ds="http://schemas.openxmlformats.org/officeDocument/2006/customXml" ds:itemID="{938B4508-1932-49CA-BECC-291D58347A54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356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Perpetua</vt:lpstr>
      <vt:lpstr>Wingdings</vt:lpstr>
      <vt:lpstr>Wingdings 2</vt:lpstr>
      <vt:lpstr>Equity</vt:lpstr>
      <vt:lpstr>Digital Electronics and Systems Number System</vt:lpstr>
      <vt:lpstr>Contents</vt:lpstr>
      <vt:lpstr>Number System</vt:lpstr>
      <vt:lpstr>Unsigned numbers</vt:lpstr>
      <vt:lpstr>Contd…..</vt:lpstr>
      <vt:lpstr>PowerPoint Presentation</vt:lpstr>
      <vt:lpstr>Binary representation</vt:lpstr>
      <vt:lpstr>Octal and Hexadecimal Representation</vt:lpstr>
      <vt:lpstr>Contd….</vt:lpstr>
      <vt:lpstr>PowerPoint Presentation</vt:lpstr>
      <vt:lpstr>Example:</vt:lpstr>
      <vt:lpstr>PowerPoint Presentation</vt:lpstr>
      <vt:lpstr>PowerPoint Presentation</vt:lpstr>
      <vt:lpstr>Decimal number conversion: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Systems</dc:title>
  <dc:creator/>
  <cp:lastModifiedBy/>
  <cp:revision>139</cp:revision>
  <dcterms:created xsi:type="dcterms:W3CDTF">2020-08-08T18:27:37Z</dcterms:created>
  <dcterms:modified xsi:type="dcterms:W3CDTF">2020-09-03T11:29:19Z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