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674" r:id="rId2"/>
    <p:sldId id="675" r:id="rId3"/>
    <p:sldId id="655" r:id="rId4"/>
    <p:sldId id="676" r:id="rId5"/>
    <p:sldId id="677" r:id="rId6"/>
    <p:sldId id="678" r:id="rId7"/>
    <p:sldId id="679" r:id="rId8"/>
    <p:sldId id="680" r:id="rId9"/>
    <p:sldId id="681" r:id="rId10"/>
    <p:sldId id="682" r:id="rId11"/>
    <p:sldId id="683" r:id="rId12"/>
    <p:sldId id="684" r:id="rId13"/>
    <p:sldId id="685" r:id="rId14"/>
    <p:sldId id="686" r:id="rId15"/>
    <p:sldId id="687" r:id="rId16"/>
    <p:sldId id="688" r:id="rId17"/>
    <p:sldId id="689" r:id="rId18"/>
    <p:sldId id="690" r:id="rId19"/>
    <p:sldId id="691" r:id="rId20"/>
    <p:sldId id="692" r:id="rId21"/>
    <p:sldId id="693" r:id="rId22"/>
    <p:sldId id="694" r:id="rId23"/>
    <p:sldId id="695" r:id="rId24"/>
    <p:sldId id="696" r:id="rId25"/>
    <p:sldId id="697" r:id="rId26"/>
    <p:sldId id="698" r:id="rId27"/>
    <p:sldId id="625" r:id="rId28"/>
    <p:sldId id="624" r:id="rId29"/>
    <p:sldId id="628" r:id="rId30"/>
    <p:sldId id="627" r:id="rId31"/>
    <p:sldId id="626" r:id="rId32"/>
    <p:sldId id="629" r:id="rId33"/>
    <p:sldId id="631" r:id="rId34"/>
    <p:sldId id="630" r:id="rId35"/>
    <p:sldId id="632" r:id="rId36"/>
    <p:sldId id="634" r:id="rId37"/>
    <p:sldId id="633" r:id="rId38"/>
    <p:sldId id="636" r:id="rId39"/>
    <p:sldId id="635" r:id="rId40"/>
    <p:sldId id="637" r:id="rId41"/>
    <p:sldId id="608" r:id="rId42"/>
    <p:sldId id="654" r:id="rId43"/>
    <p:sldId id="563" r:id="rId44"/>
    <p:sldId id="384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FFFF"/>
    <a:srgbClr val="C0C0C0"/>
    <a:srgbClr val="A50021"/>
    <a:srgbClr val="808080"/>
    <a:srgbClr val="C4123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63" autoAdjust="0"/>
    <p:restoredTop sz="87811" autoAdjust="0"/>
  </p:normalViewPr>
  <p:slideViewPr>
    <p:cSldViewPr>
      <p:cViewPr varScale="1">
        <p:scale>
          <a:sx n="99" d="100"/>
          <a:sy n="99" d="100"/>
        </p:scale>
        <p:origin x="8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Data-centric Consistency Models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CC3C27A0-EBEB-4065-A3FE-C99E3AFD564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Models for Specifying Consistency</a:t>
          </a:r>
          <a:endParaRPr lang="en-US" sz="1400" dirty="0"/>
        </a:p>
      </dgm:t>
    </dgm:pt>
    <dgm:pt modelId="{7F328A5F-2348-4D27-A6D3-B3D50A25AA0F}" type="parTrans" cxnId="{A3936FA1-309B-482D-B1FD-A115772C14DA}">
      <dgm:prSet/>
      <dgm:spPr/>
      <dgm:t>
        <a:bodyPr/>
        <a:lstStyle/>
        <a:p>
          <a:endParaRPr lang="en-US"/>
        </a:p>
      </dgm:t>
    </dgm:pt>
    <dgm:pt modelId="{53C3F743-AD62-40E2-B49A-BBA40EFEE179}" type="sibTrans" cxnId="{A3936FA1-309B-482D-B1FD-A115772C14DA}">
      <dgm:prSet/>
      <dgm:spPr/>
      <dgm:t>
        <a:bodyPr/>
        <a:lstStyle/>
        <a:p>
          <a:endParaRPr lang="en-US"/>
        </a:p>
      </dgm:t>
    </dgm:pt>
    <dgm:pt modelId="{CC5DFE14-976C-4E28-8879-B27666E5B5B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Models for Consistent Ordering of Operations</a:t>
          </a:r>
          <a:endParaRPr lang="en-US" sz="1400" dirty="0"/>
        </a:p>
      </dgm:t>
    </dgm:pt>
    <dgm:pt modelId="{75DA2ABE-C5B6-4A42-AF8E-5374C99AF117}" type="parTrans" cxnId="{EC074CC7-E301-47EA-95F7-15305A185356}">
      <dgm:prSet/>
      <dgm:spPr/>
      <dgm:t>
        <a:bodyPr/>
        <a:lstStyle/>
        <a:p>
          <a:endParaRPr lang="en-US"/>
        </a:p>
      </dgm:t>
    </dgm:pt>
    <dgm:pt modelId="{25D95644-A61E-4097-85B7-E9729697034A}" type="sibTrans" cxnId="{EC074CC7-E301-47EA-95F7-15305A185356}">
      <dgm:prSet/>
      <dgm:spPr/>
      <dgm:t>
        <a:bodyPr/>
        <a:lstStyle/>
        <a:p>
          <a:endParaRPr lang="en-US"/>
        </a:p>
      </dgm:t>
    </dgm:pt>
    <dgm:pt modelId="{169EFB09-C31E-4421-8BDD-99D1F39EAA6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spcAft>
              <a:spcPts val="0"/>
            </a:spcAft>
          </a:pPr>
          <a:r>
            <a:rPr lang="en-US" sz="1400" dirty="0" smtClean="0"/>
            <a:t>Sequential Consistency Model</a:t>
          </a:r>
          <a:endParaRPr lang="en-US" sz="1400" dirty="0"/>
        </a:p>
      </dgm:t>
    </dgm:pt>
    <dgm:pt modelId="{C0609198-DBB0-4C7C-926E-81A4BB747846}" type="parTrans" cxnId="{42FACCF7-E5A6-4C7D-BC79-472285863522}">
      <dgm:prSet/>
      <dgm:spPr/>
      <dgm:t>
        <a:bodyPr/>
        <a:lstStyle/>
        <a:p>
          <a:endParaRPr lang="en-US"/>
        </a:p>
      </dgm:t>
    </dgm:pt>
    <dgm:pt modelId="{E1AC7972-91B9-44F6-965C-6EAE8E05A751}" type="sibTrans" cxnId="{42FACCF7-E5A6-4C7D-BC79-472285863522}">
      <dgm:prSet/>
      <dgm:spPr/>
      <dgm:t>
        <a:bodyPr/>
        <a:lstStyle/>
        <a:p>
          <a:endParaRPr lang="en-US"/>
        </a:p>
      </dgm:t>
    </dgm:pt>
    <dgm:pt modelId="{42E5A021-FE46-40E8-A443-A00A676CD8E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400" dirty="0" smtClean="0"/>
            <a:t>Causal Consistency Model</a:t>
          </a:r>
          <a:endParaRPr lang="en-US" sz="1400" dirty="0"/>
        </a:p>
      </dgm:t>
    </dgm:pt>
    <dgm:pt modelId="{EB69C481-99A0-4747-8C2C-3FD9E9FAB567}" type="parTrans" cxnId="{0658AD03-A26E-4D97-80E4-22637C648776}">
      <dgm:prSet/>
      <dgm:spPr/>
      <dgm:t>
        <a:bodyPr/>
        <a:lstStyle/>
        <a:p>
          <a:endParaRPr lang="en-US"/>
        </a:p>
      </dgm:t>
    </dgm:pt>
    <dgm:pt modelId="{BE556D56-CAAD-49E0-A4C1-512B965AB663}" type="sibTrans" cxnId="{0658AD03-A26E-4D97-80E4-22637C648776}">
      <dgm:prSet/>
      <dgm:spPr/>
      <dgm:t>
        <a:bodyPr/>
        <a:lstStyle/>
        <a:p>
          <a:endParaRPr lang="en-US"/>
        </a:p>
      </dgm:t>
    </dgm:pt>
    <dgm:pt modelId="{A0A6122D-5F66-4A29-9323-A155E2A5691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Continuous Consistency Model</a:t>
          </a:r>
          <a:endParaRPr lang="en-US" sz="1400" dirty="0"/>
        </a:p>
      </dgm:t>
    </dgm:pt>
    <dgm:pt modelId="{0D8A6E39-C6A3-49F6-BDD2-1729F83218F4}" type="parTrans" cxnId="{F63340D1-7245-417C-858A-2AD00CB87F26}">
      <dgm:prSet/>
      <dgm:spPr/>
      <dgm:t>
        <a:bodyPr/>
        <a:lstStyle/>
        <a:p>
          <a:endParaRPr lang="en-US"/>
        </a:p>
      </dgm:t>
    </dgm:pt>
    <dgm:pt modelId="{926A5CE1-3016-4CD3-ABEF-F6248E43860F}" type="sibTrans" cxnId="{F63340D1-7245-417C-858A-2AD00CB87F26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20BCF8D-37CC-436B-981F-1029B5231592}" type="pres">
      <dgm:prSet presAssocID="{87648758-DDA4-4C46-B67A-3ADF52126FE4}" presName="Name14" presStyleCnt="0"/>
      <dgm:spPr/>
    </dgm:pt>
    <dgm:pt modelId="{2E3E6614-5347-46EB-B132-D50D3EA77A7D}" type="pres">
      <dgm:prSet presAssocID="{87648758-DDA4-4C46-B67A-3ADF52126FE4}" presName="level1Shape" presStyleLbl="node0" presStyleIdx="0" presStyleCnt="1" custScaleX="1493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049680-C003-4DD8-BEF9-316AB4FD0355}" type="pres">
      <dgm:prSet presAssocID="{87648758-DDA4-4C46-B67A-3ADF52126FE4}" presName="hierChild2" presStyleCnt="0"/>
      <dgm:spPr/>
    </dgm:pt>
    <dgm:pt modelId="{D7E22B88-5C5F-4DF7-AB80-D2ADFA6DD0F0}" type="pres">
      <dgm:prSet presAssocID="{7F328A5F-2348-4D27-A6D3-B3D50A25AA0F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96E4B15-94C8-4298-963F-1928A3353C8E}" type="pres">
      <dgm:prSet presAssocID="{CC3C27A0-EBEB-4065-A3FE-C99E3AFD5646}" presName="Name21" presStyleCnt="0"/>
      <dgm:spPr/>
    </dgm:pt>
    <dgm:pt modelId="{EDCBD860-D9E4-48F2-9D2D-4EC440C141F2}" type="pres">
      <dgm:prSet presAssocID="{CC3C27A0-EBEB-4065-A3FE-C99E3AFD5646}" presName="level2Shape" presStyleLbl="node2" presStyleIdx="0" presStyleCnt="2" custScaleX="174373"/>
      <dgm:spPr/>
      <dgm:t>
        <a:bodyPr/>
        <a:lstStyle/>
        <a:p>
          <a:endParaRPr lang="en-US"/>
        </a:p>
      </dgm:t>
    </dgm:pt>
    <dgm:pt modelId="{D49ECC47-A1CA-4745-A018-E887B8471E70}" type="pres">
      <dgm:prSet presAssocID="{CC3C27A0-EBEB-4065-A3FE-C99E3AFD5646}" presName="hierChild3" presStyleCnt="0"/>
      <dgm:spPr/>
    </dgm:pt>
    <dgm:pt modelId="{1BC43283-5B3C-4A1D-A0E2-42902AF4A3CD}" type="pres">
      <dgm:prSet presAssocID="{0D8A6E39-C6A3-49F6-BDD2-1729F83218F4}" presName="Name19" presStyleLbl="parChTrans1D3" presStyleIdx="0" presStyleCnt="3"/>
      <dgm:spPr/>
      <dgm:t>
        <a:bodyPr/>
        <a:lstStyle/>
        <a:p>
          <a:endParaRPr lang="en-US"/>
        </a:p>
      </dgm:t>
    </dgm:pt>
    <dgm:pt modelId="{C8719DA2-503B-4E25-A072-0B8F7E9FE84F}" type="pres">
      <dgm:prSet presAssocID="{A0A6122D-5F66-4A29-9323-A155E2A56919}" presName="Name21" presStyleCnt="0"/>
      <dgm:spPr/>
    </dgm:pt>
    <dgm:pt modelId="{A085F302-6AA1-4068-A16B-212F7654A522}" type="pres">
      <dgm:prSet presAssocID="{A0A6122D-5F66-4A29-9323-A155E2A56919}" presName="level2Shape" presStyleLbl="node3" presStyleIdx="0" presStyleCnt="3" custScaleX="174373"/>
      <dgm:spPr/>
      <dgm:t>
        <a:bodyPr/>
        <a:lstStyle/>
        <a:p>
          <a:endParaRPr lang="en-US"/>
        </a:p>
      </dgm:t>
    </dgm:pt>
    <dgm:pt modelId="{D9923675-6684-43DB-8873-71A68295C0EC}" type="pres">
      <dgm:prSet presAssocID="{A0A6122D-5F66-4A29-9323-A155E2A56919}" presName="hierChild3" presStyleCnt="0"/>
      <dgm:spPr/>
    </dgm:pt>
    <dgm:pt modelId="{92AFE316-B16A-4A42-9919-4E76AF5C8EBA}" type="pres">
      <dgm:prSet presAssocID="{75DA2ABE-C5B6-4A42-AF8E-5374C99AF117}" presName="Name19" presStyleLbl="parChTrans1D2" presStyleIdx="1" presStyleCnt="2"/>
      <dgm:spPr/>
      <dgm:t>
        <a:bodyPr/>
        <a:lstStyle/>
        <a:p>
          <a:endParaRPr lang="en-US"/>
        </a:p>
      </dgm:t>
    </dgm:pt>
    <dgm:pt modelId="{8BD213B8-03FB-4941-8F1B-B544727EE443}" type="pres">
      <dgm:prSet presAssocID="{CC5DFE14-976C-4E28-8879-B27666E5B5B9}" presName="Name21" presStyleCnt="0"/>
      <dgm:spPr/>
    </dgm:pt>
    <dgm:pt modelId="{CD5AE11E-7090-4D64-A04F-8E82F9704695}" type="pres">
      <dgm:prSet presAssocID="{CC5DFE14-976C-4E28-8879-B27666E5B5B9}" presName="level2Shape" presStyleLbl="node2" presStyleIdx="1" presStyleCnt="2" custScaleX="174373"/>
      <dgm:spPr/>
      <dgm:t>
        <a:bodyPr/>
        <a:lstStyle/>
        <a:p>
          <a:endParaRPr lang="en-US"/>
        </a:p>
      </dgm:t>
    </dgm:pt>
    <dgm:pt modelId="{2F791427-9BBD-4E43-BF62-E394AB9B5AB0}" type="pres">
      <dgm:prSet presAssocID="{CC5DFE14-976C-4E28-8879-B27666E5B5B9}" presName="hierChild3" presStyleCnt="0"/>
      <dgm:spPr/>
    </dgm:pt>
    <dgm:pt modelId="{C9ABDF54-BF46-4FBC-832B-8CF970A3DF83}" type="pres">
      <dgm:prSet presAssocID="{C0609198-DBB0-4C7C-926E-81A4BB747846}" presName="Name19" presStyleLbl="parChTrans1D3" presStyleIdx="1" presStyleCnt="3"/>
      <dgm:spPr/>
      <dgm:t>
        <a:bodyPr/>
        <a:lstStyle/>
        <a:p>
          <a:endParaRPr lang="en-US"/>
        </a:p>
      </dgm:t>
    </dgm:pt>
    <dgm:pt modelId="{F3D4E2AE-B723-4BDD-8265-8278660E1136}" type="pres">
      <dgm:prSet presAssocID="{169EFB09-C31E-4421-8BDD-99D1F39EAA69}" presName="Name21" presStyleCnt="0"/>
      <dgm:spPr/>
    </dgm:pt>
    <dgm:pt modelId="{1C2712CB-5FBD-4537-93C3-5E107B2473EE}" type="pres">
      <dgm:prSet presAssocID="{169EFB09-C31E-4421-8BDD-99D1F39EAA69}" presName="level2Shape" presStyleLbl="node3" presStyleIdx="1" presStyleCnt="3" custScaleX="174373"/>
      <dgm:spPr/>
      <dgm:t>
        <a:bodyPr/>
        <a:lstStyle/>
        <a:p>
          <a:endParaRPr lang="en-US"/>
        </a:p>
      </dgm:t>
    </dgm:pt>
    <dgm:pt modelId="{BAC63079-40F3-4192-9255-D1DB1FBCB275}" type="pres">
      <dgm:prSet presAssocID="{169EFB09-C31E-4421-8BDD-99D1F39EAA69}" presName="hierChild3" presStyleCnt="0"/>
      <dgm:spPr/>
    </dgm:pt>
    <dgm:pt modelId="{1F8136D1-7A89-499F-A2F6-B57FE5DE6BBB}" type="pres">
      <dgm:prSet presAssocID="{EB69C481-99A0-4747-8C2C-3FD9E9FAB567}" presName="Name19" presStyleLbl="parChTrans1D3" presStyleIdx="2" presStyleCnt="3"/>
      <dgm:spPr/>
      <dgm:t>
        <a:bodyPr/>
        <a:lstStyle/>
        <a:p>
          <a:endParaRPr lang="en-US"/>
        </a:p>
      </dgm:t>
    </dgm:pt>
    <dgm:pt modelId="{8D26DB3A-F0B9-44AF-BF0D-0435E62B75D3}" type="pres">
      <dgm:prSet presAssocID="{42E5A021-FE46-40E8-A443-A00A676CD8E6}" presName="Name21" presStyleCnt="0"/>
      <dgm:spPr/>
    </dgm:pt>
    <dgm:pt modelId="{375CD66A-611D-437B-B136-9B0227FC56D2}" type="pres">
      <dgm:prSet presAssocID="{42E5A021-FE46-40E8-A443-A00A676CD8E6}" presName="level2Shape" presStyleLbl="node3" presStyleIdx="2" presStyleCnt="3" custScaleX="174373"/>
      <dgm:spPr/>
      <dgm:t>
        <a:bodyPr/>
        <a:lstStyle/>
        <a:p>
          <a:endParaRPr lang="en-US"/>
        </a:p>
      </dgm:t>
    </dgm:pt>
    <dgm:pt modelId="{89AF66B8-62D2-45FA-ABEA-E7E680CE63D5}" type="pres">
      <dgm:prSet presAssocID="{42E5A021-FE46-40E8-A443-A00A676CD8E6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9AC1655D-D7DA-4DF9-AF99-00CB54F6E7B7}" type="presOf" srcId="{CC5DFE14-976C-4E28-8879-B27666E5B5B9}" destId="{CD5AE11E-7090-4D64-A04F-8E82F9704695}" srcOrd="0" destOrd="0" presId="urn:microsoft.com/office/officeart/2005/8/layout/hierarchy6"/>
    <dgm:cxn modelId="{00169764-643A-43AB-A339-DAB6757FE6B9}" type="presOf" srcId="{7F328A5F-2348-4D27-A6D3-B3D50A25AA0F}" destId="{D7E22B88-5C5F-4DF7-AB80-D2ADFA6DD0F0}" srcOrd="0" destOrd="0" presId="urn:microsoft.com/office/officeart/2005/8/layout/hierarchy6"/>
    <dgm:cxn modelId="{9DCCD5C7-8550-4BB8-B367-8A89876CD484}" type="presOf" srcId="{0D8A6E39-C6A3-49F6-BDD2-1729F83218F4}" destId="{1BC43283-5B3C-4A1D-A0E2-42902AF4A3CD}" srcOrd="0" destOrd="0" presId="urn:microsoft.com/office/officeart/2005/8/layout/hierarchy6"/>
    <dgm:cxn modelId="{E135AD12-7AF1-48F3-941F-2237280A0B7A}" type="presOf" srcId="{75DA2ABE-C5B6-4A42-AF8E-5374C99AF117}" destId="{92AFE316-B16A-4A42-9919-4E76AF5C8EBA}" srcOrd="0" destOrd="0" presId="urn:microsoft.com/office/officeart/2005/8/layout/hierarchy6"/>
    <dgm:cxn modelId="{4781E7D9-D5FE-4624-A989-315A74184CBF}" type="presOf" srcId="{EB69C481-99A0-4747-8C2C-3FD9E9FAB567}" destId="{1F8136D1-7A89-499F-A2F6-B57FE5DE6BBB}" srcOrd="0" destOrd="0" presId="urn:microsoft.com/office/officeart/2005/8/layout/hierarchy6"/>
    <dgm:cxn modelId="{6D0255F4-1349-48B0-8853-8A044A3FD4C1}" type="presOf" srcId="{A0A6122D-5F66-4A29-9323-A155E2A56919}" destId="{A085F302-6AA1-4068-A16B-212F7654A522}" srcOrd="0" destOrd="0" presId="urn:microsoft.com/office/officeart/2005/8/layout/hierarchy6"/>
    <dgm:cxn modelId="{589B98A8-BD8C-4FD5-8427-D40FA2055945}" type="presOf" srcId="{87648758-DDA4-4C46-B67A-3ADF52126FE4}" destId="{2E3E6614-5347-46EB-B132-D50D3EA77A7D}" srcOrd="0" destOrd="0" presId="urn:microsoft.com/office/officeart/2005/8/layout/hierarchy6"/>
    <dgm:cxn modelId="{F63340D1-7245-417C-858A-2AD00CB87F26}" srcId="{CC3C27A0-EBEB-4065-A3FE-C99E3AFD5646}" destId="{A0A6122D-5F66-4A29-9323-A155E2A56919}" srcOrd="0" destOrd="0" parTransId="{0D8A6E39-C6A3-49F6-BDD2-1729F83218F4}" sibTransId="{926A5CE1-3016-4CD3-ABEF-F6248E43860F}"/>
    <dgm:cxn modelId="{F0F04851-81B7-4EF4-B4C4-75AFFFB01BA3}" type="presOf" srcId="{C0609198-DBB0-4C7C-926E-81A4BB747846}" destId="{C9ABDF54-BF46-4FBC-832B-8CF970A3DF83}" srcOrd="0" destOrd="0" presId="urn:microsoft.com/office/officeart/2005/8/layout/hierarchy6"/>
    <dgm:cxn modelId="{A3936FA1-309B-482D-B1FD-A115772C14DA}" srcId="{87648758-DDA4-4C46-B67A-3ADF52126FE4}" destId="{CC3C27A0-EBEB-4065-A3FE-C99E3AFD5646}" srcOrd="0" destOrd="0" parTransId="{7F328A5F-2348-4D27-A6D3-B3D50A25AA0F}" sibTransId="{53C3F743-AD62-40E2-B49A-BBA40EFEE179}"/>
    <dgm:cxn modelId="{B0506CB3-9FCB-413A-A3EB-B13DD2971C7C}" type="presOf" srcId="{146FA7C0-DF8B-4C6F-9E2B-2203CC52B815}" destId="{304A5C93-92D3-4855-95E3-9BB61EC17E22}" srcOrd="0" destOrd="0" presId="urn:microsoft.com/office/officeart/2005/8/layout/hierarchy6"/>
    <dgm:cxn modelId="{436E7185-0C3C-43E6-BFDE-8FEDD812DE09}" type="presOf" srcId="{CC3C27A0-EBEB-4065-A3FE-C99E3AFD5646}" destId="{EDCBD860-D9E4-48F2-9D2D-4EC440C141F2}" srcOrd="0" destOrd="0" presId="urn:microsoft.com/office/officeart/2005/8/layout/hierarchy6"/>
    <dgm:cxn modelId="{4694914A-2B8D-49A2-82FF-6EA856CFD5CE}" srcId="{146FA7C0-DF8B-4C6F-9E2B-2203CC52B815}" destId="{87648758-DDA4-4C46-B67A-3ADF52126FE4}" srcOrd="0" destOrd="0" parTransId="{927F4FF5-FFAD-4A5B-81C2-E96FB5D32072}" sibTransId="{6945747C-F9E9-460E-A956-34072952B40A}"/>
    <dgm:cxn modelId="{0658AD03-A26E-4D97-80E4-22637C648776}" srcId="{CC5DFE14-976C-4E28-8879-B27666E5B5B9}" destId="{42E5A021-FE46-40E8-A443-A00A676CD8E6}" srcOrd="1" destOrd="0" parTransId="{EB69C481-99A0-4747-8C2C-3FD9E9FAB567}" sibTransId="{BE556D56-CAAD-49E0-A4C1-512B965AB663}"/>
    <dgm:cxn modelId="{F95523FB-42B4-4B36-B576-67BAE153338F}" type="presOf" srcId="{169EFB09-C31E-4421-8BDD-99D1F39EAA69}" destId="{1C2712CB-5FBD-4537-93C3-5E107B2473EE}" srcOrd="0" destOrd="0" presId="urn:microsoft.com/office/officeart/2005/8/layout/hierarchy6"/>
    <dgm:cxn modelId="{FC1837D2-D928-429A-86BC-2875C46AE2A7}" type="presOf" srcId="{42E5A021-FE46-40E8-A443-A00A676CD8E6}" destId="{375CD66A-611D-437B-B136-9B0227FC56D2}" srcOrd="0" destOrd="0" presId="urn:microsoft.com/office/officeart/2005/8/layout/hierarchy6"/>
    <dgm:cxn modelId="{42FACCF7-E5A6-4C7D-BC79-472285863522}" srcId="{CC5DFE14-976C-4E28-8879-B27666E5B5B9}" destId="{169EFB09-C31E-4421-8BDD-99D1F39EAA69}" srcOrd="0" destOrd="0" parTransId="{C0609198-DBB0-4C7C-926E-81A4BB747846}" sibTransId="{E1AC7972-91B9-44F6-965C-6EAE8E05A751}"/>
    <dgm:cxn modelId="{EC074CC7-E301-47EA-95F7-15305A185356}" srcId="{87648758-DDA4-4C46-B67A-3ADF52126FE4}" destId="{CC5DFE14-976C-4E28-8879-B27666E5B5B9}" srcOrd="1" destOrd="0" parTransId="{75DA2ABE-C5B6-4A42-AF8E-5374C99AF117}" sibTransId="{25D95644-A61E-4097-85B7-E9729697034A}"/>
    <dgm:cxn modelId="{9FC87F50-84B0-4E92-9674-1B06183782B8}" type="presParOf" srcId="{304A5C93-92D3-4855-95E3-9BB61EC17E22}" destId="{23F63988-28F5-4D7B-9EDB-73C41FDA5EF8}" srcOrd="0" destOrd="0" presId="urn:microsoft.com/office/officeart/2005/8/layout/hierarchy6"/>
    <dgm:cxn modelId="{545A8E06-99F9-4952-A5B2-E2D50DBA08AC}" type="presParOf" srcId="{23F63988-28F5-4D7B-9EDB-73C41FDA5EF8}" destId="{42239927-D3F6-4898-BCEC-C5883EDCAB31}" srcOrd="0" destOrd="0" presId="urn:microsoft.com/office/officeart/2005/8/layout/hierarchy6"/>
    <dgm:cxn modelId="{9BAB3282-46F6-4CAE-85E9-5F5B843BD86E}" type="presParOf" srcId="{42239927-D3F6-4898-BCEC-C5883EDCAB31}" destId="{D20BCF8D-37CC-436B-981F-1029B5231592}" srcOrd="0" destOrd="0" presId="urn:microsoft.com/office/officeart/2005/8/layout/hierarchy6"/>
    <dgm:cxn modelId="{60B5F073-B0DE-4E69-8522-3C11515576BA}" type="presParOf" srcId="{D20BCF8D-37CC-436B-981F-1029B5231592}" destId="{2E3E6614-5347-46EB-B132-D50D3EA77A7D}" srcOrd="0" destOrd="0" presId="urn:microsoft.com/office/officeart/2005/8/layout/hierarchy6"/>
    <dgm:cxn modelId="{79B0F483-34E1-4CFF-94FE-666E2122B4B1}" type="presParOf" srcId="{D20BCF8D-37CC-436B-981F-1029B5231592}" destId="{0D049680-C003-4DD8-BEF9-316AB4FD0355}" srcOrd="1" destOrd="0" presId="urn:microsoft.com/office/officeart/2005/8/layout/hierarchy6"/>
    <dgm:cxn modelId="{E57D3C67-F811-4A35-9B25-D6DBD928A54C}" type="presParOf" srcId="{0D049680-C003-4DD8-BEF9-316AB4FD0355}" destId="{D7E22B88-5C5F-4DF7-AB80-D2ADFA6DD0F0}" srcOrd="0" destOrd="0" presId="urn:microsoft.com/office/officeart/2005/8/layout/hierarchy6"/>
    <dgm:cxn modelId="{FF622F58-405B-4760-B966-00D770935FFD}" type="presParOf" srcId="{0D049680-C003-4DD8-BEF9-316AB4FD0355}" destId="{096E4B15-94C8-4298-963F-1928A3353C8E}" srcOrd="1" destOrd="0" presId="urn:microsoft.com/office/officeart/2005/8/layout/hierarchy6"/>
    <dgm:cxn modelId="{6DFA6FD0-CA44-4847-AE85-0B2EACFADDC4}" type="presParOf" srcId="{096E4B15-94C8-4298-963F-1928A3353C8E}" destId="{EDCBD860-D9E4-48F2-9D2D-4EC440C141F2}" srcOrd="0" destOrd="0" presId="urn:microsoft.com/office/officeart/2005/8/layout/hierarchy6"/>
    <dgm:cxn modelId="{5BCA3CD0-224A-4B1F-AC7D-4C134F2B74FC}" type="presParOf" srcId="{096E4B15-94C8-4298-963F-1928A3353C8E}" destId="{D49ECC47-A1CA-4745-A018-E887B8471E70}" srcOrd="1" destOrd="0" presId="urn:microsoft.com/office/officeart/2005/8/layout/hierarchy6"/>
    <dgm:cxn modelId="{D7329796-86D0-4867-B7AC-64CF49B6A361}" type="presParOf" srcId="{D49ECC47-A1CA-4745-A018-E887B8471E70}" destId="{1BC43283-5B3C-4A1D-A0E2-42902AF4A3CD}" srcOrd="0" destOrd="0" presId="urn:microsoft.com/office/officeart/2005/8/layout/hierarchy6"/>
    <dgm:cxn modelId="{C0982E49-2395-4016-B36D-576A7BB707F2}" type="presParOf" srcId="{D49ECC47-A1CA-4745-A018-E887B8471E70}" destId="{C8719DA2-503B-4E25-A072-0B8F7E9FE84F}" srcOrd="1" destOrd="0" presId="urn:microsoft.com/office/officeart/2005/8/layout/hierarchy6"/>
    <dgm:cxn modelId="{1991596E-D454-4EB7-BDCB-E2ADEBBC3BF1}" type="presParOf" srcId="{C8719DA2-503B-4E25-A072-0B8F7E9FE84F}" destId="{A085F302-6AA1-4068-A16B-212F7654A522}" srcOrd="0" destOrd="0" presId="urn:microsoft.com/office/officeart/2005/8/layout/hierarchy6"/>
    <dgm:cxn modelId="{2AD03732-F016-4304-8B95-1EC0F29B904D}" type="presParOf" srcId="{C8719DA2-503B-4E25-A072-0B8F7E9FE84F}" destId="{D9923675-6684-43DB-8873-71A68295C0EC}" srcOrd="1" destOrd="0" presId="urn:microsoft.com/office/officeart/2005/8/layout/hierarchy6"/>
    <dgm:cxn modelId="{BCAD3833-46E8-4CC6-91E0-C078814ABF1D}" type="presParOf" srcId="{0D049680-C003-4DD8-BEF9-316AB4FD0355}" destId="{92AFE316-B16A-4A42-9919-4E76AF5C8EBA}" srcOrd="2" destOrd="0" presId="urn:microsoft.com/office/officeart/2005/8/layout/hierarchy6"/>
    <dgm:cxn modelId="{CA306C98-2F6C-43FB-BC31-DBD744FF90FD}" type="presParOf" srcId="{0D049680-C003-4DD8-BEF9-316AB4FD0355}" destId="{8BD213B8-03FB-4941-8F1B-B544727EE443}" srcOrd="3" destOrd="0" presId="urn:microsoft.com/office/officeart/2005/8/layout/hierarchy6"/>
    <dgm:cxn modelId="{023A3B61-81A7-4A91-B442-93DFBE58267D}" type="presParOf" srcId="{8BD213B8-03FB-4941-8F1B-B544727EE443}" destId="{CD5AE11E-7090-4D64-A04F-8E82F9704695}" srcOrd="0" destOrd="0" presId="urn:microsoft.com/office/officeart/2005/8/layout/hierarchy6"/>
    <dgm:cxn modelId="{96092E3E-900B-43BA-A7C3-4E59479F2805}" type="presParOf" srcId="{8BD213B8-03FB-4941-8F1B-B544727EE443}" destId="{2F791427-9BBD-4E43-BF62-E394AB9B5AB0}" srcOrd="1" destOrd="0" presId="urn:microsoft.com/office/officeart/2005/8/layout/hierarchy6"/>
    <dgm:cxn modelId="{36DD280B-390B-41BE-99BA-7E7B1463C35E}" type="presParOf" srcId="{2F791427-9BBD-4E43-BF62-E394AB9B5AB0}" destId="{C9ABDF54-BF46-4FBC-832B-8CF970A3DF83}" srcOrd="0" destOrd="0" presId="urn:microsoft.com/office/officeart/2005/8/layout/hierarchy6"/>
    <dgm:cxn modelId="{4F5D2993-4693-4FFF-B341-ACF21DA8B0C2}" type="presParOf" srcId="{2F791427-9BBD-4E43-BF62-E394AB9B5AB0}" destId="{F3D4E2AE-B723-4BDD-8265-8278660E1136}" srcOrd="1" destOrd="0" presId="urn:microsoft.com/office/officeart/2005/8/layout/hierarchy6"/>
    <dgm:cxn modelId="{03BE202A-6229-4E4A-9803-4B8DF7C2AC27}" type="presParOf" srcId="{F3D4E2AE-B723-4BDD-8265-8278660E1136}" destId="{1C2712CB-5FBD-4537-93C3-5E107B2473EE}" srcOrd="0" destOrd="0" presId="urn:microsoft.com/office/officeart/2005/8/layout/hierarchy6"/>
    <dgm:cxn modelId="{097946DF-10D6-44C8-B70F-376B1D0B643B}" type="presParOf" srcId="{F3D4E2AE-B723-4BDD-8265-8278660E1136}" destId="{BAC63079-40F3-4192-9255-D1DB1FBCB275}" srcOrd="1" destOrd="0" presId="urn:microsoft.com/office/officeart/2005/8/layout/hierarchy6"/>
    <dgm:cxn modelId="{209D5862-0209-40CC-A803-2E3287F7CD4E}" type="presParOf" srcId="{2F791427-9BBD-4E43-BF62-E394AB9B5AB0}" destId="{1F8136D1-7A89-499F-A2F6-B57FE5DE6BBB}" srcOrd="2" destOrd="0" presId="urn:microsoft.com/office/officeart/2005/8/layout/hierarchy6"/>
    <dgm:cxn modelId="{F3E34A42-4264-44DF-8148-E7A69CBFAEE3}" type="presParOf" srcId="{2F791427-9BBD-4E43-BF62-E394AB9B5AB0}" destId="{8D26DB3A-F0B9-44AF-BF0D-0435E62B75D3}" srcOrd="3" destOrd="0" presId="urn:microsoft.com/office/officeart/2005/8/layout/hierarchy6"/>
    <dgm:cxn modelId="{F6198832-004C-42B8-8A00-B78CF6AEC759}" type="presParOf" srcId="{8D26DB3A-F0B9-44AF-BF0D-0435E62B75D3}" destId="{375CD66A-611D-437B-B136-9B0227FC56D2}" srcOrd="0" destOrd="0" presId="urn:microsoft.com/office/officeart/2005/8/layout/hierarchy6"/>
    <dgm:cxn modelId="{924DFE5B-90E7-454F-A418-ABD0516BAD12}" type="presParOf" srcId="{8D26DB3A-F0B9-44AF-BF0D-0435E62B75D3}" destId="{89AF66B8-62D2-45FA-ABEA-E7E680CE63D5}" srcOrd="1" destOrd="0" presId="urn:microsoft.com/office/officeart/2005/8/layout/hierarchy6"/>
    <dgm:cxn modelId="{132C898F-25E8-4DF5-86AB-DE8D4F4D6032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0" dirty="0" smtClean="0"/>
            <a:t>Consistency Models</a:t>
          </a:r>
          <a:endParaRPr lang="en-US" sz="1400" b="0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 smtClean="0"/>
            <a:t>Data-centric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CC3C27A0-EBEB-4065-A3FE-C99E3AFD564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Models for Specifying Consistency</a:t>
          </a:r>
          <a:endParaRPr lang="en-US" sz="1100" dirty="0"/>
        </a:p>
      </dgm:t>
    </dgm:pt>
    <dgm:pt modelId="{7F328A5F-2348-4D27-A6D3-B3D50A25AA0F}" type="parTrans" cxnId="{A3936FA1-309B-482D-B1FD-A115772C14DA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53C3F743-AD62-40E2-B49A-BBA40EFEE179}" type="sibTrans" cxnId="{A3936FA1-309B-482D-B1FD-A115772C14DA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0" dirty="0" smtClean="0"/>
            <a:t>Client-centric</a:t>
          </a:r>
          <a:endParaRPr lang="en-US" sz="1400" b="0" dirty="0"/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CC5DFE14-976C-4E28-8879-B27666E5B5B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Models for Consistent Ordering of Operations</a:t>
          </a:r>
          <a:endParaRPr lang="en-US" sz="1100" dirty="0"/>
        </a:p>
      </dgm:t>
    </dgm:pt>
    <dgm:pt modelId="{75DA2ABE-C5B6-4A42-AF8E-5374C99AF117}" type="parTrans" cxnId="{EC074CC7-E301-47EA-95F7-15305A185356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25D95644-A61E-4097-85B7-E9729697034A}" type="sibTrans" cxnId="{EC074CC7-E301-47EA-95F7-15305A185356}">
      <dgm:prSet/>
      <dgm:spPr/>
      <dgm:t>
        <a:bodyPr/>
        <a:lstStyle/>
        <a:p>
          <a:endParaRPr lang="en-US"/>
        </a:p>
      </dgm:t>
    </dgm:pt>
    <dgm:pt modelId="{169EFB09-C31E-4421-8BDD-99D1F39EAA6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pPr>
            <a:spcAft>
              <a:spcPts val="0"/>
            </a:spcAft>
          </a:pPr>
          <a:r>
            <a:rPr lang="en-US" sz="1100" dirty="0" smtClean="0"/>
            <a:t>Sequential Consistency Model</a:t>
          </a:r>
          <a:endParaRPr lang="en-US" sz="1100" dirty="0"/>
        </a:p>
      </dgm:t>
    </dgm:pt>
    <dgm:pt modelId="{C0609198-DBB0-4C7C-926E-81A4BB747846}" type="parTrans" cxnId="{42FACCF7-E5A6-4C7D-BC79-472285863522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E1AC7972-91B9-44F6-965C-6EAE8E05A751}" type="sibTrans" cxnId="{42FACCF7-E5A6-4C7D-BC79-472285863522}">
      <dgm:prSet/>
      <dgm:spPr/>
      <dgm:t>
        <a:bodyPr/>
        <a:lstStyle/>
        <a:p>
          <a:endParaRPr lang="en-US"/>
        </a:p>
      </dgm:t>
    </dgm:pt>
    <dgm:pt modelId="{42E5A021-FE46-40E8-A443-A00A676CD8E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Causal Consistency Model</a:t>
          </a:r>
          <a:endParaRPr lang="en-US" sz="1100" dirty="0"/>
        </a:p>
      </dgm:t>
    </dgm:pt>
    <dgm:pt modelId="{EB69C481-99A0-4747-8C2C-3FD9E9FAB567}" type="parTrans" cxnId="{0658AD03-A26E-4D97-80E4-22637C648776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BE556D56-CAAD-49E0-A4C1-512B965AB663}" type="sibTrans" cxnId="{0658AD03-A26E-4D97-80E4-22637C648776}">
      <dgm:prSet/>
      <dgm:spPr/>
      <dgm:t>
        <a:bodyPr/>
        <a:lstStyle/>
        <a:p>
          <a:endParaRPr lang="en-US"/>
        </a:p>
      </dgm:t>
    </dgm:pt>
    <dgm:pt modelId="{A0A6122D-5F66-4A29-9323-A155E2A5691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Continuous Consistency Model</a:t>
          </a:r>
          <a:endParaRPr lang="en-US" sz="1100" dirty="0"/>
        </a:p>
      </dgm:t>
    </dgm:pt>
    <dgm:pt modelId="{0D8A6E39-C6A3-49F6-BDD2-1729F83218F4}" type="parTrans" cxnId="{F63340D1-7245-417C-858A-2AD00CB87F26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926A5CE1-3016-4CD3-ABEF-F6248E43860F}" type="sibTrans" cxnId="{F63340D1-7245-417C-858A-2AD00CB87F26}">
      <dgm:prSet/>
      <dgm:spPr/>
      <dgm:t>
        <a:bodyPr/>
        <a:lstStyle/>
        <a:p>
          <a:endParaRPr lang="en-US"/>
        </a:p>
      </dgm:t>
    </dgm:pt>
    <dgm:pt modelId="{31D999FF-1965-4707-B6F5-F54DB0628182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dirty="0" smtClean="0"/>
            <a:t>Eventual Consistency</a:t>
          </a:r>
          <a:endParaRPr lang="en-US" sz="1400" b="0" dirty="0"/>
        </a:p>
      </dgm:t>
    </dgm:pt>
    <dgm:pt modelId="{AD246D3C-2B84-4B50-9D20-F505BBFD69DE}" type="parTrans" cxnId="{D6D21051-1412-4231-8A7A-36DFB30A654F}">
      <dgm:prSet/>
      <dgm:spPr/>
      <dgm:t>
        <a:bodyPr/>
        <a:lstStyle/>
        <a:p>
          <a:endParaRPr lang="en-US"/>
        </a:p>
      </dgm:t>
    </dgm:pt>
    <dgm:pt modelId="{6EE4327F-2BA0-4CD7-A922-E825F408DB9F}" type="sibTrans" cxnId="{D6D21051-1412-4231-8A7A-36DFB30A654F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0" dirty="0" smtClean="0"/>
            <a:t>Client Consistency Guarantees</a:t>
          </a:r>
          <a:endParaRPr lang="en-US" sz="1400" b="0" dirty="0"/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</dgm:pt>
    <dgm:pt modelId="{D7E22B88-5C5F-4DF7-AB80-D2ADFA6DD0F0}" type="pres">
      <dgm:prSet presAssocID="{7F328A5F-2348-4D27-A6D3-B3D50A25AA0F}" presName="Name19" presStyleLbl="parChTrans1D3" presStyleIdx="0" presStyleCnt="4"/>
      <dgm:spPr/>
      <dgm:t>
        <a:bodyPr/>
        <a:lstStyle/>
        <a:p>
          <a:endParaRPr lang="en-US"/>
        </a:p>
      </dgm:t>
    </dgm:pt>
    <dgm:pt modelId="{096E4B15-94C8-4298-963F-1928A3353C8E}" type="pres">
      <dgm:prSet presAssocID="{CC3C27A0-EBEB-4065-A3FE-C99E3AFD5646}" presName="Name21" presStyleCnt="0"/>
      <dgm:spPr/>
    </dgm:pt>
    <dgm:pt modelId="{EDCBD860-D9E4-48F2-9D2D-4EC440C141F2}" type="pres">
      <dgm:prSet presAssocID="{CC3C27A0-EBEB-4065-A3FE-C99E3AFD5646}" presName="level2Shape" presStyleLbl="node3" presStyleIdx="0" presStyleCnt="4" custScaleX="89778"/>
      <dgm:spPr/>
      <dgm:t>
        <a:bodyPr/>
        <a:lstStyle/>
        <a:p>
          <a:endParaRPr lang="en-US"/>
        </a:p>
      </dgm:t>
    </dgm:pt>
    <dgm:pt modelId="{D49ECC47-A1CA-4745-A018-E887B8471E70}" type="pres">
      <dgm:prSet presAssocID="{CC3C27A0-EBEB-4065-A3FE-C99E3AFD5646}" presName="hierChild3" presStyleCnt="0"/>
      <dgm:spPr/>
    </dgm:pt>
    <dgm:pt modelId="{1BC43283-5B3C-4A1D-A0E2-42902AF4A3CD}" type="pres">
      <dgm:prSet presAssocID="{0D8A6E39-C6A3-49F6-BDD2-1729F83218F4}" presName="Name19" presStyleLbl="parChTrans1D4" presStyleIdx="0" presStyleCnt="3"/>
      <dgm:spPr/>
      <dgm:t>
        <a:bodyPr/>
        <a:lstStyle/>
        <a:p>
          <a:endParaRPr lang="en-US"/>
        </a:p>
      </dgm:t>
    </dgm:pt>
    <dgm:pt modelId="{C8719DA2-503B-4E25-A072-0B8F7E9FE84F}" type="pres">
      <dgm:prSet presAssocID="{A0A6122D-5F66-4A29-9323-A155E2A56919}" presName="Name21" presStyleCnt="0"/>
      <dgm:spPr/>
    </dgm:pt>
    <dgm:pt modelId="{A085F302-6AA1-4068-A16B-212F7654A522}" type="pres">
      <dgm:prSet presAssocID="{A0A6122D-5F66-4A29-9323-A155E2A56919}" presName="level2Shape" presStyleLbl="node4" presStyleIdx="0" presStyleCnt="3" custScaleX="89778"/>
      <dgm:spPr/>
      <dgm:t>
        <a:bodyPr/>
        <a:lstStyle/>
        <a:p>
          <a:endParaRPr lang="en-US"/>
        </a:p>
      </dgm:t>
    </dgm:pt>
    <dgm:pt modelId="{D9923675-6684-43DB-8873-71A68295C0EC}" type="pres">
      <dgm:prSet presAssocID="{A0A6122D-5F66-4A29-9323-A155E2A56919}" presName="hierChild3" presStyleCnt="0"/>
      <dgm:spPr/>
    </dgm:pt>
    <dgm:pt modelId="{92AFE316-B16A-4A42-9919-4E76AF5C8EBA}" type="pres">
      <dgm:prSet presAssocID="{75DA2ABE-C5B6-4A42-AF8E-5374C99AF117}" presName="Name19" presStyleLbl="parChTrans1D3" presStyleIdx="1" presStyleCnt="4"/>
      <dgm:spPr/>
      <dgm:t>
        <a:bodyPr/>
        <a:lstStyle/>
        <a:p>
          <a:endParaRPr lang="en-US"/>
        </a:p>
      </dgm:t>
    </dgm:pt>
    <dgm:pt modelId="{8BD213B8-03FB-4941-8F1B-B544727EE443}" type="pres">
      <dgm:prSet presAssocID="{CC5DFE14-976C-4E28-8879-B27666E5B5B9}" presName="Name21" presStyleCnt="0"/>
      <dgm:spPr/>
    </dgm:pt>
    <dgm:pt modelId="{CD5AE11E-7090-4D64-A04F-8E82F9704695}" type="pres">
      <dgm:prSet presAssocID="{CC5DFE14-976C-4E28-8879-B27666E5B5B9}" presName="level2Shape" presStyleLbl="node3" presStyleIdx="1" presStyleCnt="4" custScaleX="89778"/>
      <dgm:spPr/>
      <dgm:t>
        <a:bodyPr/>
        <a:lstStyle/>
        <a:p>
          <a:endParaRPr lang="en-US"/>
        </a:p>
      </dgm:t>
    </dgm:pt>
    <dgm:pt modelId="{2F791427-9BBD-4E43-BF62-E394AB9B5AB0}" type="pres">
      <dgm:prSet presAssocID="{CC5DFE14-976C-4E28-8879-B27666E5B5B9}" presName="hierChild3" presStyleCnt="0"/>
      <dgm:spPr/>
    </dgm:pt>
    <dgm:pt modelId="{C9ABDF54-BF46-4FBC-832B-8CF970A3DF83}" type="pres">
      <dgm:prSet presAssocID="{C0609198-DBB0-4C7C-926E-81A4BB747846}" presName="Name19" presStyleLbl="parChTrans1D4" presStyleIdx="1" presStyleCnt="3"/>
      <dgm:spPr/>
      <dgm:t>
        <a:bodyPr/>
        <a:lstStyle/>
        <a:p>
          <a:endParaRPr lang="en-US"/>
        </a:p>
      </dgm:t>
    </dgm:pt>
    <dgm:pt modelId="{F3D4E2AE-B723-4BDD-8265-8278660E1136}" type="pres">
      <dgm:prSet presAssocID="{169EFB09-C31E-4421-8BDD-99D1F39EAA69}" presName="Name21" presStyleCnt="0"/>
      <dgm:spPr/>
    </dgm:pt>
    <dgm:pt modelId="{1C2712CB-5FBD-4537-93C3-5E107B2473EE}" type="pres">
      <dgm:prSet presAssocID="{169EFB09-C31E-4421-8BDD-99D1F39EAA69}" presName="level2Shape" presStyleLbl="node4" presStyleIdx="1" presStyleCnt="3" custScaleX="89778"/>
      <dgm:spPr/>
      <dgm:t>
        <a:bodyPr/>
        <a:lstStyle/>
        <a:p>
          <a:endParaRPr lang="en-US"/>
        </a:p>
      </dgm:t>
    </dgm:pt>
    <dgm:pt modelId="{BAC63079-40F3-4192-9255-D1DB1FBCB275}" type="pres">
      <dgm:prSet presAssocID="{169EFB09-C31E-4421-8BDD-99D1F39EAA69}" presName="hierChild3" presStyleCnt="0"/>
      <dgm:spPr/>
    </dgm:pt>
    <dgm:pt modelId="{1F8136D1-7A89-499F-A2F6-B57FE5DE6BBB}" type="pres">
      <dgm:prSet presAssocID="{EB69C481-99A0-4747-8C2C-3FD9E9FAB567}" presName="Name19" presStyleLbl="parChTrans1D4" presStyleIdx="2" presStyleCnt="3"/>
      <dgm:spPr/>
      <dgm:t>
        <a:bodyPr/>
        <a:lstStyle/>
        <a:p>
          <a:endParaRPr lang="en-US"/>
        </a:p>
      </dgm:t>
    </dgm:pt>
    <dgm:pt modelId="{8D26DB3A-F0B9-44AF-BF0D-0435E62B75D3}" type="pres">
      <dgm:prSet presAssocID="{42E5A021-FE46-40E8-A443-A00A676CD8E6}" presName="Name21" presStyleCnt="0"/>
      <dgm:spPr/>
    </dgm:pt>
    <dgm:pt modelId="{375CD66A-611D-437B-B136-9B0227FC56D2}" type="pres">
      <dgm:prSet presAssocID="{42E5A021-FE46-40E8-A443-A00A676CD8E6}" presName="level2Shape" presStyleLbl="node4" presStyleIdx="2" presStyleCnt="3" custScaleX="89778"/>
      <dgm:spPr/>
      <dgm:t>
        <a:bodyPr/>
        <a:lstStyle/>
        <a:p>
          <a:endParaRPr lang="en-US"/>
        </a:p>
      </dgm:t>
    </dgm:pt>
    <dgm:pt modelId="{89AF66B8-62D2-45FA-ABEA-E7E680CE63D5}" type="pres">
      <dgm:prSet presAssocID="{42E5A021-FE46-40E8-A443-A00A676CD8E6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  <dgm:t>
        <a:bodyPr/>
        <a:lstStyle/>
        <a:p>
          <a:endParaRPr lang="en-US"/>
        </a:p>
      </dgm:t>
    </dgm:pt>
    <dgm:pt modelId="{3D6356CE-CF8A-489D-8A99-4A39F5E13CE5}" type="pres">
      <dgm:prSet presAssocID="{8A9CFF30-92E9-4A1E-A335-D03C771A5904}" presName="hierChild3" presStyleCnt="0"/>
      <dgm:spPr/>
    </dgm:pt>
    <dgm:pt modelId="{0E0586EC-0116-4B57-AC25-8E00A2B2A32F}" type="pres">
      <dgm:prSet presAssocID="{AD246D3C-2B84-4B50-9D20-F505BBFD69DE}" presName="Name19" presStyleLbl="parChTrans1D3" presStyleIdx="2" presStyleCnt="4"/>
      <dgm:spPr/>
      <dgm:t>
        <a:bodyPr/>
        <a:lstStyle/>
        <a:p>
          <a:endParaRPr lang="en-US"/>
        </a:p>
      </dgm:t>
    </dgm:pt>
    <dgm:pt modelId="{72B37C64-D12E-4AAC-9E01-1C32136278ED}" type="pres">
      <dgm:prSet presAssocID="{31D999FF-1965-4707-B6F5-F54DB0628182}" presName="Name21" presStyleCnt="0"/>
      <dgm:spPr/>
    </dgm:pt>
    <dgm:pt modelId="{A6616D9C-C7D1-4ED8-A7D6-AB433D528A94}" type="pres">
      <dgm:prSet presAssocID="{31D999FF-1965-4707-B6F5-F54DB0628182}" presName="level2Shape" presStyleLbl="node3" presStyleIdx="2" presStyleCnt="4" custScaleX="171705"/>
      <dgm:spPr/>
      <dgm:t>
        <a:bodyPr/>
        <a:lstStyle/>
        <a:p>
          <a:endParaRPr lang="en-US"/>
        </a:p>
      </dgm:t>
    </dgm:pt>
    <dgm:pt modelId="{9B4634DD-7944-42D3-8547-39499AB58186}" type="pres">
      <dgm:prSet presAssocID="{31D999FF-1965-4707-B6F5-F54DB0628182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3" presStyleCnt="4"/>
      <dgm:spPr/>
      <dgm:t>
        <a:bodyPr/>
        <a:lstStyle/>
        <a:p>
          <a:endParaRPr lang="en-US"/>
        </a:p>
      </dgm:t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3" presStyleCnt="4" custScaleX="171705"/>
      <dgm:spPr/>
      <dgm:t>
        <a:bodyPr/>
        <a:lstStyle/>
        <a:p>
          <a:endParaRPr lang="en-US"/>
        </a:p>
      </dgm:t>
    </dgm:pt>
    <dgm:pt modelId="{5953DA8D-489E-4B03-8B52-47548DC8A435}" type="pres">
      <dgm:prSet presAssocID="{2DF9427A-C2A6-4F2D-82D8-BEA671BBD0EA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42FACCF7-E5A6-4C7D-BC79-472285863522}" srcId="{CC5DFE14-976C-4E28-8879-B27666E5B5B9}" destId="{169EFB09-C31E-4421-8BDD-99D1F39EAA69}" srcOrd="0" destOrd="0" parTransId="{C0609198-DBB0-4C7C-926E-81A4BB747846}" sibTransId="{E1AC7972-91B9-44F6-965C-6EAE8E05A751}"/>
    <dgm:cxn modelId="{F63340D1-7245-417C-858A-2AD00CB87F26}" srcId="{CC3C27A0-EBEB-4065-A3FE-C99E3AFD5646}" destId="{A0A6122D-5F66-4A29-9323-A155E2A56919}" srcOrd="0" destOrd="0" parTransId="{0D8A6E39-C6A3-49F6-BDD2-1729F83218F4}" sibTransId="{926A5CE1-3016-4CD3-ABEF-F6248E43860F}"/>
    <dgm:cxn modelId="{0DA0AF1B-BF3B-4784-A775-F10C7A8CF90A}" type="presOf" srcId="{87648758-DDA4-4C46-B67A-3ADF52126FE4}" destId="{3F7BD4C7-E46F-4323-9C1A-8C33739CAC9B}" srcOrd="0" destOrd="0" presId="urn:microsoft.com/office/officeart/2005/8/layout/hierarchy6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D6D21051-1412-4231-8A7A-36DFB30A654F}" srcId="{8A9CFF30-92E9-4A1E-A335-D03C771A5904}" destId="{31D999FF-1965-4707-B6F5-F54DB0628182}" srcOrd="0" destOrd="0" parTransId="{AD246D3C-2B84-4B50-9D20-F505BBFD69DE}" sibTransId="{6EE4327F-2BA0-4CD7-A922-E825F408DB9F}"/>
    <dgm:cxn modelId="{9BE93F2E-86DD-49DF-90C5-34CA925DFBF3}" type="presOf" srcId="{7F328A5F-2348-4D27-A6D3-B3D50A25AA0F}" destId="{D7E22B88-5C5F-4DF7-AB80-D2ADFA6DD0F0}" srcOrd="0" destOrd="0" presId="urn:microsoft.com/office/officeart/2005/8/layout/hierarchy6"/>
    <dgm:cxn modelId="{EC074CC7-E301-47EA-95F7-15305A185356}" srcId="{87648758-DDA4-4C46-B67A-3ADF52126FE4}" destId="{CC5DFE14-976C-4E28-8879-B27666E5B5B9}" srcOrd="1" destOrd="0" parTransId="{75DA2ABE-C5B6-4A42-AF8E-5374C99AF117}" sibTransId="{25D95644-A61E-4097-85B7-E9729697034A}"/>
    <dgm:cxn modelId="{41799437-3874-4BF1-943C-36D7F51569F8}" type="presOf" srcId="{F9ABE344-681E-4535-8A25-4C84F23CF998}" destId="{054CA2AF-9489-4889-B3F1-E4CC07C803E1}" srcOrd="0" destOrd="0" presId="urn:microsoft.com/office/officeart/2005/8/layout/hierarchy6"/>
    <dgm:cxn modelId="{6F6CA51A-20E8-404A-AA69-252CE9D4D1CD}" type="presOf" srcId="{CC5DFE14-976C-4E28-8879-B27666E5B5B9}" destId="{CD5AE11E-7090-4D64-A04F-8E82F9704695}" srcOrd="0" destOrd="0" presId="urn:microsoft.com/office/officeart/2005/8/layout/hierarchy6"/>
    <dgm:cxn modelId="{B5B773B1-41F4-44DE-AA2C-7301ECEA1E62}" type="presOf" srcId="{2DF9427A-C2A6-4F2D-82D8-BEA671BBD0EA}" destId="{5C389ABA-E21B-4F87-8EF6-80DB5B6EDC3C}" srcOrd="0" destOrd="0" presId="urn:microsoft.com/office/officeart/2005/8/layout/hierarchy6"/>
    <dgm:cxn modelId="{0658AD03-A26E-4D97-80E4-22637C648776}" srcId="{CC5DFE14-976C-4E28-8879-B27666E5B5B9}" destId="{42E5A021-FE46-40E8-A443-A00A676CD8E6}" srcOrd="1" destOrd="0" parTransId="{EB69C481-99A0-4747-8C2C-3FD9E9FAB567}" sibTransId="{BE556D56-CAAD-49E0-A4C1-512B965AB663}"/>
    <dgm:cxn modelId="{3F17E22D-F9D5-4BE9-9140-823D2E023B04}" type="presOf" srcId="{EB69C481-99A0-4747-8C2C-3FD9E9FAB567}" destId="{1F8136D1-7A89-499F-A2F6-B57FE5DE6BBB}" srcOrd="0" destOrd="0" presId="urn:microsoft.com/office/officeart/2005/8/layout/hierarchy6"/>
    <dgm:cxn modelId="{E6452AAF-08ED-457E-8390-5FD84B767E37}" type="presOf" srcId="{8A9CFF30-92E9-4A1E-A335-D03C771A5904}" destId="{90B896FE-C43B-4227-A4A4-4EF6E4ED88DB}" srcOrd="0" destOrd="0" presId="urn:microsoft.com/office/officeart/2005/8/layout/hierarchy6"/>
    <dgm:cxn modelId="{33923A41-F456-4438-B766-39E823BAF096}" type="presOf" srcId="{C0609198-DBB0-4C7C-926E-81A4BB747846}" destId="{C9ABDF54-BF46-4FBC-832B-8CF970A3DF83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DDF77322-D8D0-4565-9689-6E275886AC98}" type="presOf" srcId="{42E5A021-FE46-40E8-A443-A00A676CD8E6}" destId="{375CD66A-611D-437B-B136-9B0227FC56D2}" srcOrd="0" destOrd="0" presId="urn:microsoft.com/office/officeart/2005/8/layout/hierarchy6"/>
    <dgm:cxn modelId="{DAB21500-FC53-49A4-ADDA-CD31867E3AF9}" type="presOf" srcId="{F2625492-FA4D-41F9-A9A5-53802914F5A3}" destId="{9A684018-8B53-4434-A1EF-9EE37405D995}" srcOrd="0" destOrd="0" presId="urn:microsoft.com/office/officeart/2005/8/layout/hierarchy6"/>
    <dgm:cxn modelId="{5D32D3DD-EB35-4239-BE2C-9DECD7090875}" type="presOf" srcId="{31D999FF-1965-4707-B6F5-F54DB0628182}" destId="{A6616D9C-C7D1-4ED8-A7D6-AB433D528A94}" srcOrd="0" destOrd="0" presId="urn:microsoft.com/office/officeart/2005/8/layout/hierarchy6"/>
    <dgm:cxn modelId="{40D4A37A-BAC8-4946-8B61-F916BB4CD48A}" type="presOf" srcId="{0D8A6E39-C6A3-49F6-BDD2-1729F83218F4}" destId="{1BC43283-5B3C-4A1D-A0E2-42902AF4A3CD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B9A23DBD-0301-4E99-B8E1-7A59E897FEDE}" srcId="{8A9CFF30-92E9-4A1E-A335-D03C771A5904}" destId="{2DF9427A-C2A6-4F2D-82D8-BEA671BBD0EA}" srcOrd="1" destOrd="0" parTransId="{F2625492-FA4D-41F9-A9A5-53802914F5A3}" sibTransId="{C93FF8F4-7CFD-473A-B05A-503D06369D95}"/>
    <dgm:cxn modelId="{A3936FA1-309B-482D-B1FD-A115772C14DA}" srcId="{87648758-DDA4-4C46-B67A-3ADF52126FE4}" destId="{CC3C27A0-EBEB-4065-A3FE-C99E3AFD5646}" srcOrd="0" destOrd="0" parTransId="{7F328A5F-2348-4D27-A6D3-B3D50A25AA0F}" sibTransId="{53C3F743-AD62-40E2-B49A-BBA40EFEE179}"/>
    <dgm:cxn modelId="{DDFD7A60-6AE7-4ADD-9332-9756DDC44DF9}" type="presOf" srcId="{A0A6122D-5F66-4A29-9323-A155E2A56919}" destId="{A085F302-6AA1-4068-A16B-212F7654A522}" srcOrd="0" destOrd="0" presId="urn:microsoft.com/office/officeart/2005/8/layout/hierarchy6"/>
    <dgm:cxn modelId="{166DDBB6-B481-4EEE-AC19-CA33577F3E55}" type="presOf" srcId="{75DA2ABE-C5B6-4A42-AF8E-5374C99AF117}" destId="{92AFE316-B16A-4A42-9919-4E76AF5C8EBA}" srcOrd="0" destOrd="0" presId="urn:microsoft.com/office/officeart/2005/8/layout/hierarchy6"/>
    <dgm:cxn modelId="{77ABD008-4FF9-4937-A2C7-2AD59FB0C9BB}" type="presOf" srcId="{146FA7C0-DF8B-4C6F-9E2B-2203CC52B815}" destId="{304A5C93-92D3-4855-95E3-9BB61EC17E22}" srcOrd="0" destOrd="0" presId="urn:microsoft.com/office/officeart/2005/8/layout/hierarchy6"/>
    <dgm:cxn modelId="{4AD85C25-7623-49CB-8C38-806CFE53129F}" type="presOf" srcId="{CC3C27A0-EBEB-4065-A3FE-C99E3AFD5646}" destId="{EDCBD860-D9E4-48F2-9D2D-4EC440C141F2}" srcOrd="0" destOrd="0" presId="urn:microsoft.com/office/officeart/2005/8/layout/hierarchy6"/>
    <dgm:cxn modelId="{B7D3EA82-F8ED-4990-9DE0-DC98919132F5}" type="presOf" srcId="{927F4FF5-FFAD-4A5B-81C2-E96FB5D32072}" destId="{CE944FEA-3CDE-4531-AF81-2A8573E4ABC4}" srcOrd="0" destOrd="0" presId="urn:microsoft.com/office/officeart/2005/8/layout/hierarchy6"/>
    <dgm:cxn modelId="{88D45396-6322-4EF5-A7B6-9212B1F49DEC}" type="presOf" srcId="{E1D5BAB9-1722-4DA9-8DB5-FD87F4BA0CD0}" destId="{5C90082F-6F01-4698-B5FD-27C3F78EA7C9}" srcOrd="0" destOrd="0" presId="urn:microsoft.com/office/officeart/2005/8/layout/hierarchy6"/>
    <dgm:cxn modelId="{1D459642-67FF-4C17-9912-CCB9A6DB24EA}" type="presOf" srcId="{AD246D3C-2B84-4B50-9D20-F505BBFD69DE}" destId="{0E0586EC-0116-4B57-AC25-8E00A2B2A32F}" srcOrd="0" destOrd="0" presId="urn:microsoft.com/office/officeart/2005/8/layout/hierarchy6"/>
    <dgm:cxn modelId="{BDB19B2A-472B-4DC9-8F53-ADD60A5D7FDB}" type="presOf" srcId="{169EFB09-C31E-4421-8BDD-99D1F39EAA69}" destId="{1C2712CB-5FBD-4537-93C3-5E107B2473EE}" srcOrd="0" destOrd="0" presId="urn:microsoft.com/office/officeart/2005/8/layout/hierarchy6"/>
    <dgm:cxn modelId="{0742BF7C-0014-4EA2-B104-ED0C2FAF0E41}" type="presParOf" srcId="{304A5C93-92D3-4855-95E3-9BB61EC17E22}" destId="{23F63988-28F5-4D7B-9EDB-73C41FDA5EF8}" srcOrd="0" destOrd="0" presId="urn:microsoft.com/office/officeart/2005/8/layout/hierarchy6"/>
    <dgm:cxn modelId="{CB55C5FD-92F1-4A0A-BA3B-C3945642D82D}" type="presParOf" srcId="{23F63988-28F5-4D7B-9EDB-73C41FDA5EF8}" destId="{42239927-D3F6-4898-BCEC-C5883EDCAB31}" srcOrd="0" destOrd="0" presId="urn:microsoft.com/office/officeart/2005/8/layout/hierarchy6"/>
    <dgm:cxn modelId="{9A5262AB-633E-4F5A-B040-EAA119F3CCCB}" type="presParOf" srcId="{42239927-D3F6-4898-BCEC-C5883EDCAB31}" destId="{22F2432B-2E0D-4AEC-949A-3E55EA0307F5}" srcOrd="0" destOrd="0" presId="urn:microsoft.com/office/officeart/2005/8/layout/hierarchy6"/>
    <dgm:cxn modelId="{333C54B8-F18D-49FC-97FE-3B76C44EC649}" type="presParOf" srcId="{22F2432B-2E0D-4AEC-949A-3E55EA0307F5}" destId="{5C90082F-6F01-4698-B5FD-27C3F78EA7C9}" srcOrd="0" destOrd="0" presId="urn:microsoft.com/office/officeart/2005/8/layout/hierarchy6"/>
    <dgm:cxn modelId="{E322FC6D-03D8-4568-BAB4-AC922FCC3C85}" type="presParOf" srcId="{22F2432B-2E0D-4AEC-949A-3E55EA0307F5}" destId="{75331921-7FB6-4C64-BCB0-BDAD8203993C}" srcOrd="1" destOrd="0" presId="urn:microsoft.com/office/officeart/2005/8/layout/hierarchy6"/>
    <dgm:cxn modelId="{02DD3CAE-BC8B-4897-8F92-7D96717A116C}" type="presParOf" srcId="{75331921-7FB6-4C64-BCB0-BDAD8203993C}" destId="{CE944FEA-3CDE-4531-AF81-2A8573E4ABC4}" srcOrd="0" destOrd="0" presId="urn:microsoft.com/office/officeart/2005/8/layout/hierarchy6"/>
    <dgm:cxn modelId="{4A739436-9C9B-4F60-BDB0-9BF25E7086A4}" type="presParOf" srcId="{75331921-7FB6-4C64-BCB0-BDAD8203993C}" destId="{0A76B77F-58A9-4DA9-9B3F-773A8A984E3E}" srcOrd="1" destOrd="0" presId="urn:microsoft.com/office/officeart/2005/8/layout/hierarchy6"/>
    <dgm:cxn modelId="{BEC9D909-C390-4C3A-8902-3B12C0CE8EE1}" type="presParOf" srcId="{0A76B77F-58A9-4DA9-9B3F-773A8A984E3E}" destId="{3F7BD4C7-E46F-4323-9C1A-8C33739CAC9B}" srcOrd="0" destOrd="0" presId="urn:microsoft.com/office/officeart/2005/8/layout/hierarchy6"/>
    <dgm:cxn modelId="{B43CDD62-425C-48AB-A877-AC60EE57B2CA}" type="presParOf" srcId="{0A76B77F-58A9-4DA9-9B3F-773A8A984E3E}" destId="{9BB2A62F-B48D-4660-811A-7724EBCCD163}" srcOrd="1" destOrd="0" presId="urn:microsoft.com/office/officeart/2005/8/layout/hierarchy6"/>
    <dgm:cxn modelId="{93345612-7811-4864-ADEC-98E8D892FB10}" type="presParOf" srcId="{9BB2A62F-B48D-4660-811A-7724EBCCD163}" destId="{D7E22B88-5C5F-4DF7-AB80-D2ADFA6DD0F0}" srcOrd="0" destOrd="0" presId="urn:microsoft.com/office/officeart/2005/8/layout/hierarchy6"/>
    <dgm:cxn modelId="{94ABD5B9-6981-4458-8E76-A83387ACF6CE}" type="presParOf" srcId="{9BB2A62F-B48D-4660-811A-7724EBCCD163}" destId="{096E4B15-94C8-4298-963F-1928A3353C8E}" srcOrd="1" destOrd="0" presId="urn:microsoft.com/office/officeart/2005/8/layout/hierarchy6"/>
    <dgm:cxn modelId="{351ADD31-72E4-4A72-8B01-6E06B3B9F47C}" type="presParOf" srcId="{096E4B15-94C8-4298-963F-1928A3353C8E}" destId="{EDCBD860-D9E4-48F2-9D2D-4EC440C141F2}" srcOrd="0" destOrd="0" presId="urn:microsoft.com/office/officeart/2005/8/layout/hierarchy6"/>
    <dgm:cxn modelId="{C7277FD8-1DAC-4567-9659-2247ECFF5C1D}" type="presParOf" srcId="{096E4B15-94C8-4298-963F-1928A3353C8E}" destId="{D49ECC47-A1CA-4745-A018-E887B8471E70}" srcOrd="1" destOrd="0" presId="urn:microsoft.com/office/officeart/2005/8/layout/hierarchy6"/>
    <dgm:cxn modelId="{11F5F789-CAB5-4C05-AF61-EB80C3447A73}" type="presParOf" srcId="{D49ECC47-A1CA-4745-A018-E887B8471E70}" destId="{1BC43283-5B3C-4A1D-A0E2-42902AF4A3CD}" srcOrd="0" destOrd="0" presId="urn:microsoft.com/office/officeart/2005/8/layout/hierarchy6"/>
    <dgm:cxn modelId="{6F03E684-B322-4582-A913-C96E173B2C9C}" type="presParOf" srcId="{D49ECC47-A1CA-4745-A018-E887B8471E70}" destId="{C8719DA2-503B-4E25-A072-0B8F7E9FE84F}" srcOrd="1" destOrd="0" presId="urn:microsoft.com/office/officeart/2005/8/layout/hierarchy6"/>
    <dgm:cxn modelId="{BE533013-ABC8-42E5-A552-A242BD0DA870}" type="presParOf" srcId="{C8719DA2-503B-4E25-A072-0B8F7E9FE84F}" destId="{A085F302-6AA1-4068-A16B-212F7654A522}" srcOrd="0" destOrd="0" presId="urn:microsoft.com/office/officeart/2005/8/layout/hierarchy6"/>
    <dgm:cxn modelId="{9C5FF812-4BD1-41E5-B9AC-F2CBF9B3B1FE}" type="presParOf" srcId="{C8719DA2-503B-4E25-A072-0B8F7E9FE84F}" destId="{D9923675-6684-43DB-8873-71A68295C0EC}" srcOrd="1" destOrd="0" presId="urn:microsoft.com/office/officeart/2005/8/layout/hierarchy6"/>
    <dgm:cxn modelId="{41394D49-B1DA-420C-9A1B-9C6F0D3D5F27}" type="presParOf" srcId="{9BB2A62F-B48D-4660-811A-7724EBCCD163}" destId="{92AFE316-B16A-4A42-9919-4E76AF5C8EBA}" srcOrd="2" destOrd="0" presId="urn:microsoft.com/office/officeart/2005/8/layout/hierarchy6"/>
    <dgm:cxn modelId="{60E6DBA0-E764-461E-9A20-6DF75A46CF34}" type="presParOf" srcId="{9BB2A62F-B48D-4660-811A-7724EBCCD163}" destId="{8BD213B8-03FB-4941-8F1B-B544727EE443}" srcOrd="3" destOrd="0" presId="urn:microsoft.com/office/officeart/2005/8/layout/hierarchy6"/>
    <dgm:cxn modelId="{5AEAB1FC-0697-4C39-B862-AD4B47EB7C70}" type="presParOf" srcId="{8BD213B8-03FB-4941-8F1B-B544727EE443}" destId="{CD5AE11E-7090-4D64-A04F-8E82F9704695}" srcOrd="0" destOrd="0" presId="urn:microsoft.com/office/officeart/2005/8/layout/hierarchy6"/>
    <dgm:cxn modelId="{3E7672A6-534D-4AF8-BEEA-1AC177C2DAD7}" type="presParOf" srcId="{8BD213B8-03FB-4941-8F1B-B544727EE443}" destId="{2F791427-9BBD-4E43-BF62-E394AB9B5AB0}" srcOrd="1" destOrd="0" presId="urn:microsoft.com/office/officeart/2005/8/layout/hierarchy6"/>
    <dgm:cxn modelId="{8AA2E56B-13C6-4CA0-81A1-5CBF877D18A1}" type="presParOf" srcId="{2F791427-9BBD-4E43-BF62-E394AB9B5AB0}" destId="{C9ABDF54-BF46-4FBC-832B-8CF970A3DF83}" srcOrd="0" destOrd="0" presId="urn:microsoft.com/office/officeart/2005/8/layout/hierarchy6"/>
    <dgm:cxn modelId="{6ED7FC44-F420-45E2-8F77-6C78C6382093}" type="presParOf" srcId="{2F791427-9BBD-4E43-BF62-E394AB9B5AB0}" destId="{F3D4E2AE-B723-4BDD-8265-8278660E1136}" srcOrd="1" destOrd="0" presId="urn:microsoft.com/office/officeart/2005/8/layout/hierarchy6"/>
    <dgm:cxn modelId="{77A122EC-FB0F-49F5-947C-C665066D17F3}" type="presParOf" srcId="{F3D4E2AE-B723-4BDD-8265-8278660E1136}" destId="{1C2712CB-5FBD-4537-93C3-5E107B2473EE}" srcOrd="0" destOrd="0" presId="urn:microsoft.com/office/officeart/2005/8/layout/hierarchy6"/>
    <dgm:cxn modelId="{E814872C-651A-44A1-9BE3-E7A5EDB8BB45}" type="presParOf" srcId="{F3D4E2AE-B723-4BDD-8265-8278660E1136}" destId="{BAC63079-40F3-4192-9255-D1DB1FBCB275}" srcOrd="1" destOrd="0" presId="urn:microsoft.com/office/officeart/2005/8/layout/hierarchy6"/>
    <dgm:cxn modelId="{EB0C1E94-D619-4E4F-BF32-889B030D6692}" type="presParOf" srcId="{2F791427-9BBD-4E43-BF62-E394AB9B5AB0}" destId="{1F8136D1-7A89-499F-A2F6-B57FE5DE6BBB}" srcOrd="2" destOrd="0" presId="urn:microsoft.com/office/officeart/2005/8/layout/hierarchy6"/>
    <dgm:cxn modelId="{413DC49C-7650-4181-BC19-763F2C68A8D7}" type="presParOf" srcId="{2F791427-9BBD-4E43-BF62-E394AB9B5AB0}" destId="{8D26DB3A-F0B9-44AF-BF0D-0435E62B75D3}" srcOrd="3" destOrd="0" presId="urn:microsoft.com/office/officeart/2005/8/layout/hierarchy6"/>
    <dgm:cxn modelId="{C5A2710F-B93B-49C5-ADCB-A7B8CE6B53E8}" type="presParOf" srcId="{8D26DB3A-F0B9-44AF-BF0D-0435E62B75D3}" destId="{375CD66A-611D-437B-B136-9B0227FC56D2}" srcOrd="0" destOrd="0" presId="urn:microsoft.com/office/officeart/2005/8/layout/hierarchy6"/>
    <dgm:cxn modelId="{4BFCF0C0-419A-46B2-AA15-AFA254DAB72D}" type="presParOf" srcId="{8D26DB3A-F0B9-44AF-BF0D-0435E62B75D3}" destId="{89AF66B8-62D2-45FA-ABEA-E7E680CE63D5}" srcOrd="1" destOrd="0" presId="urn:microsoft.com/office/officeart/2005/8/layout/hierarchy6"/>
    <dgm:cxn modelId="{5E33B80C-29BE-4017-A7AE-5F1AF65AAFB8}" type="presParOf" srcId="{75331921-7FB6-4C64-BCB0-BDAD8203993C}" destId="{054CA2AF-9489-4889-B3F1-E4CC07C803E1}" srcOrd="2" destOrd="0" presId="urn:microsoft.com/office/officeart/2005/8/layout/hierarchy6"/>
    <dgm:cxn modelId="{312B55B4-80BA-4203-8A78-1720773E9CA5}" type="presParOf" srcId="{75331921-7FB6-4C64-BCB0-BDAD8203993C}" destId="{346AF084-DA03-4849-AD9D-21E4843FD9ED}" srcOrd="3" destOrd="0" presId="urn:microsoft.com/office/officeart/2005/8/layout/hierarchy6"/>
    <dgm:cxn modelId="{27E2CB67-5B6B-43C9-9E95-E9ABD13B660E}" type="presParOf" srcId="{346AF084-DA03-4849-AD9D-21E4843FD9ED}" destId="{90B896FE-C43B-4227-A4A4-4EF6E4ED88DB}" srcOrd="0" destOrd="0" presId="urn:microsoft.com/office/officeart/2005/8/layout/hierarchy6"/>
    <dgm:cxn modelId="{014B2461-1BE1-4F24-8C78-9C5CF5BEA514}" type="presParOf" srcId="{346AF084-DA03-4849-AD9D-21E4843FD9ED}" destId="{3D6356CE-CF8A-489D-8A99-4A39F5E13CE5}" srcOrd="1" destOrd="0" presId="urn:microsoft.com/office/officeart/2005/8/layout/hierarchy6"/>
    <dgm:cxn modelId="{E7903FD9-084F-4643-884F-46D4E3CA3A90}" type="presParOf" srcId="{3D6356CE-CF8A-489D-8A99-4A39F5E13CE5}" destId="{0E0586EC-0116-4B57-AC25-8E00A2B2A32F}" srcOrd="0" destOrd="0" presId="urn:microsoft.com/office/officeart/2005/8/layout/hierarchy6"/>
    <dgm:cxn modelId="{A5A92FE5-6DB9-4337-BF36-260CD54C9EDB}" type="presParOf" srcId="{3D6356CE-CF8A-489D-8A99-4A39F5E13CE5}" destId="{72B37C64-D12E-4AAC-9E01-1C32136278ED}" srcOrd="1" destOrd="0" presId="urn:microsoft.com/office/officeart/2005/8/layout/hierarchy6"/>
    <dgm:cxn modelId="{0EC0FD79-665D-400B-9460-BA7D5680A305}" type="presParOf" srcId="{72B37C64-D12E-4AAC-9E01-1C32136278ED}" destId="{A6616D9C-C7D1-4ED8-A7D6-AB433D528A94}" srcOrd="0" destOrd="0" presId="urn:microsoft.com/office/officeart/2005/8/layout/hierarchy6"/>
    <dgm:cxn modelId="{AACE74D5-66EC-4279-94A1-46A88EDE2034}" type="presParOf" srcId="{72B37C64-D12E-4AAC-9E01-1C32136278ED}" destId="{9B4634DD-7944-42D3-8547-39499AB58186}" srcOrd="1" destOrd="0" presId="urn:microsoft.com/office/officeart/2005/8/layout/hierarchy6"/>
    <dgm:cxn modelId="{D3B6DD3A-CE78-433A-80C7-37B4170308E0}" type="presParOf" srcId="{3D6356CE-CF8A-489D-8A99-4A39F5E13CE5}" destId="{9A684018-8B53-4434-A1EF-9EE37405D995}" srcOrd="2" destOrd="0" presId="urn:microsoft.com/office/officeart/2005/8/layout/hierarchy6"/>
    <dgm:cxn modelId="{2B00045A-9C7B-47E8-9CC4-05179BDF49C9}" type="presParOf" srcId="{3D6356CE-CF8A-489D-8A99-4A39F5E13CE5}" destId="{F3F7A443-0809-4A97-A516-18EBC82EEFAC}" srcOrd="3" destOrd="0" presId="urn:microsoft.com/office/officeart/2005/8/layout/hierarchy6"/>
    <dgm:cxn modelId="{E8003D67-F68F-40B0-994E-825EE8B46312}" type="presParOf" srcId="{F3F7A443-0809-4A97-A516-18EBC82EEFAC}" destId="{5C389ABA-E21B-4F87-8EF6-80DB5B6EDC3C}" srcOrd="0" destOrd="0" presId="urn:microsoft.com/office/officeart/2005/8/layout/hierarchy6"/>
    <dgm:cxn modelId="{663CB493-9F4C-4D05-BFE4-33A0788490E6}" type="presParOf" srcId="{F3F7A443-0809-4A97-A516-18EBC82EEFAC}" destId="{5953DA8D-489E-4B03-8B52-47548DC8A435}" srcOrd="1" destOrd="0" presId="urn:microsoft.com/office/officeart/2005/8/layout/hierarchy6"/>
    <dgm:cxn modelId="{88172328-AED2-404F-B6CE-EE62D24137A4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 smtClean="0"/>
            <a:t>Consistency Models</a:t>
          </a:r>
          <a:endParaRPr lang="en-US" sz="1400" b="1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 smtClean="0"/>
            <a:t>Data-centric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CC3C27A0-EBEB-4065-A3FE-C99E3AFD564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Models for Specifying Consistency</a:t>
          </a:r>
          <a:endParaRPr lang="en-US" sz="1100" dirty="0"/>
        </a:p>
      </dgm:t>
    </dgm:pt>
    <dgm:pt modelId="{7F328A5F-2348-4D27-A6D3-B3D50A25AA0F}" type="parTrans" cxnId="{A3936FA1-309B-482D-B1FD-A115772C14DA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53C3F743-AD62-40E2-B49A-BBA40EFEE179}" type="sibTrans" cxnId="{A3936FA1-309B-482D-B1FD-A115772C14DA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 smtClean="0"/>
            <a:t>Client-centric</a:t>
          </a:r>
          <a:endParaRPr lang="en-US" sz="1400" b="1" dirty="0"/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CC5DFE14-976C-4E28-8879-B27666E5B5B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Models for Consistent Ordering of Operations</a:t>
          </a:r>
          <a:endParaRPr lang="en-US" sz="1100" dirty="0"/>
        </a:p>
      </dgm:t>
    </dgm:pt>
    <dgm:pt modelId="{75DA2ABE-C5B6-4A42-AF8E-5374C99AF117}" type="parTrans" cxnId="{EC074CC7-E301-47EA-95F7-15305A185356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25D95644-A61E-4097-85B7-E9729697034A}" type="sibTrans" cxnId="{EC074CC7-E301-47EA-95F7-15305A185356}">
      <dgm:prSet/>
      <dgm:spPr/>
      <dgm:t>
        <a:bodyPr/>
        <a:lstStyle/>
        <a:p>
          <a:endParaRPr lang="en-US"/>
        </a:p>
      </dgm:t>
    </dgm:pt>
    <dgm:pt modelId="{169EFB09-C31E-4421-8BDD-99D1F39EAA6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pPr>
            <a:spcAft>
              <a:spcPts val="0"/>
            </a:spcAft>
          </a:pPr>
          <a:r>
            <a:rPr lang="en-US" sz="1100" dirty="0" smtClean="0"/>
            <a:t>Sequential Consistency Model</a:t>
          </a:r>
          <a:endParaRPr lang="en-US" sz="1100" dirty="0"/>
        </a:p>
      </dgm:t>
    </dgm:pt>
    <dgm:pt modelId="{C0609198-DBB0-4C7C-926E-81A4BB747846}" type="parTrans" cxnId="{42FACCF7-E5A6-4C7D-BC79-472285863522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E1AC7972-91B9-44F6-965C-6EAE8E05A751}" type="sibTrans" cxnId="{42FACCF7-E5A6-4C7D-BC79-472285863522}">
      <dgm:prSet/>
      <dgm:spPr/>
      <dgm:t>
        <a:bodyPr/>
        <a:lstStyle/>
        <a:p>
          <a:endParaRPr lang="en-US"/>
        </a:p>
      </dgm:t>
    </dgm:pt>
    <dgm:pt modelId="{42E5A021-FE46-40E8-A443-A00A676CD8E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Causal Consistency Model</a:t>
          </a:r>
          <a:endParaRPr lang="en-US" sz="1100" dirty="0"/>
        </a:p>
      </dgm:t>
    </dgm:pt>
    <dgm:pt modelId="{EB69C481-99A0-4747-8C2C-3FD9E9FAB567}" type="parTrans" cxnId="{0658AD03-A26E-4D97-80E4-22637C648776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BE556D56-CAAD-49E0-A4C1-512B965AB663}" type="sibTrans" cxnId="{0658AD03-A26E-4D97-80E4-22637C648776}">
      <dgm:prSet/>
      <dgm:spPr/>
      <dgm:t>
        <a:bodyPr/>
        <a:lstStyle/>
        <a:p>
          <a:endParaRPr lang="en-US"/>
        </a:p>
      </dgm:t>
    </dgm:pt>
    <dgm:pt modelId="{A0A6122D-5F66-4A29-9323-A155E2A5691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Continuous Consistency Model</a:t>
          </a:r>
          <a:endParaRPr lang="en-US" sz="1100" dirty="0"/>
        </a:p>
      </dgm:t>
    </dgm:pt>
    <dgm:pt modelId="{0D8A6E39-C6A3-49F6-BDD2-1729F83218F4}" type="parTrans" cxnId="{F63340D1-7245-417C-858A-2AD00CB87F26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926A5CE1-3016-4CD3-ABEF-F6248E43860F}" type="sibTrans" cxnId="{F63340D1-7245-417C-858A-2AD00CB87F26}">
      <dgm:prSet/>
      <dgm:spPr/>
      <dgm:t>
        <a:bodyPr/>
        <a:lstStyle/>
        <a:p>
          <a:endParaRPr lang="en-US"/>
        </a:p>
      </dgm:t>
    </dgm:pt>
    <dgm:pt modelId="{31D999FF-1965-4707-B6F5-F54DB0628182}">
      <dgm:prSet phldrT="[Text]" custT="1"/>
      <dgm:spPr/>
      <dgm:t>
        <a:bodyPr/>
        <a:lstStyle/>
        <a:p>
          <a:r>
            <a:rPr lang="en-US" sz="1400" b="1" dirty="0" smtClean="0"/>
            <a:t>Eventual Consistency</a:t>
          </a:r>
          <a:endParaRPr lang="en-US" sz="1400" b="1" dirty="0"/>
        </a:p>
      </dgm:t>
    </dgm:pt>
    <dgm:pt modelId="{AD246D3C-2B84-4B50-9D20-F505BBFD69DE}" type="parTrans" cxnId="{D6D21051-1412-4231-8A7A-36DFB30A654F}">
      <dgm:prSet/>
      <dgm:spPr/>
      <dgm:t>
        <a:bodyPr/>
        <a:lstStyle/>
        <a:p>
          <a:endParaRPr lang="en-US"/>
        </a:p>
      </dgm:t>
    </dgm:pt>
    <dgm:pt modelId="{6EE4327F-2BA0-4CD7-A922-E825F408DB9F}" type="sibTrans" cxnId="{D6D21051-1412-4231-8A7A-36DFB30A654F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Client Consistency Guarantees</a:t>
          </a:r>
          <a:endParaRPr lang="en-US" sz="1400" b="1" dirty="0"/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</dgm:pt>
    <dgm:pt modelId="{D7E22B88-5C5F-4DF7-AB80-D2ADFA6DD0F0}" type="pres">
      <dgm:prSet presAssocID="{7F328A5F-2348-4D27-A6D3-B3D50A25AA0F}" presName="Name19" presStyleLbl="parChTrans1D3" presStyleIdx="0" presStyleCnt="4"/>
      <dgm:spPr/>
      <dgm:t>
        <a:bodyPr/>
        <a:lstStyle/>
        <a:p>
          <a:endParaRPr lang="en-US"/>
        </a:p>
      </dgm:t>
    </dgm:pt>
    <dgm:pt modelId="{096E4B15-94C8-4298-963F-1928A3353C8E}" type="pres">
      <dgm:prSet presAssocID="{CC3C27A0-EBEB-4065-A3FE-C99E3AFD5646}" presName="Name21" presStyleCnt="0"/>
      <dgm:spPr/>
    </dgm:pt>
    <dgm:pt modelId="{EDCBD860-D9E4-48F2-9D2D-4EC440C141F2}" type="pres">
      <dgm:prSet presAssocID="{CC3C27A0-EBEB-4065-A3FE-C99E3AFD5646}" presName="level2Shape" presStyleLbl="node3" presStyleIdx="0" presStyleCnt="4" custScaleX="89778"/>
      <dgm:spPr/>
      <dgm:t>
        <a:bodyPr/>
        <a:lstStyle/>
        <a:p>
          <a:endParaRPr lang="en-US"/>
        </a:p>
      </dgm:t>
    </dgm:pt>
    <dgm:pt modelId="{D49ECC47-A1CA-4745-A018-E887B8471E70}" type="pres">
      <dgm:prSet presAssocID="{CC3C27A0-EBEB-4065-A3FE-C99E3AFD5646}" presName="hierChild3" presStyleCnt="0"/>
      <dgm:spPr/>
    </dgm:pt>
    <dgm:pt modelId="{1BC43283-5B3C-4A1D-A0E2-42902AF4A3CD}" type="pres">
      <dgm:prSet presAssocID="{0D8A6E39-C6A3-49F6-BDD2-1729F83218F4}" presName="Name19" presStyleLbl="parChTrans1D4" presStyleIdx="0" presStyleCnt="3"/>
      <dgm:spPr/>
      <dgm:t>
        <a:bodyPr/>
        <a:lstStyle/>
        <a:p>
          <a:endParaRPr lang="en-US"/>
        </a:p>
      </dgm:t>
    </dgm:pt>
    <dgm:pt modelId="{C8719DA2-503B-4E25-A072-0B8F7E9FE84F}" type="pres">
      <dgm:prSet presAssocID="{A0A6122D-5F66-4A29-9323-A155E2A56919}" presName="Name21" presStyleCnt="0"/>
      <dgm:spPr/>
    </dgm:pt>
    <dgm:pt modelId="{A085F302-6AA1-4068-A16B-212F7654A522}" type="pres">
      <dgm:prSet presAssocID="{A0A6122D-5F66-4A29-9323-A155E2A56919}" presName="level2Shape" presStyleLbl="node4" presStyleIdx="0" presStyleCnt="3" custScaleX="89778"/>
      <dgm:spPr/>
      <dgm:t>
        <a:bodyPr/>
        <a:lstStyle/>
        <a:p>
          <a:endParaRPr lang="en-US"/>
        </a:p>
      </dgm:t>
    </dgm:pt>
    <dgm:pt modelId="{D9923675-6684-43DB-8873-71A68295C0EC}" type="pres">
      <dgm:prSet presAssocID="{A0A6122D-5F66-4A29-9323-A155E2A56919}" presName="hierChild3" presStyleCnt="0"/>
      <dgm:spPr/>
    </dgm:pt>
    <dgm:pt modelId="{92AFE316-B16A-4A42-9919-4E76AF5C8EBA}" type="pres">
      <dgm:prSet presAssocID="{75DA2ABE-C5B6-4A42-AF8E-5374C99AF117}" presName="Name19" presStyleLbl="parChTrans1D3" presStyleIdx="1" presStyleCnt="4"/>
      <dgm:spPr/>
      <dgm:t>
        <a:bodyPr/>
        <a:lstStyle/>
        <a:p>
          <a:endParaRPr lang="en-US"/>
        </a:p>
      </dgm:t>
    </dgm:pt>
    <dgm:pt modelId="{8BD213B8-03FB-4941-8F1B-B544727EE443}" type="pres">
      <dgm:prSet presAssocID="{CC5DFE14-976C-4E28-8879-B27666E5B5B9}" presName="Name21" presStyleCnt="0"/>
      <dgm:spPr/>
    </dgm:pt>
    <dgm:pt modelId="{CD5AE11E-7090-4D64-A04F-8E82F9704695}" type="pres">
      <dgm:prSet presAssocID="{CC5DFE14-976C-4E28-8879-B27666E5B5B9}" presName="level2Shape" presStyleLbl="node3" presStyleIdx="1" presStyleCnt="4" custScaleX="89778"/>
      <dgm:spPr/>
      <dgm:t>
        <a:bodyPr/>
        <a:lstStyle/>
        <a:p>
          <a:endParaRPr lang="en-US"/>
        </a:p>
      </dgm:t>
    </dgm:pt>
    <dgm:pt modelId="{2F791427-9BBD-4E43-BF62-E394AB9B5AB0}" type="pres">
      <dgm:prSet presAssocID="{CC5DFE14-976C-4E28-8879-B27666E5B5B9}" presName="hierChild3" presStyleCnt="0"/>
      <dgm:spPr/>
    </dgm:pt>
    <dgm:pt modelId="{C9ABDF54-BF46-4FBC-832B-8CF970A3DF83}" type="pres">
      <dgm:prSet presAssocID="{C0609198-DBB0-4C7C-926E-81A4BB747846}" presName="Name19" presStyleLbl="parChTrans1D4" presStyleIdx="1" presStyleCnt="3"/>
      <dgm:spPr/>
      <dgm:t>
        <a:bodyPr/>
        <a:lstStyle/>
        <a:p>
          <a:endParaRPr lang="en-US"/>
        </a:p>
      </dgm:t>
    </dgm:pt>
    <dgm:pt modelId="{F3D4E2AE-B723-4BDD-8265-8278660E1136}" type="pres">
      <dgm:prSet presAssocID="{169EFB09-C31E-4421-8BDD-99D1F39EAA69}" presName="Name21" presStyleCnt="0"/>
      <dgm:spPr/>
    </dgm:pt>
    <dgm:pt modelId="{1C2712CB-5FBD-4537-93C3-5E107B2473EE}" type="pres">
      <dgm:prSet presAssocID="{169EFB09-C31E-4421-8BDD-99D1F39EAA69}" presName="level2Shape" presStyleLbl="node4" presStyleIdx="1" presStyleCnt="3" custScaleX="89778"/>
      <dgm:spPr/>
      <dgm:t>
        <a:bodyPr/>
        <a:lstStyle/>
        <a:p>
          <a:endParaRPr lang="en-US"/>
        </a:p>
      </dgm:t>
    </dgm:pt>
    <dgm:pt modelId="{BAC63079-40F3-4192-9255-D1DB1FBCB275}" type="pres">
      <dgm:prSet presAssocID="{169EFB09-C31E-4421-8BDD-99D1F39EAA69}" presName="hierChild3" presStyleCnt="0"/>
      <dgm:spPr/>
    </dgm:pt>
    <dgm:pt modelId="{1F8136D1-7A89-499F-A2F6-B57FE5DE6BBB}" type="pres">
      <dgm:prSet presAssocID="{EB69C481-99A0-4747-8C2C-3FD9E9FAB567}" presName="Name19" presStyleLbl="parChTrans1D4" presStyleIdx="2" presStyleCnt="3"/>
      <dgm:spPr/>
      <dgm:t>
        <a:bodyPr/>
        <a:lstStyle/>
        <a:p>
          <a:endParaRPr lang="en-US"/>
        </a:p>
      </dgm:t>
    </dgm:pt>
    <dgm:pt modelId="{8D26DB3A-F0B9-44AF-BF0D-0435E62B75D3}" type="pres">
      <dgm:prSet presAssocID="{42E5A021-FE46-40E8-A443-A00A676CD8E6}" presName="Name21" presStyleCnt="0"/>
      <dgm:spPr/>
    </dgm:pt>
    <dgm:pt modelId="{375CD66A-611D-437B-B136-9B0227FC56D2}" type="pres">
      <dgm:prSet presAssocID="{42E5A021-FE46-40E8-A443-A00A676CD8E6}" presName="level2Shape" presStyleLbl="node4" presStyleIdx="2" presStyleCnt="3" custScaleX="89778"/>
      <dgm:spPr/>
      <dgm:t>
        <a:bodyPr/>
        <a:lstStyle/>
        <a:p>
          <a:endParaRPr lang="en-US"/>
        </a:p>
      </dgm:t>
    </dgm:pt>
    <dgm:pt modelId="{89AF66B8-62D2-45FA-ABEA-E7E680CE63D5}" type="pres">
      <dgm:prSet presAssocID="{42E5A021-FE46-40E8-A443-A00A676CD8E6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  <dgm:t>
        <a:bodyPr/>
        <a:lstStyle/>
        <a:p>
          <a:endParaRPr lang="en-US"/>
        </a:p>
      </dgm:t>
    </dgm:pt>
    <dgm:pt modelId="{3D6356CE-CF8A-489D-8A99-4A39F5E13CE5}" type="pres">
      <dgm:prSet presAssocID="{8A9CFF30-92E9-4A1E-A335-D03C771A5904}" presName="hierChild3" presStyleCnt="0"/>
      <dgm:spPr/>
    </dgm:pt>
    <dgm:pt modelId="{0E0586EC-0116-4B57-AC25-8E00A2B2A32F}" type="pres">
      <dgm:prSet presAssocID="{AD246D3C-2B84-4B50-9D20-F505BBFD69DE}" presName="Name19" presStyleLbl="parChTrans1D3" presStyleIdx="2" presStyleCnt="4"/>
      <dgm:spPr/>
      <dgm:t>
        <a:bodyPr/>
        <a:lstStyle/>
        <a:p>
          <a:endParaRPr lang="en-US"/>
        </a:p>
      </dgm:t>
    </dgm:pt>
    <dgm:pt modelId="{72B37C64-D12E-4AAC-9E01-1C32136278ED}" type="pres">
      <dgm:prSet presAssocID="{31D999FF-1965-4707-B6F5-F54DB0628182}" presName="Name21" presStyleCnt="0"/>
      <dgm:spPr/>
    </dgm:pt>
    <dgm:pt modelId="{A6616D9C-C7D1-4ED8-A7D6-AB433D528A94}" type="pres">
      <dgm:prSet presAssocID="{31D999FF-1965-4707-B6F5-F54DB0628182}" presName="level2Shape" presStyleLbl="node3" presStyleIdx="2" presStyleCnt="4" custScaleX="171705"/>
      <dgm:spPr/>
      <dgm:t>
        <a:bodyPr/>
        <a:lstStyle/>
        <a:p>
          <a:endParaRPr lang="en-US"/>
        </a:p>
      </dgm:t>
    </dgm:pt>
    <dgm:pt modelId="{9B4634DD-7944-42D3-8547-39499AB58186}" type="pres">
      <dgm:prSet presAssocID="{31D999FF-1965-4707-B6F5-F54DB0628182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3" presStyleCnt="4"/>
      <dgm:spPr/>
      <dgm:t>
        <a:bodyPr/>
        <a:lstStyle/>
        <a:p>
          <a:endParaRPr lang="en-US"/>
        </a:p>
      </dgm:t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3" presStyleCnt="4" custScaleX="171705"/>
      <dgm:spPr/>
      <dgm:t>
        <a:bodyPr/>
        <a:lstStyle/>
        <a:p>
          <a:endParaRPr lang="en-US"/>
        </a:p>
      </dgm:t>
    </dgm:pt>
    <dgm:pt modelId="{5953DA8D-489E-4B03-8B52-47548DC8A435}" type="pres">
      <dgm:prSet presAssocID="{2DF9427A-C2A6-4F2D-82D8-BEA671BBD0EA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F63340D1-7245-417C-858A-2AD00CB87F26}" srcId="{CC3C27A0-EBEB-4065-A3FE-C99E3AFD5646}" destId="{A0A6122D-5F66-4A29-9323-A155E2A56919}" srcOrd="0" destOrd="0" parTransId="{0D8A6E39-C6A3-49F6-BDD2-1729F83218F4}" sibTransId="{926A5CE1-3016-4CD3-ABEF-F6248E43860F}"/>
    <dgm:cxn modelId="{42FACCF7-E5A6-4C7D-BC79-472285863522}" srcId="{CC5DFE14-976C-4E28-8879-B27666E5B5B9}" destId="{169EFB09-C31E-4421-8BDD-99D1F39EAA69}" srcOrd="0" destOrd="0" parTransId="{C0609198-DBB0-4C7C-926E-81A4BB747846}" sibTransId="{E1AC7972-91B9-44F6-965C-6EAE8E05A751}"/>
    <dgm:cxn modelId="{8E6294CF-F162-4F5A-96B7-6A09B4E0C459}" type="presOf" srcId="{C0609198-DBB0-4C7C-926E-81A4BB747846}" destId="{C9ABDF54-BF46-4FBC-832B-8CF970A3DF83}" srcOrd="0" destOrd="0" presId="urn:microsoft.com/office/officeart/2005/8/layout/hierarchy6"/>
    <dgm:cxn modelId="{6D67F214-6ED5-4AD4-8713-5AECC8D36B88}" type="presOf" srcId="{CC5DFE14-976C-4E28-8879-B27666E5B5B9}" destId="{CD5AE11E-7090-4D64-A04F-8E82F9704695}" srcOrd="0" destOrd="0" presId="urn:microsoft.com/office/officeart/2005/8/layout/hierarchy6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E3D91BB1-EE7F-418F-B21B-2B0B4F5A5439}" type="presOf" srcId="{169EFB09-C31E-4421-8BDD-99D1F39EAA69}" destId="{1C2712CB-5FBD-4537-93C3-5E107B2473EE}" srcOrd="0" destOrd="0" presId="urn:microsoft.com/office/officeart/2005/8/layout/hierarchy6"/>
    <dgm:cxn modelId="{84949D1B-37BC-4808-AC58-6A8C3D47B5A0}" type="presOf" srcId="{87648758-DDA4-4C46-B67A-3ADF52126FE4}" destId="{3F7BD4C7-E46F-4323-9C1A-8C33739CAC9B}" srcOrd="0" destOrd="0" presId="urn:microsoft.com/office/officeart/2005/8/layout/hierarchy6"/>
    <dgm:cxn modelId="{D6D21051-1412-4231-8A7A-36DFB30A654F}" srcId="{8A9CFF30-92E9-4A1E-A335-D03C771A5904}" destId="{31D999FF-1965-4707-B6F5-F54DB0628182}" srcOrd="0" destOrd="0" parTransId="{AD246D3C-2B84-4B50-9D20-F505BBFD69DE}" sibTransId="{6EE4327F-2BA0-4CD7-A922-E825F408DB9F}"/>
    <dgm:cxn modelId="{EC074CC7-E301-47EA-95F7-15305A185356}" srcId="{87648758-DDA4-4C46-B67A-3ADF52126FE4}" destId="{CC5DFE14-976C-4E28-8879-B27666E5B5B9}" srcOrd="1" destOrd="0" parTransId="{75DA2ABE-C5B6-4A42-AF8E-5374C99AF117}" sibTransId="{25D95644-A61E-4097-85B7-E9729697034A}"/>
    <dgm:cxn modelId="{42408CD3-EAF3-4F3D-A294-01CF082557E5}" type="presOf" srcId="{AD246D3C-2B84-4B50-9D20-F505BBFD69DE}" destId="{0E0586EC-0116-4B57-AC25-8E00A2B2A32F}" srcOrd="0" destOrd="0" presId="urn:microsoft.com/office/officeart/2005/8/layout/hierarchy6"/>
    <dgm:cxn modelId="{0658AD03-A26E-4D97-80E4-22637C648776}" srcId="{CC5DFE14-976C-4E28-8879-B27666E5B5B9}" destId="{42E5A021-FE46-40E8-A443-A00A676CD8E6}" srcOrd="1" destOrd="0" parTransId="{EB69C481-99A0-4747-8C2C-3FD9E9FAB567}" sibTransId="{BE556D56-CAAD-49E0-A4C1-512B965AB663}"/>
    <dgm:cxn modelId="{E8EB3AC2-6050-40EE-BC1A-0EA6D7A04E6B}" type="presOf" srcId="{A0A6122D-5F66-4A29-9323-A155E2A56919}" destId="{A085F302-6AA1-4068-A16B-212F7654A522}" srcOrd="0" destOrd="0" presId="urn:microsoft.com/office/officeart/2005/8/layout/hierarchy6"/>
    <dgm:cxn modelId="{043B24C1-FA2D-4A86-ACFD-3149F8FB8B65}" type="presOf" srcId="{927F4FF5-FFAD-4A5B-81C2-E96FB5D32072}" destId="{CE944FEA-3CDE-4531-AF81-2A8573E4ABC4}" srcOrd="0" destOrd="0" presId="urn:microsoft.com/office/officeart/2005/8/layout/hierarchy6"/>
    <dgm:cxn modelId="{90765880-2069-4D9B-9052-82F28F92E0BF}" type="presOf" srcId="{7F328A5F-2348-4D27-A6D3-B3D50A25AA0F}" destId="{D7E22B88-5C5F-4DF7-AB80-D2ADFA6DD0F0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A9B80F37-8F65-48C4-BF60-B37B469C723E}" type="presOf" srcId="{F2625492-FA4D-41F9-A9A5-53802914F5A3}" destId="{9A684018-8B53-4434-A1EF-9EE37405D995}" srcOrd="0" destOrd="0" presId="urn:microsoft.com/office/officeart/2005/8/layout/hierarchy6"/>
    <dgm:cxn modelId="{32D97607-B380-4C55-8772-B435E9EDE1E6}" type="presOf" srcId="{F9ABE344-681E-4535-8A25-4C84F23CF998}" destId="{054CA2AF-9489-4889-B3F1-E4CC07C803E1}" srcOrd="0" destOrd="0" presId="urn:microsoft.com/office/officeart/2005/8/layout/hierarchy6"/>
    <dgm:cxn modelId="{7CA0907C-4357-4913-8E34-A1424B720CFC}" type="presOf" srcId="{146FA7C0-DF8B-4C6F-9E2B-2203CC52B815}" destId="{304A5C93-92D3-4855-95E3-9BB61EC17E22}" srcOrd="0" destOrd="0" presId="urn:microsoft.com/office/officeart/2005/8/layout/hierarchy6"/>
    <dgm:cxn modelId="{8FEFB747-CCA3-40E1-A789-1B43C2D4B198}" type="presOf" srcId="{2DF9427A-C2A6-4F2D-82D8-BEA671BBD0EA}" destId="{5C389ABA-E21B-4F87-8EF6-80DB5B6EDC3C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B9A23DBD-0301-4E99-B8E1-7A59E897FEDE}" srcId="{8A9CFF30-92E9-4A1E-A335-D03C771A5904}" destId="{2DF9427A-C2A6-4F2D-82D8-BEA671BBD0EA}" srcOrd="1" destOrd="0" parTransId="{F2625492-FA4D-41F9-A9A5-53802914F5A3}" sibTransId="{C93FF8F4-7CFD-473A-B05A-503D06369D95}"/>
    <dgm:cxn modelId="{4C3F43FB-07E6-4592-A0A5-6B6A0032114D}" type="presOf" srcId="{31D999FF-1965-4707-B6F5-F54DB0628182}" destId="{A6616D9C-C7D1-4ED8-A7D6-AB433D528A94}" srcOrd="0" destOrd="0" presId="urn:microsoft.com/office/officeart/2005/8/layout/hierarchy6"/>
    <dgm:cxn modelId="{A3936FA1-309B-482D-B1FD-A115772C14DA}" srcId="{87648758-DDA4-4C46-B67A-3ADF52126FE4}" destId="{CC3C27A0-EBEB-4065-A3FE-C99E3AFD5646}" srcOrd="0" destOrd="0" parTransId="{7F328A5F-2348-4D27-A6D3-B3D50A25AA0F}" sibTransId="{53C3F743-AD62-40E2-B49A-BBA40EFEE179}"/>
    <dgm:cxn modelId="{8AC58C78-7EEB-46EA-AE36-054661163FAC}" type="presOf" srcId="{0D8A6E39-C6A3-49F6-BDD2-1729F83218F4}" destId="{1BC43283-5B3C-4A1D-A0E2-42902AF4A3CD}" srcOrd="0" destOrd="0" presId="urn:microsoft.com/office/officeart/2005/8/layout/hierarchy6"/>
    <dgm:cxn modelId="{A29BE5C5-F372-470B-8F70-4396F208CB5C}" type="presOf" srcId="{42E5A021-FE46-40E8-A443-A00A676CD8E6}" destId="{375CD66A-611D-437B-B136-9B0227FC56D2}" srcOrd="0" destOrd="0" presId="urn:microsoft.com/office/officeart/2005/8/layout/hierarchy6"/>
    <dgm:cxn modelId="{213C259E-7B8D-4E85-B7B4-5790AD69D409}" type="presOf" srcId="{EB69C481-99A0-4747-8C2C-3FD9E9FAB567}" destId="{1F8136D1-7A89-499F-A2F6-B57FE5DE6BBB}" srcOrd="0" destOrd="0" presId="urn:microsoft.com/office/officeart/2005/8/layout/hierarchy6"/>
    <dgm:cxn modelId="{5B18DE3E-8F47-4F39-A54E-9386775E6CBA}" type="presOf" srcId="{CC3C27A0-EBEB-4065-A3FE-C99E3AFD5646}" destId="{EDCBD860-D9E4-48F2-9D2D-4EC440C141F2}" srcOrd="0" destOrd="0" presId="urn:microsoft.com/office/officeart/2005/8/layout/hierarchy6"/>
    <dgm:cxn modelId="{26C210AE-F1FA-46FF-A841-72C27BFED845}" type="presOf" srcId="{E1D5BAB9-1722-4DA9-8DB5-FD87F4BA0CD0}" destId="{5C90082F-6F01-4698-B5FD-27C3F78EA7C9}" srcOrd="0" destOrd="0" presId="urn:microsoft.com/office/officeart/2005/8/layout/hierarchy6"/>
    <dgm:cxn modelId="{A8EFEABF-83C4-42EC-8C97-A4068B51E403}" type="presOf" srcId="{75DA2ABE-C5B6-4A42-AF8E-5374C99AF117}" destId="{92AFE316-B16A-4A42-9919-4E76AF5C8EBA}" srcOrd="0" destOrd="0" presId="urn:microsoft.com/office/officeart/2005/8/layout/hierarchy6"/>
    <dgm:cxn modelId="{B62D7A89-A34C-4CFA-BFC3-D2A0C2B2F3D3}" type="presOf" srcId="{8A9CFF30-92E9-4A1E-A335-D03C771A5904}" destId="{90B896FE-C43B-4227-A4A4-4EF6E4ED88DB}" srcOrd="0" destOrd="0" presId="urn:microsoft.com/office/officeart/2005/8/layout/hierarchy6"/>
    <dgm:cxn modelId="{7B12DBD2-DAC9-4B0F-B0E0-03CDEBBCDCFF}" type="presParOf" srcId="{304A5C93-92D3-4855-95E3-9BB61EC17E22}" destId="{23F63988-28F5-4D7B-9EDB-73C41FDA5EF8}" srcOrd="0" destOrd="0" presId="urn:microsoft.com/office/officeart/2005/8/layout/hierarchy6"/>
    <dgm:cxn modelId="{9087B7C7-6E72-4F50-B211-21B11E9CCACC}" type="presParOf" srcId="{23F63988-28F5-4D7B-9EDB-73C41FDA5EF8}" destId="{42239927-D3F6-4898-BCEC-C5883EDCAB31}" srcOrd="0" destOrd="0" presId="urn:microsoft.com/office/officeart/2005/8/layout/hierarchy6"/>
    <dgm:cxn modelId="{98CD658A-CFF4-4848-A7BB-2A55EBD5E2CB}" type="presParOf" srcId="{42239927-D3F6-4898-BCEC-C5883EDCAB31}" destId="{22F2432B-2E0D-4AEC-949A-3E55EA0307F5}" srcOrd="0" destOrd="0" presId="urn:microsoft.com/office/officeart/2005/8/layout/hierarchy6"/>
    <dgm:cxn modelId="{23482F9C-D244-459E-B1A2-EB19C08543B2}" type="presParOf" srcId="{22F2432B-2E0D-4AEC-949A-3E55EA0307F5}" destId="{5C90082F-6F01-4698-B5FD-27C3F78EA7C9}" srcOrd="0" destOrd="0" presId="urn:microsoft.com/office/officeart/2005/8/layout/hierarchy6"/>
    <dgm:cxn modelId="{EDEA396D-B53C-42E7-9428-4CFD75A3DF0E}" type="presParOf" srcId="{22F2432B-2E0D-4AEC-949A-3E55EA0307F5}" destId="{75331921-7FB6-4C64-BCB0-BDAD8203993C}" srcOrd="1" destOrd="0" presId="urn:microsoft.com/office/officeart/2005/8/layout/hierarchy6"/>
    <dgm:cxn modelId="{3F5B631C-F07A-4511-A284-C596079B5A7D}" type="presParOf" srcId="{75331921-7FB6-4C64-BCB0-BDAD8203993C}" destId="{CE944FEA-3CDE-4531-AF81-2A8573E4ABC4}" srcOrd="0" destOrd="0" presId="urn:microsoft.com/office/officeart/2005/8/layout/hierarchy6"/>
    <dgm:cxn modelId="{CE2335E6-DAB3-4E15-B031-6D1DA8AE1BA2}" type="presParOf" srcId="{75331921-7FB6-4C64-BCB0-BDAD8203993C}" destId="{0A76B77F-58A9-4DA9-9B3F-773A8A984E3E}" srcOrd="1" destOrd="0" presId="urn:microsoft.com/office/officeart/2005/8/layout/hierarchy6"/>
    <dgm:cxn modelId="{831A1995-7BC9-48AC-96D5-F90842E7572A}" type="presParOf" srcId="{0A76B77F-58A9-4DA9-9B3F-773A8A984E3E}" destId="{3F7BD4C7-E46F-4323-9C1A-8C33739CAC9B}" srcOrd="0" destOrd="0" presId="urn:microsoft.com/office/officeart/2005/8/layout/hierarchy6"/>
    <dgm:cxn modelId="{A070BE91-14B6-4211-8469-A9690E5E8C94}" type="presParOf" srcId="{0A76B77F-58A9-4DA9-9B3F-773A8A984E3E}" destId="{9BB2A62F-B48D-4660-811A-7724EBCCD163}" srcOrd="1" destOrd="0" presId="urn:microsoft.com/office/officeart/2005/8/layout/hierarchy6"/>
    <dgm:cxn modelId="{56FE8BED-864B-4E4A-BEB2-0E6673230276}" type="presParOf" srcId="{9BB2A62F-B48D-4660-811A-7724EBCCD163}" destId="{D7E22B88-5C5F-4DF7-AB80-D2ADFA6DD0F0}" srcOrd="0" destOrd="0" presId="urn:microsoft.com/office/officeart/2005/8/layout/hierarchy6"/>
    <dgm:cxn modelId="{CC34787D-178A-47BE-ACE6-2F276E696BC1}" type="presParOf" srcId="{9BB2A62F-B48D-4660-811A-7724EBCCD163}" destId="{096E4B15-94C8-4298-963F-1928A3353C8E}" srcOrd="1" destOrd="0" presId="urn:microsoft.com/office/officeart/2005/8/layout/hierarchy6"/>
    <dgm:cxn modelId="{AD40652D-510C-416F-80D1-73A236E12EFB}" type="presParOf" srcId="{096E4B15-94C8-4298-963F-1928A3353C8E}" destId="{EDCBD860-D9E4-48F2-9D2D-4EC440C141F2}" srcOrd="0" destOrd="0" presId="urn:microsoft.com/office/officeart/2005/8/layout/hierarchy6"/>
    <dgm:cxn modelId="{55883AF3-D03D-4D57-8EE2-587C5BD1C9A3}" type="presParOf" srcId="{096E4B15-94C8-4298-963F-1928A3353C8E}" destId="{D49ECC47-A1CA-4745-A018-E887B8471E70}" srcOrd="1" destOrd="0" presId="urn:microsoft.com/office/officeart/2005/8/layout/hierarchy6"/>
    <dgm:cxn modelId="{BAF80624-7C35-4AC6-BE69-587F265FC6F8}" type="presParOf" srcId="{D49ECC47-A1CA-4745-A018-E887B8471E70}" destId="{1BC43283-5B3C-4A1D-A0E2-42902AF4A3CD}" srcOrd="0" destOrd="0" presId="urn:microsoft.com/office/officeart/2005/8/layout/hierarchy6"/>
    <dgm:cxn modelId="{0523E9A4-A87A-490A-933E-D8438CFBA429}" type="presParOf" srcId="{D49ECC47-A1CA-4745-A018-E887B8471E70}" destId="{C8719DA2-503B-4E25-A072-0B8F7E9FE84F}" srcOrd="1" destOrd="0" presId="urn:microsoft.com/office/officeart/2005/8/layout/hierarchy6"/>
    <dgm:cxn modelId="{537AC195-6CAF-4B77-9226-C4F772E14C4E}" type="presParOf" srcId="{C8719DA2-503B-4E25-A072-0B8F7E9FE84F}" destId="{A085F302-6AA1-4068-A16B-212F7654A522}" srcOrd="0" destOrd="0" presId="urn:microsoft.com/office/officeart/2005/8/layout/hierarchy6"/>
    <dgm:cxn modelId="{D5F11E84-91A4-45D3-BB92-70127094FF32}" type="presParOf" srcId="{C8719DA2-503B-4E25-A072-0B8F7E9FE84F}" destId="{D9923675-6684-43DB-8873-71A68295C0EC}" srcOrd="1" destOrd="0" presId="urn:microsoft.com/office/officeart/2005/8/layout/hierarchy6"/>
    <dgm:cxn modelId="{A86827A5-816B-46E9-999D-F1644CA0994A}" type="presParOf" srcId="{9BB2A62F-B48D-4660-811A-7724EBCCD163}" destId="{92AFE316-B16A-4A42-9919-4E76AF5C8EBA}" srcOrd="2" destOrd="0" presId="urn:microsoft.com/office/officeart/2005/8/layout/hierarchy6"/>
    <dgm:cxn modelId="{B94C341E-095E-46C8-98AF-FF161E79BC62}" type="presParOf" srcId="{9BB2A62F-B48D-4660-811A-7724EBCCD163}" destId="{8BD213B8-03FB-4941-8F1B-B544727EE443}" srcOrd="3" destOrd="0" presId="urn:microsoft.com/office/officeart/2005/8/layout/hierarchy6"/>
    <dgm:cxn modelId="{2984B97A-2DF3-494B-A5F2-35CD465EEE8F}" type="presParOf" srcId="{8BD213B8-03FB-4941-8F1B-B544727EE443}" destId="{CD5AE11E-7090-4D64-A04F-8E82F9704695}" srcOrd="0" destOrd="0" presId="urn:microsoft.com/office/officeart/2005/8/layout/hierarchy6"/>
    <dgm:cxn modelId="{5BEC6B1B-1F40-4370-9C39-B3A224FDBDF2}" type="presParOf" srcId="{8BD213B8-03FB-4941-8F1B-B544727EE443}" destId="{2F791427-9BBD-4E43-BF62-E394AB9B5AB0}" srcOrd="1" destOrd="0" presId="urn:microsoft.com/office/officeart/2005/8/layout/hierarchy6"/>
    <dgm:cxn modelId="{01C37DAB-17B4-4760-873D-6053FA40542F}" type="presParOf" srcId="{2F791427-9BBD-4E43-BF62-E394AB9B5AB0}" destId="{C9ABDF54-BF46-4FBC-832B-8CF970A3DF83}" srcOrd="0" destOrd="0" presId="urn:microsoft.com/office/officeart/2005/8/layout/hierarchy6"/>
    <dgm:cxn modelId="{98507420-3C7C-4BB0-BD83-4BB3023285A9}" type="presParOf" srcId="{2F791427-9BBD-4E43-BF62-E394AB9B5AB0}" destId="{F3D4E2AE-B723-4BDD-8265-8278660E1136}" srcOrd="1" destOrd="0" presId="urn:microsoft.com/office/officeart/2005/8/layout/hierarchy6"/>
    <dgm:cxn modelId="{2DC9C2A3-0F04-4D6C-80E3-1F98B028961D}" type="presParOf" srcId="{F3D4E2AE-B723-4BDD-8265-8278660E1136}" destId="{1C2712CB-5FBD-4537-93C3-5E107B2473EE}" srcOrd="0" destOrd="0" presId="urn:microsoft.com/office/officeart/2005/8/layout/hierarchy6"/>
    <dgm:cxn modelId="{C616B5A8-A4E8-4FC9-B746-A0DF911380BD}" type="presParOf" srcId="{F3D4E2AE-B723-4BDD-8265-8278660E1136}" destId="{BAC63079-40F3-4192-9255-D1DB1FBCB275}" srcOrd="1" destOrd="0" presId="urn:microsoft.com/office/officeart/2005/8/layout/hierarchy6"/>
    <dgm:cxn modelId="{43C45BBD-F401-4382-A4E4-3BC9018A3581}" type="presParOf" srcId="{2F791427-9BBD-4E43-BF62-E394AB9B5AB0}" destId="{1F8136D1-7A89-499F-A2F6-B57FE5DE6BBB}" srcOrd="2" destOrd="0" presId="urn:microsoft.com/office/officeart/2005/8/layout/hierarchy6"/>
    <dgm:cxn modelId="{FF1FC2B2-DE73-48C0-BD36-4B897125E3C5}" type="presParOf" srcId="{2F791427-9BBD-4E43-BF62-E394AB9B5AB0}" destId="{8D26DB3A-F0B9-44AF-BF0D-0435E62B75D3}" srcOrd="3" destOrd="0" presId="urn:microsoft.com/office/officeart/2005/8/layout/hierarchy6"/>
    <dgm:cxn modelId="{25980C08-0E1A-48C1-A6BE-E6C7DDF5EC87}" type="presParOf" srcId="{8D26DB3A-F0B9-44AF-BF0D-0435E62B75D3}" destId="{375CD66A-611D-437B-B136-9B0227FC56D2}" srcOrd="0" destOrd="0" presId="urn:microsoft.com/office/officeart/2005/8/layout/hierarchy6"/>
    <dgm:cxn modelId="{16ED514A-527E-446A-83C6-5C894A9961CA}" type="presParOf" srcId="{8D26DB3A-F0B9-44AF-BF0D-0435E62B75D3}" destId="{89AF66B8-62D2-45FA-ABEA-E7E680CE63D5}" srcOrd="1" destOrd="0" presId="urn:microsoft.com/office/officeart/2005/8/layout/hierarchy6"/>
    <dgm:cxn modelId="{4CC21C03-F8DF-464A-880D-28CA03870323}" type="presParOf" srcId="{75331921-7FB6-4C64-BCB0-BDAD8203993C}" destId="{054CA2AF-9489-4889-B3F1-E4CC07C803E1}" srcOrd="2" destOrd="0" presId="urn:microsoft.com/office/officeart/2005/8/layout/hierarchy6"/>
    <dgm:cxn modelId="{5ACC64D6-ADB0-4798-9F7F-BD087425003D}" type="presParOf" srcId="{75331921-7FB6-4C64-BCB0-BDAD8203993C}" destId="{346AF084-DA03-4849-AD9D-21E4843FD9ED}" srcOrd="3" destOrd="0" presId="urn:microsoft.com/office/officeart/2005/8/layout/hierarchy6"/>
    <dgm:cxn modelId="{9D096073-3742-45E8-9593-010993D0FD92}" type="presParOf" srcId="{346AF084-DA03-4849-AD9D-21E4843FD9ED}" destId="{90B896FE-C43B-4227-A4A4-4EF6E4ED88DB}" srcOrd="0" destOrd="0" presId="urn:microsoft.com/office/officeart/2005/8/layout/hierarchy6"/>
    <dgm:cxn modelId="{9E27BB7F-ECD0-4950-9D9F-B827AA1C43CF}" type="presParOf" srcId="{346AF084-DA03-4849-AD9D-21E4843FD9ED}" destId="{3D6356CE-CF8A-489D-8A99-4A39F5E13CE5}" srcOrd="1" destOrd="0" presId="urn:microsoft.com/office/officeart/2005/8/layout/hierarchy6"/>
    <dgm:cxn modelId="{291AA6A8-1168-4590-BCC1-B3AC7FAD2622}" type="presParOf" srcId="{3D6356CE-CF8A-489D-8A99-4A39F5E13CE5}" destId="{0E0586EC-0116-4B57-AC25-8E00A2B2A32F}" srcOrd="0" destOrd="0" presId="urn:microsoft.com/office/officeart/2005/8/layout/hierarchy6"/>
    <dgm:cxn modelId="{1928B676-A9ED-403E-9400-F92AF3FE6EE7}" type="presParOf" srcId="{3D6356CE-CF8A-489D-8A99-4A39F5E13CE5}" destId="{72B37C64-D12E-4AAC-9E01-1C32136278ED}" srcOrd="1" destOrd="0" presId="urn:microsoft.com/office/officeart/2005/8/layout/hierarchy6"/>
    <dgm:cxn modelId="{3485751E-668C-4ED6-B0EE-28C34A859CB5}" type="presParOf" srcId="{72B37C64-D12E-4AAC-9E01-1C32136278ED}" destId="{A6616D9C-C7D1-4ED8-A7D6-AB433D528A94}" srcOrd="0" destOrd="0" presId="urn:microsoft.com/office/officeart/2005/8/layout/hierarchy6"/>
    <dgm:cxn modelId="{AFF43E4C-6AAD-4194-A5B5-EE9594B84031}" type="presParOf" srcId="{72B37C64-D12E-4AAC-9E01-1C32136278ED}" destId="{9B4634DD-7944-42D3-8547-39499AB58186}" srcOrd="1" destOrd="0" presId="urn:microsoft.com/office/officeart/2005/8/layout/hierarchy6"/>
    <dgm:cxn modelId="{3F6E2399-A34C-47D7-B795-EA0855E58E38}" type="presParOf" srcId="{3D6356CE-CF8A-489D-8A99-4A39F5E13CE5}" destId="{9A684018-8B53-4434-A1EF-9EE37405D995}" srcOrd="2" destOrd="0" presId="urn:microsoft.com/office/officeart/2005/8/layout/hierarchy6"/>
    <dgm:cxn modelId="{16EA7D58-FBC3-45BE-9418-EF28B56CA1D7}" type="presParOf" srcId="{3D6356CE-CF8A-489D-8A99-4A39F5E13CE5}" destId="{F3F7A443-0809-4A97-A516-18EBC82EEFAC}" srcOrd="3" destOrd="0" presId="urn:microsoft.com/office/officeart/2005/8/layout/hierarchy6"/>
    <dgm:cxn modelId="{EAA87EB5-59B2-4DAE-BA12-78BA86644E46}" type="presParOf" srcId="{F3F7A443-0809-4A97-A516-18EBC82EEFAC}" destId="{5C389ABA-E21B-4F87-8EF6-80DB5B6EDC3C}" srcOrd="0" destOrd="0" presId="urn:microsoft.com/office/officeart/2005/8/layout/hierarchy6"/>
    <dgm:cxn modelId="{6CD25944-6C4A-479D-B1A1-E3D63A255402}" type="presParOf" srcId="{F3F7A443-0809-4A97-A516-18EBC82EEFAC}" destId="{5953DA8D-489E-4B03-8B52-47548DC8A435}" srcOrd="1" destOrd="0" presId="urn:microsoft.com/office/officeart/2005/8/layout/hierarchy6"/>
    <dgm:cxn modelId="{C6D9D4F0-2655-4BB6-9527-951599B1CDF0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 smtClean="0"/>
            <a:t>Consistency Models</a:t>
          </a:r>
          <a:endParaRPr lang="en-US" sz="1400" b="1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 smtClean="0"/>
            <a:t>Data-centric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 smtClean="0"/>
            <a:t>Client-centric</a:t>
          </a:r>
          <a:endParaRPr lang="en-US" sz="1400" b="1" dirty="0"/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31D999FF-1965-4707-B6F5-F54DB0628182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100" b="1" dirty="0" smtClean="0"/>
            <a:t>Eventual Consistency</a:t>
          </a:r>
          <a:endParaRPr lang="en-US" sz="1100" b="1" dirty="0"/>
        </a:p>
      </dgm:t>
    </dgm:pt>
    <dgm:pt modelId="{AD246D3C-2B84-4B50-9D20-F505BBFD69DE}" type="parTrans" cxnId="{D6D21051-1412-4231-8A7A-36DFB30A654F}">
      <dgm:prSet/>
      <dgm:spPr/>
      <dgm:t>
        <a:bodyPr/>
        <a:lstStyle/>
        <a:p>
          <a:endParaRPr lang="en-US"/>
        </a:p>
      </dgm:t>
    </dgm:pt>
    <dgm:pt modelId="{6EE4327F-2BA0-4CD7-A922-E825F408DB9F}" type="sibTrans" cxnId="{D6D21051-1412-4231-8A7A-36DFB30A654F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1" dirty="0" smtClean="0"/>
            <a:t>Client Consistency Guarantees</a:t>
          </a:r>
          <a:endParaRPr lang="en-US" sz="1400" b="1" dirty="0"/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Monotonic Reads</a:t>
          </a:r>
          <a:endParaRPr lang="en-US" sz="1400" b="1" dirty="0"/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/>
      <dgm:spPr/>
      <dgm:t>
        <a:bodyPr/>
        <a:lstStyle/>
        <a:p>
          <a:r>
            <a:rPr lang="en-US" sz="1400" b="1" dirty="0" smtClean="0"/>
            <a:t>Monotonic Writes</a:t>
          </a:r>
          <a:endParaRPr lang="en-US" sz="1400" b="1" dirty="0"/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/>
      <dgm:spPr/>
      <dgm:t>
        <a:bodyPr/>
        <a:lstStyle/>
        <a:p>
          <a:r>
            <a:rPr lang="en-US" sz="1400" b="1" dirty="0" smtClean="0"/>
            <a:t>Read Your Writes</a:t>
          </a:r>
          <a:endParaRPr lang="en-US" sz="1400" b="1" dirty="0"/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/>
      <dgm:spPr/>
      <dgm:t>
        <a:bodyPr/>
        <a:lstStyle/>
        <a:p>
          <a:r>
            <a:rPr lang="en-US" sz="1400" b="1" dirty="0" smtClean="0"/>
            <a:t>Write Follow Reads</a:t>
          </a:r>
          <a:endParaRPr lang="en-US" sz="1400" b="1" dirty="0"/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  <dgm:t>
        <a:bodyPr/>
        <a:lstStyle/>
        <a:p>
          <a:endParaRPr lang="en-US"/>
        </a:p>
      </dgm:t>
    </dgm:pt>
    <dgm:pt modelId="{3D6356CE-CF8A-489D-8A99-4A39F5E13CE5}" type="pres">
      <dgm:prSet presAssocID="{8A9CFF30-92E9-4A1E-A335-D03C771A5904}" presName="hierChild3" presStyleCnt="0"/>
      <dgm:spPr/>
    </dgm:pt>
    <dgm:pt modelId="{0E0586EC-0116-4B57-AC25-8E00A2B2A32F}" type="pres">
      <dgm:prSet presAssocID="{AD246D3C-2B84-4B50-9D20-F505BBFD69DE}" presName="Name19" presStyleLbl="parChTrans1D3" presStyleIdx="0" presStyleCnt="2"/>
      <dgm:spPr/>
      <dgm:t>
        <a:bodyPr/>
        <a:lstStyle/>
        <a:p>
          <a:endParaRPr lang="en-US"/>
        </a:p>
      </dgm:t>
    </dgm:pt>
    <dgm:pt modelId="{72B37C64-D12E-4AAC-9E01-1C32136278ED}" type="pres">
      <dgm:prSet presAssocID="{31D999FF-1965-4707-B6F5-F54DB0628182}" presName="Name21" presStyleCnt="0"/>
      <dgm:spPr/>
    </dgm:pt>
    <dgm:pt modelId="{A6616D9C-C7D1-4ED8-A7D6-AB433D528A94}" type="pres">
      <dgm:prSet presAssocID="{31D999FF-1965-4707-B6F5-F54DB0628182}" presName="level2Shape" presStyleLbl="node3" presStyleIdx="0" presStyleCnt="2" custScaleX="120292"/>
      <dgm:spPr/>
      <dgm:t>
        <a:bodyPr/>
        <a:lstStyle/>
        <a:p>
          <a:endParaRPr lang="en-US"/>
        </a:p>
      </dgm:t>
    </dgm:pt>
    <dgm:pt modelId="{9B4634DD-7944-42D3-8547-39499AB58186}" type="pres">
      <dgm:prSet presAssocID="{31D999FF-1965-4707-B6F5-F54DB0628182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1" presStyleCnt="2"/>
      <dgm:spPr/>
      <dgm:t>
        <a:bodyPr/>
        <a:lstStyle/>
        <a:p>
          <a:endParaRPr lang="en-US"/>
        </a:p>
      </dgm:t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1" presStyleCnt="2" custScaleX="171705"/>
      <dgm:spPr/>
      <dgm:t>
        <a:bodyPr/>
        <a:lstStyle/>
        <a:p>
          <a:endParaRPr lang="en-US"/>
        </a:p>
      </dgm:t>
    </dgm:pt>
    <dgm:pt modelId="{5953DA8D-489E-4B03-8B52-47548DC8A435}" type="pres">
      <dgm:prSet presAssocID="{2DF9427A-C2A6-4F2D-82D8-BEA671BBD0EA}" presName="hierChild3" presStyleCnt="0"/>
      <dgm:spPr/>
    </dgm:pt>
    <dgm:pt modelId="{CA46CE19-34AC-4547-BA06-830241F2EFBC}" type="pres">
      <dgm:prSet presAssocID="{C7EB832B-DD9C-41E9-BAFA-DF3704A3E080}" presName="Name19" presStyleLbl="parChTrans1D4" presStyleIdx="0" presStyleCnt="4"/>
      <dgm:spPr/>
      <dgm:t>
        <a:bodyPr/>
        <a:lstStyle/>
        <a:p>
          <a:endParaRPr lang="en-US"/>
        </a:p>
      </dgm:t>
    </dgm:pt>
    <dgm:pt modelId="{AE2DCD74-4C3F-4E2C-B4DF-DB8535D6D005}" type="pres">
      <dgm:prSet presAssocID="{61177387-95ED-46F9-A794-F6FCB2595926}" presName="Name21" presStyleCnt="0"/>
      <dgm:spPr/>
    </dgm:pt>
    <dgm:pt modelId="{27A1AEBF-33CB-44F5-AF81-F3C3317979AA}" type="pres">
      <dgm:prSet presAssocID="{61177387-95ED-46F9-A794-F6FCB2595926}" presName="level2Shape" presStyleLbl="node4" presStyleIdx="0" presStyleCnt="4" custScaleX="155356"/>
      <dgm:spPr/>
      <dgm:t>
        <a:bodyPr/>
        <a:lstStyle/>
        <a:p>
          <a:endParaRPr lang="en-US"/>
        </a:p>
      </dgm:t>
    </dgm:pt>
    <dgm:pt modelId="{9A946228-9A01-4FF1-9660-0213FB7C739A}" type="pres">
      <dgm:prSet presAssocID="{61177387-95ED-46F9-A794-F6FCB2595926}" presName="hierChild3" presStyleCnt="0"/>
      <dgm:spPr/>
    </dgm:pt>
    <dgm:pt modelId="{28BC78B6-0558-4502-B757-EDBF8892B451}" type="pres">
      <dgm:prSet presAssocID="{088A338F-0ADE-42B7-A05D-BBBA4F297145}" presName="Name19" presStyleLbl="parChTrans1D4" presStyleIdx="1" presStyleCnt="4"/>
      <dgm:spPr/>
      <dgm:t>
        <a:bodyPr/>
        <a:lstStyle/>
        <a:p>
          <a:endParaRPr lang="en-US"/>
        </a:p>
      </dgm:t>
    </dgm:pt>
    <dgm:pt modelId="{4C4A54DC-1A7D-48C0-9983-77AF0579B1FA}" type="pres">
      <dgm:prSet presAssocID="{8C9A05C7-F6A5-4E99-912B-789F0255CEC1}" presName="Name21" presStyleCnt="0"/>
      <dgm:spPr/>
    </dgm:pt>
    <dgm:pt modelId="{35DBED1D-0F1B-46B5-AC1E-E67B937B4572}" type="pres">
      <dgm:prSet presAssocID="{8C9A05C7-F6A5-4E99-912B-789F0255CEC1}" presName="level2Shape" presStyleLbl="node4" presStyleIdx="1" presStyleCnt="4" custScaleX="155356"/>
      <dgm:spPr/>
      <dgm:t>
        <a:bodyPr/>
        <a:lstStyle/>
        <a:p>
          <a:endParaRPr lang="en-US"/>
        </a:p>
      </dgm:t>
    </dgm:pt>
    <dgm:pt modelId="{EAC81D1B-B2FB-4FCA-994D-733C30C894DB}" type="pres">
      <dgm:prSet presAssocID="{8C9A05C7-F6A5-4E99-912B-789F0255CEC1}" presName="hierChild3" presStyleCnt="0"/>
      <dgm:spPr/>
    </dgm:pt>
    <dgm:pt modelId="{2C48C0EF-BE69-4355-99FF-FE3D1F85341F}" type="pres">
      <dgm:prSet presAssocID="{9B285643-558A-41EC-B642-3D0AB0D06B9A}" presName="Name19" presStyleLbl="parChTrans1D4" presStyleIdx="2" presStyleCnt="4"/>
      <dgm:spPr/>
      <dgm:t>
        <a:bodyPr/>
        <a:lstStyle/>
        <a:p>
          <a:endParaRPr lang="en-US"/>
        </a:p>
      </dgm:t>
    </dgm:pt>
    <dgm:pt modelId="{BDCD06FC-1446-4222-AEC1-0705391B5CC3}" type="pres">
      <dgm:prSet presAssocID="{391C8FD8-B0DD-46BA-8195-CB472D54CD59}" presName="Name21" presStyleCnt="0"/>
      <dgm:spPr/>
    </dgm:pt>
    <dgm:pt modelId="{1B4F9FBD-FC3D-43C1-AA3D-6E631DBA51AE}" type="pres">
      <dgm:prSet presAssocID="{391C8FD8-B0DD-46BA-8195-CB472D54CD59}" presName="level2Shape" presStyleLbl="node4" presStyleIdx="2" presStyleCnt="4" custScaleX="155356"/>
      <dgm:spPr/>
      <dgm:t>
        <a:bodyPr/>
        <a:lstStyle/>
        <a:p>
          <a:endParaRPr lang="en-US"/>
        </a:p>
      </dgm:t>
    </dgm:pt>
    <dgm:pt modelId="{B1D3BAA9-1AC3-4BC2-A62E-BC992D2CB1F3}" type="pres">
      <dgm:prSet presAssocID="{391C8FD8-B0DD-46BA-8195-CB472D54CD59}" presName="hierChild3" presStyleCnt="0"/>
      <dgm:spPr/>
    </dgm:pt>
    <dgm:pt modelId="{B3A09F1E-4DDA-4B4A-B61B-11B6F732237C}" type="pres">
      <dgm:prSet presAssocID="{0D60C523-A36C-4545-9666-7879884B1810}" presName="Name19" presStyleLbl="parChTrans1D4" presStyleIdx="3" presStyleCnt="4"/>
      <dgm:spPr/>
      <dgm:t>
        <a:bodyPr/>
        <a:lstStyle/>
        <a:p>
          <a:endParaRPr lang="en-US"/>
        </a:p>
      </dgm:t>
    </dgm:pt>
    <dgm:pt modelId="{1DC893A4-C209-4277-8D1D-1348FEA838AE}" type="pres">
      <dgm:prSet presAssocID="{CAEFD876-355B-4D25-879A-5DCCA5DB58BE}" presName="Name21" presStyleCnt="0"/>
      <dgm:spPr/>
    </dgm:pt>
    <dgm:pt modelId="{50C9CCBA-CCD0-4F3E-916A-8C7B2C06E58B}" type="pres">
      <dgm:prSet presAssocID="{CAEFD876-355B-4D25-879A-5DCCA5DB58BE}" presName="level2Shape" presStyleLbl="node4" presStyleIdx="3" presStyleCnt="4" custScaleX="155356"/>
      <dgm:spPr/>
      <dgm:t>
        <a:bodyPr/>
        <a:lstStyle/>
        <a:p>
          <a:endParaRPr lang="en-US"/>
        </a:p>
      </dgm:t>
    </dgm:pt>
    <dgm:pt modelId="{83F29743-C15F-4F43-ABFC-1CEBA907551B}" type="pres">
      <dgm:prSet presAssocID="{CAEFD876-355B-4D25-879A-5DCCA5DB58BE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F8DA9DA5-D85F-4241-B361-E7AB00B1FBE6}" type="presOf" srcId="{AD246D3C-2B84-4B50-9D20-F505BBFD69DE}" destId="{0E0586EC-0116-4B57-AC25-8E00A2B2A32F}" srcOrd="0" destOrd="0" presId="urn:microsoft.com/office/officeart/2005/8/layout/hierarchy6"/>
    <dgm:cxn modelId="{D6D21051-1412-4231-8A7A-36DFB30A654F}" srcId="{8A9CFF30-92E9-4A1E-A335-D03C771A5904}" destId="{31D999FF-1965-4707-B6F5-F54DB0628182}" srcOrd="0" destOrd="0" parTransId="{AD246D3C-2B84-4B50-9D20-F505BBFD69DE}" sibTransId="{6EE4327F-2BA0-4CD7-A922-E825F408DB9F}"/>
    <dgm:cxn modelId="{2A9D3FC4-0959-487A-8E99-329F0D97CED0}" type="presOf" srcId="{8A9CFF30-92E9-4A1E-A335-D03C771A5904}" destId="{90B896FE-C43B-4227-A4A4-4EF6E4ED88DB}" srcOrd="0" destOrd="0" presId="urn:microsoft.com/office/officeart/2005/8/layout/hierarchy6"/>
    <dgm:cxn modelId="{B55E6DF0-992E-4FD1-BF03-CE6988E154D4}" type="presOf" srcId="{927F4FF5-FFAD-4A5B-81C2-E96FB5D32072}" destId="{CE944FEA-3CDE-4531-AF81-2A8573E4ABC4}" srcOrd="0" destOrd="0" presId="urn:microsoft.com/office/officeart/2005/8/layout/hierarchy6"/>
    <dgm:cxn modelId="{316DE510-A513-4D5A-A627-F6F3D98E94C4}" type="presOf" srcId="{F9ABE344-681E-4535-8A25-4C84F23CF998}" destId="{054CA2AF-9489-4889-B3F1-E4CC07C803E1}" srcOrd="0" destOrd="0" presId="urn:microsoft.com/office/officeart/2005/8/layout/hierarchy6"/>
    <dgm:cxn modelId="{8792ADC6-7D51-4695-8DC3-77CF817FDA3D}" type="presOf" srcId="{0D60C523-A36C-4545-9666-7879884B1810}" destId="{B3A09F1E-4DDA-4B4A-B61B-11B6F732237C}" srcOrd="0" destOrd="0" presId="urn:microsoft.com/office/officeart/2005/8/layout/hierarchy6"/>
    <dgm:cxn modelId="{ABDBE61E-E15C-4CFC-8A74-38FD30F5294D}" type="presOf" srcId="{146FA7C0-DF8B-4C6F-9E2B-2203CC52B815}" destId="{304A5C93-92D3-4855-95E3-9BB61EC17E22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21555F16-5088-4077-A706-660DA4A00F2C}" type="presOf" srcId="{2DF9427A-C2A6-4F2D-82D8-BEA671BBD0EA}" destId="{5C389ABA-E21B-4F87-8EF6-80DB5B6EDC3C}" srcOrd="0" destOrd="0" presId="urn:microsoft.com/office/officeart/2005/8/layout/hierarchy6"/>
    <dgm:cxn modelId="{4B1600C5-45DE-4A11-B936-5AC5079FAA1F}" type="presOf" srcId="{E1D5BAB9-1722-4DA9-8DB5-FD87F4BA0CD0}" destId="{5C90082F-6F01-4698-B5FD-27C3F78EA7C9}" srcOrd="0" destOrd="0" presId="urn:microsoft.com/office/officeart/2005/8/layout/hierarchy6"/>
    <dgm:cxn modelId="{27D66CD1-5816-42D0-BA9E-53A7EC070DA5}" type="presOf" srcId="{31D999FF-1965-4707-B6F5-F54DB0628182}" destId="{A6616D9C-C7D1-4ED8-A7D6-AB433D528A94}" srcOrd="0" destOrd="0" presId="urn:microsoft.com/office/officeart/2005/8/layout/hierarchy6"/>
    <dgm:cxn modelId="{E176AB95-136E-45F9-98FA-731FE59CA5C7}" type="presOf" srcId="{8C9A05C7-F6A5-4E99-912B-789F0255CEC1}" destId="{35DBED1D-0F1B-46B5-AC1E-E67B937B4572}" srcOrd="0" destOrd="0" presId="urn:microsoft.com/office/officeart/2005/8/layout/hierarchy6"/>
    <dgm:cxn modelId="{EE86FEB7-9EFA-4EA6-81F5-FED1B1B57889}" type="presOf" srcId="{9B285643-558A-41EC-B642-3D0AB0D06B9A}" destId="{2C48C0EF-BE69-4355-99FF-FE3D1F85341F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B9A23DBD-0301-4E99-B8E1-7A59E897FEDE}" srcId="{8A9CFF30-92E9-4A1E-A335-D03C771A5904}" destId="{2DF9427A-C2A6-4F2D-82D8-BEA671BBD0EA}" srcOrd="1" destOrd="0" parTransId="{F2625492-FA4D-41F9-A9A5-53802914F5A3}" sibTransId="{C93FF8F4-7CFD-473A-B05A-503D06369D95}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E012B6F8-92D8-4036-9027-990694339EF7}" type="presOf" srcId="{391C8FD8-B0DD-46BA-8195-CB472D54CD59}" destId="{1B4F9FBD-FC3D-43C1-AA3D-6E631DBA51AE}" srcOrd="0" destOrd="0" presId="urn:microsoft.com/office/officeart/2005/8/layout/hierarchy6"/>
    <dgm:cxn modelId="{065E5EAF-1558-4046-A353-502E28ECBFC5}" type="presOf" srcId="{F2625492-FA4D-41F9-A9A5-53802914F5A3}" destId="{9A684018-8B53-4434-A1EF-9EE37405D995}" srcOrd="0" destOrd="0" presId="urn:microsoft.com/office/officeart/2005/8/layout/hierarchy6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4704DDCA-DD2B-473A-88FB-D0A4D002AD8F}" type="presOf" srcId="{088A338F-0ADE-42B7-A05D-BBBA4F297145}" destId="{28BC78B6-0558-4502-B757-EDBF8892B451}" srcOrd="0" destOrd="0" presId="urn:microsoft.com/office/officeart/2005/8/layout/hierarchy6"/>
    <dgm:cxn modelId="{F11810C0-35FD-443E-BA69-4B51DA97B983}" type="presOf" srcId="{C7EB832B-DD9C-41E9-BAFA-DF3704A3E080}" destId="{CA46CE19-34AC-4547-BA06-830241F2EFBC}" srcOrd="0" destOrd="0" presId="urn:microsoft.com/office/officeart/2005/8/layout/hierarchy6"/>
    <dgm:cxn modelId="{F1E297B7-90C2-493D-B1CA-91228B81C5DC}" type="presOf" srcId="{61177387-95ED-46F9-A794-F6FCB2595926}" destId="{27A1AEBF-33CB-44F5-AF81-F3C3317979AA}" srcOrd="0" destOrd="0" presId="urn:microsoft.com/office/officeart/2005/8/layout/hierarchy6"/>
    <dgm:cxn modelId="{ED7300AA-1F1C-45B9-A6BF-8DFB0AEAF714}" type="presOf" srcId="{87648758-DDA4-4C46-B67A-3ADF52126FE4}" destId="{3F7BD4C7-E46F-4323-9C1A-8C33739CAC9B}" srcOrd="0" destOrd="0" presId="urn:microsoft.com/office/officeart/2005/8/layout/hierarchy6"/>
    <dgm:cxn modelId="{FD76C79C-ACD5-49D4-A851-8CFDCC93EFA7}" type="presOf" srcId="{CAEFD876-355B-4D25-879A-5DCCA5DB58BE}" destId="{50C9CCBA-CCD0-4F3E-916A-8C7B2C06E58B}" srcOrd="0" destOrd="0" presId="urn:microsoft.com/office/officeart/2005/8/layout/hierarchy6"/>
    <dgm:cxn modelId="{D3CE6070-572A-41F7-85BD-0B525651BCE6}" type="presParOf" srcId="{304A5C93-92D3-4855-95E3-9BB61EC17E22}" destId="{23F63988-28F5-4D7B-9EDB-73C41FDA5EF8}" srcOrd="0" destOrd="0" presId="urn:microsoft.com/office/officeart/2005/8/layout/hierarchy6"/>
    <dgm:cxn modelId="{FC18ADF7-2735-4319-BB84-1EF2D45C6959}" type="presParOf" srcId="{23F63988-28F5-4D7B-9EDB-73C41FDA5EF8}" destId="{42239927-D3F6-4898-BCEC-C5883EDCAB31}" srcOrd="0" destOrd="0" presId="urn:microsoft.com/office/officeart/2005/8/layout/hierarchy6"/>
    <dgm:cxn modelId="{00EBB86D-9B99-4B34-8B54-7CC33C0A1204}" type="presParOf" srcId="{42239927-D3F6-4898-BCEC-C5883EDCAB31}" destId="{22F2432B-2E0D-4AEC-949A-3E55EA0307F5}" srcOrd="0" destOrd="0" presId="urn:microsoft.com/office/officeart/2005/8/layout/hierarchy6"/>
    <dgm:cxn modelId="{7568A673-632C-465B-A5D5-15947AE2429F}" type="presParOf" srcId="{22F2432B-2E0D-4AEC-949A-3E55EA0307F5}" destId="{5C90082F-6F01-4698-B5FD-27C3F78EA7C9}" srcOrd="0" destOrd="0" presId="urn:microsoft.com/office/officeart/2005/8/layout/hierarchy6"/>
    <dgm:cxn modelId="{00B15AB9-1409-45CD-96F2-9C5689E97430}" type="presParOf" srcId="{22F2432B-2E0D-4AEC-949A-3E55EA0307F5}" destId="{75331921-7FB6-4C64-BCB0-BDAD8203993C}" srcOrd="1" destOrd="0" presId="urn:microsoft.com/office/officeart/2005/8/layout/hierarchy6"/>
    <dgm:cxn modelId="{EAE44C1D-C7DE-4A11-9CE8-928744261E94}" type="presParOf" srcId="{75331921-7FB6-4C64-BCB0-BDAD8203993C}" destId="{CE944FEA-3CDE-4531-AF81-2A8573E4ABC4}" srcOrd="0" destOrd="0" presId="urn:microsoft.com/office/officeart/2005/8/layout/hierarchy6"/>
    <dgm:cxn modelId="{61502DAA-3DC0-4FF4-86DA-1F9AA02393DC}" type="presParOf" srcId="{75331921-7FB6-4C64-BCB0-BDAD8203993C}" destId="{0A76B77F-58A9-4DA9-9B3F-773A8A984E3E}" srcOrd="1" destOrd="0" presId="urn:microsoft.com/office/officeart/2005/8/layout/hierarchy6"/>
    <dgm:cxn modelId="{6506256E-44FF-480B-B731-F56125B02789}" type="presParOf" srcId="{0A76B77F-58A9-4DA9-9B3F-773A8A984E3E}" destId="{3F7BD4C7-E46F-4323-9C1A-8C33739CAC9B}" srcOrd="0" destOrd="0" presId="urn:microsoft.com/office/officeart/2005/8/layout/hierarchy6"/>
    <dgm:cxn modelId="{F2ED2758-A4C1-42C2-8FEB-A9634C8D1E19}" type="presParOf" srcId="{0A76B77F-58A9-4DA9-9B3F-773A8A984E3E}" destId="{9BB2A62F-B48D-4660-811A-7724EBCCD163}" srcOrd="1" destOrd="0" presId="urn:microsoft.com/office/officeart/2005/8/layout/hierarchy6"/>
    <dgm:cxn modelId="{2698EBAB-A7C5-48B2-A858-5D15DC1D5A6E}" type="presParOf" srcId="{75331921-7FB6-4C64-BCB0-BDAD8203993C}" destId="{054CA2AF-9489-4889-B3F1-E4CC07C803E1}" srcOrd="2" destOrd="0" presId="urn:microsoft.com/office/officeart/2005/8/layout/hierarchy6"/>
    <dgm:cxn modelId="{09C5160E-173F-4678-B86C-56732FEFA735}" type="presParOf" srcId="{75331921-7FB6-4C64-BCB0-BDAD8203993C}" destId="{346AF084-DA03-4849-AD9D-21E4843FD9ED}" srcOrd="3" destOrd="0" presId="urn:microsoft.com/office/officeart/2005/8/layout/hierarchy6"/>
    <dgm:cxn modelId="{FAD9B607-BC51-43D2-9AC2-CB111613D0DC}" type="presParOf" srcId="{346AF084-DA03-4849-AD9D-21E4843FD9ED}" destId="{90B896FE-C43B-4227-A4A4-4EF6E4ED88DB}" srcOrd="0" destOrd="0" presId="urn:microsoft.com/office/officeart/2005/8/layout/hierarchy6"/>
    <dgm:cxn modelId="{2DBF911C-BD4C-43E0-A25B-9014C917B07D}" type="presParOf" srcId="{346AF084-DA03-4849-AD9D-21E4843FD9ED}" destId="{3D6356CE-CF8A-489D-8A99-4A39F5E13CE5}" srcOrd="1" destOrd="0" presId="urn:microsoft.com/office/officeart/2005/8/layout/hierarchy6"/>
    <dgm:cxn modelId="{149682F8-9411-4732-9A6B-5AC849D50134}" type="presParOf" srcId="{3D6356CE-CF8A-489D-8A99-4A39F5E13CE5}" destId="{0E0586EC-0116-4B57-AC25-8E00A2B2A32F}" srcOrd="0" destOrd="0" presId="urn:microsoft.com/office/officeart/2005/8/layout/hierarchy6"/>
    <dgm:cxn modelId="{09402636-B64B-4CD8-A392-BA835DE8560E}" type="presParOf" srcId="{3D6356CE-CF8A-489D-8A99-4A39F5E13CE5}" destId="{72B37C64-D12E-4AAC-9E01-1C32136278ED}" srcOrd="1" destOrd="0" presId="urn:microsoft.com/office/officeart/2005/8/layout/hierarchy6"/>
    <dgm:cxn modelId="{1B6000E9-3754-4455-98E2-2A263AF0D0BF}" type="presParOf" srcId="{72B37C64-D12E-4AAC-9E01-1C32136278ED}" destId="{A6616D9C-C7D1-4ED8-A7D6-AB433D528A94}" srcOrd="0" destOrd="0" presId="urn:microsoft.com/office/officeart/2005/8/layout/hierarchy6"/>
    <dgm:cxn modelId="{250D32EB-2FFD-4BD5-B1D7-9042AAE13C6A}" type="presParOf" srcId="{72B37C64-D12E-4AAC-9E01-1C32136278ED}" destId="{9B4634DD-7944-42D3-8547-39499AB58186}" srcOrd="1" destOrd="0" presId="urn:microsoft.com/office/officeart/2005/8/layout/hierarchy6"/>
    <dgm:cxn modelId="{FFC8DD4D-257C-45FD-BC33-356537758C94}" type="presParOf" srcId="{3D6356CE-CF8A-489D-8A99-4A39F5E13CE5}" destId="{9A684018-8B53-4434-A1EF-9EE37405D995}" srcOrd="2" destOrd="0" presId="urn:microsoft.com/office/officeart/2005/8/layout/hierarchy6"/>
    <dgm:cxn modelId="{EE22560D-C764-4953-B3FA-CC9EB9ABFF8F}" type="presParOf" srcId="{3D6356CE-CF8A-489D-8A99-4A39F5E13CE5}" destId="{F3F7A443-0809-4A97-A516-18EBC82EEFAC}" srcOrd="3" destOrd="0" presId="urn:microsoft.com/office/officeart/2005/8/layout/hierarchy6"/>
    <dgm:cxn modelId="{E316609D-F537-41B5-B08D-B77713FABFD1}" type="presParOf" srcId="{F3F7A443-0809-4A97-A516-18EBC82EEFAC}" destId="{5C389ABA-E21B-4F87-8EF6-80DB5B6EDC3C}" srcOrd="0" destOrd="0" presId="urn:microsoft.com/office/officeart/2005/8/layout/hierarchy6"/>
    <dgm:cxn modelId="{13F6A590-D052-4040-A9C8-F7213BFE2832}" type="presParOf" srcId="{F3F7A443-0809-4A97-A516-18EBC82EEFAC}" destId="{5953DA8D-489E-4B03-8B52-47548DC8A435}" srcOrd="1" destOrd="0" presId="urn:microsoft.com/office/officeart/2005/8/layout/hierarchy6"/>
    <dgm:cxn modelId="{F7751C26-005B-424B-89EC-F99C09F970C5}" type="presParOf" srcId="{5953DA8D-489E-4B03-8B52-47548DC8A435}" destId="{CA46CE19-34AC-4547-BA06-830241F2EFBC}" srcOrd="0" destOrd="0" presId="urn:microsoft.com/office/officeart/2005/8/layout/hierarchy6"/>
    <dgm:cxn modelId="{C5BF303E-C721-4490-971C-0095A37DD713}" type="presParOf" srcId="{5953DA8D-489E-4B03-8B52-47548DC8A435}" destId="{AE2DCD74-4C3F-4E2C-B4DF-DB8535D6D005}" srcOrd="1" destOrd="0" presId="urn:microsoft.com/office/officeart/2005/8/layout/hierarchy6"/>
    <dgm:cxn modelId="{ECC6311D-C65A-4142-B2D6-FCCD6CE719C1}" type="presParOf" srcId="{AE2DCD74-4C3F-4E2C-B4DF-DB8535D6D005}" destId="{27A1AEBF-33CB-44F5-AF81-F3C3317979AA}" srcOrd="0" destOrd="0" presId="urn:microsoft.com/office/officeart/2005/8/layout/hierarchy6"/>
    <dgm:cxn modelId="{0B930D69-6030-4E8F-B31F-8E295487EA75}" type="presParOf" srcId="{AE2DCD74-4C3F-4E2C-B4DF-DB8535D6D005}" destId="{9A946228-9A01-4FF1-9660-0213FB7C739A}" srcOrd="1" destOrd="0" presId="urn:microsoft.com/office/officeart/2005/8/layout/hierarchy6"/>
    <dgm:cxn modelId="{F413C4BE-5986-49AB-AA1B-AD1EC9B43449}" type="presParOf" srcId="{5953DA8D-489E-4B03-8B52-47548DC8A435}" destId="{28BC78B6-0558-4502-B757-EDBF8892B451}" srcOrd="2" destOrd="0" presId="urn:microsoft.com/office/officeart/2005/8/layout/hierarchy6"/>
    <dgm:cxn modelId="{13142CBE-CEB2-4844-8A0F-66F6AF8004E4}" type="presParOf" srcId="{5953DA8D-489E-4B03-8B52-47548DC8A435}" destId="{4C4A54DC-1A7D-48C0-9983-77AF0579B1FA}" srcOrd="3" destOrd="0" presId="urn:microsoft.com/office/officeart/2005/8/layout/hierarchy6"/>
    <dgm:cxn modelId="{877DE47D-53AC-40C3-966F-205CBD07ED5B}" type="presParOf" srcId="{4C4A54DC-1A7D-48C0-9983-77AF0579B1FA}" destId="{35DBED1D-0F1B-46B5-AC1E-E67B937B4572}" srcOrd="0" destOrd="0" presId="urn:microsoft.com/office/officeart/2005/8/layout/hierarchy6"/>
    <dgm:cxn modelId="{E4575CA0-0187-4662-B766-874A54A73B62}" type="presParOf" srcId="{4C4A54DC-1A7D-48C0-9983-77AF0579B1FA}" destId="{EAC81D1B-B2FB-4FCA-994D-733C30C894DB}" srcOrd="1" destOrd="0" presId="urn:microsoft.com/office/officeart/2005/8/layout/hierarchy6"/>
    <dgm:cxn modelId="{6C290D92-A4C4-4F2C-9782-0A2E8D84A319}" type="presParOf" srcId="{5953DA8D-489E-4B03-8B52-47548DC8A435}" destId="{2C48C0EF-BE69-4355-99FF-FE3D1F85341F}" srcOrd="4" destOrd="0" presId="urn:microsoft.com/office/officeart/2005/8/layout/hierarchy6"/>
    <dgm:cxn modelId="{0BF8F878-6479-4BBE-9A1D-737D0A23879E}" type="presParOf" srcId="{5953DA8D-489E-4B03-8B52-47548DC8A435}" destId="{BDCD06FC-1446-4222-AEC1-0705391B5CC3}" srcOrd="5" destOrd="0" presId="urn:microsoft.com/office/officeart/2005/8/layout/hierarchy6"/>
    <dgm:cxn modelId="{C6C7A78B-FCEF-400F-BCFC-49DAAD3B30ED}" type="presParOf" srcId="{BDCD06FC-1446-4222-AEC1-0705391B5CC3}" destId="{1B4F9FBD-FC3D-43C1-AA3D-6E631DBA51AE}" srcOrd="0" destOrd="0" presId="urn:microsoft.com/office/officeart/2005/8/layout/hierarchy6"/>
    <dgm:cxn modelId="{8845E9A9-A7E6-4B94-B4EA-5A40AA694541}" type="presParOf" srcId="{BDCD06FC-1446-4222-AEC1-0705391B5CC3}" destId="{B1D3BAA9-1AC3-4BC2-A62E-BC992D2CB1F3}" srcOrd="1" destOrd="0" presId="urn:microsoft.com/office/officeart/2005/8/layout/hierarchy6"/>
    <dgm:cxn modelId="{4ADC2CCD-3743-4E30-938F-189F6E164C6D}" type="presParOf" srcId="{5953DA8D-489E-4B03-8B52-47548DC8A435}" destId="{B3A09F1E-4DDA-4B4A-B61B-11B6F732237C}" srcOrd="6" destOrd="0" presId="urn:microsoft.com/office/officeart/2005/8/layout/hierarchy6"/>
    <dgm:cxn modelId="{D82880F8-6D48-4695-9F03-E989A310AFC9}" type="presParOf" srcId="{5953DA8D-489E-4B03-8B52-47548DC8A435}" destId="{1DC893A4-C209-4277-8D1D-1348FEA838AE}" srcOrd="7" destOrd="0" presId="urn:microsoft.com/office/officeart/2005/8/layout/hierarchy6"/>
    <dgm:cxn modelId="{52D0DB47-5100-4C2F-9322-4EE92368E462}" type="presParOf" srcId="{1DC893A4-C209-4277-8D1D-1348FEA838AE}" destId="{50C9CCBA-CCD0-4F3E-916A-8C7B2C06E58B}" srcOrd="0" destOrd="0" presId="urn:microsoft.com/office/officeart/2005/8/layout/hierarchy6"/>
    <dgm:cxn modelId="{B9ACC0E1-5176-417D-9E28-C5326837514F}" type="presParOf" srcId="{1DC893A4-C209-4277-8D1D-1348FEA838AE}" destId="{83F29743-C15F-4F43-ABFC-1CEBA907551B}" srcOrd="1" destOrd="0" presId="urn:microsoft.com/office/officeart/2005/8/layout/hierarchy6"/>
    <dgm:cxn modelId="{9A918CE0-E905-454D-AFE1-A2BFC5820239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 smtClean="0"/>
            <a:t>Consistency Models</a:t>
          </a:r>
          <a:endParaRPr lang="en-US" sz="1400" b="1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 smtClean="0"/>
            <a:t>Data-centric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 smtClean="0"/>
            <a:t>Client-centric</a:t>
          </a:r>
          <a:endParaRPr lang="en-US" sz="1400" b="1" dirty="0"/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31D999FF-1965-4707-B6F5-F54DB0628182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100" b="1" dirty="0" smtClean="0"/>
            <a:t>Eventual Consistency</a:t>
          </a:r>
          <a:endParaRPr lang="en-US" sz="1100" b="1" dirty="0"/>
        </a:p>
      </dgm:t>
    </dgm:pt>
    <dgm:pt modelId="{AD246D3C-2B84-4B50-9D20-F505BBFD69DE}" type="parTrans" cxnId="{D6D21051-1412-4231-8A7A-36DFB30A654F}">
      <dgm:prSet/>
      <dgm:spPr/>
      <dgm:t>
        <a:bodyPr/>
        <a:lstStyle/>
        <a:p>
          <a:endParaRPr lang="en-US"/>
        </a:p>
      </dgm:t>
    </dgm:pt>
    <dgm:pt modelId="{6EE4327F-2BA0-4CD7-A922-E825F408DB9F}" type="sibTrans" cxnId="{D6D21051-1412-4231-8A7A-36DFB30A654F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1" dirty="0" smtClean="0"/>
            <a:t>Client Consistency Guarantees</a:t>
          </a:r>
          <a:endParaRPr lang="en-US" sz="1400" b="1" dirty="0"/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Monotonic Reads</a:t>
          </a:r>
          <a:endParaRPr lang="en-US" sz="1400" b="1" dirty="0"/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Monotonic Writes</a:t>
          </a:r>
          <a:endParaRPr lang="en-US" sz="1400" b="1" dirty="0"/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/>
      <dgm:spPr/>
      <dgm:t>
        <a:bodyPr/>
        <a:lstStyle/>
        <a:p>
          <a:r>
            <a:rPr lang="en-US" sz="1400" b="1" dirty="0" smtClean="0"/>
            <a:t>Read Your Writes</a:t>
          </a:r>
          <a:endParaRPr lang="en-US" sz="1400" b="1" dirty="0"/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/>
      <dgm:spPr/>
      <dgm:t>
        <a:bodyPr/>
        <a:lstStyle/>
        <a:p>
          <a:r>
            <a:rPr lang="en-US" sz="1400" b="1" dirty="0" smtClean="0"/>
            <a:t>Write Follow Reads</a:t>
          </a:r>
          <a:endParaRPr lang="en-US" sz="1400" b="1" dirty="0"/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  <dgm:t>
        <a:bodyPr/>
        <a:lstStyle/>
        <a:p>
          <a:endParaRPr lang="en-US"/>
        </a:p>
      </dgm:t>
    </dgm:pt>
    <dgm:pt modelId="{3D6356CE-CF8A-489D-8A99-4A39F5E13CE5}" type="pres">
      <dgm:prSet presAssocID="{8A9CFF30-92E9-4A1E-A335-D03C771A5904}" presName="hierChild3" presStyleCnt="0"/>
      <dgm:spPr/>
    </dgm:pt>
    <dgm:pt modelId="{0E0586EC-0116-4B57-AC25-8E00A2B2A32F}" type="pres">
      <dgm:prSet presAssocID="{AD246D3C-2B84-4B50-9D20-F505BBFD69DE}" presName="Name19" presStyleLbl="parChTrans1D3" presStyleIdx="0" presStyleCnt="2"/>
      <dgm:spPr/>
      <dgm:t>
        <a:bodyPr/>
        <a:lstStyle/>
        <a:p>
          <a:endParaRPr lang="en-US"/>
        </a:p>
      </dgm:t>
    </dgm:pt>
    <dgm:pt modelId="{72B37C64-D12E-4AAC-9E01-1C32136278ED}" type="pres">
      <dgm:prSet presAssocID="{31D999FF-1965-4707-B6F5-F54DB0628182}" presName="Name21" presStyleCnt="0"/>
      <dgm:spPr/>
    </dgm:pt>
    <dgm:pt modelId="{A6616D9C-C7D1-4ED8-A7D6-AB433D528A94}" type="pres">
      <dgm:prSet presAssocID="{31D999FF-1965-4707-B6F5-F54DB0628182}" presName="level2Shape" presStyleLbl="node3" presStyleIdx="0" presStyleCnt="2" custScaleX="120292"/>
      <dgm:spPr/>
      <dgm:t>
        <a:bodyPr/>
        <a:lstStyle/>
        <a:p>
          <a:endParaRPr lang="en-US"/>
        </a:p>
      </dgm:t>
    </dgm:pt>
    <dgm:pt modelId="{9B4634DD-7944-42D3-8547-39499AB58186}" type="pres">
      <dgm:prSet presAssocID="{31D999FF-1965-4707-B6F5-F54DB0628182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1" presStyleCnt="2"/>
      <dgm:spPr/>
      <dgm:t>
        <a:bodyPr/>
        <a:lstStyle/>
        <a:p>
          <a:endParaRPr lang="en-US"/>
        </a:p>
      </dgm:t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1" presStyleCnt="2" custScaleX="171705"/>
      <dgm:spPr/>
      <dgm:t>
        <a:bodyPr/>
        <a:lstStyle/>
        <a:p>
          <a:endParaRPr lang="en-US"/>
        </a:p>
      </dgm:t>
    </dgm:pt>
    <dgm:pt modelId="{5953DA8D-489E-4B03-8B52-47548DC8A435}" type="pres">
      <dgm:prSet presAssocID="{2DF9427A-C2A6-4F2D-82D8-BEA671BBD0EA}" presName="hierChild3" presStyleCnt="0"/>
      <dgm:spPr/>
    </dgm:pt>
    <dgm:pt modelId="{CA46CE19-34AC-4547-BA06-830241F2EFBC}" type="pres">
      <dgm:prSet presAssocID="{C7EB832B-DD9C-41E9-BAFA-DF3704A3E080}" presName="Name19" presStyleLbl="parChTrans1D4" presStyleIdx="0" presStyleCnt="4"/>
      <dgm:spPr/>
      <dgm:t>
        <a:bodyPr/>
        <a:lstStyle/>
        <a:p>
          <a:endParaRPr lang="en-US"/>
        </a:p>
      </dgm:t>
    </dgm:pt>
    <dgm:pt modelId="{AE2DCD74-4C3F-4E2C-B4DF-DB8535D6D005}" type="pres">
      <dgm:prSet presAssocID="{61177387-95ED-46F9-A794-F6FCB2595926}" presName="Name21" presStyleCnt="0"/>
      <dgm:spPr/>
    </dgm:pt>
    <dgm:pt modelId="{27A1AEBF-33CB-44F5-AF81-F3C3317979AA}" type="pres">
      <dgm:prSet presAssocID="{61177387-95ED-46F9-A794-F6FCB2595926}" presName="level2Shape" presStyleLbl="node4" presStyleIdx="0" presStyleCnt="4" custScaleX="155356"/>
      <dgm:spPr/>
      <dgm:t>
        <a:bodyPr/>
        <a:lstStyle/>
        <a:p>
          <a:endParaRPr lang="en-US"/>
        </a:p>
      </dgm:t>
    </dgm:pt>
    <dgm:pt modelId="{9A946228-9A01-4FF1-9660-0213FB7C739A}" type="pres">
      <dgm:prSet presAssocID="{61177387-95ED-46F9-A794-F6FCB2595926}" presName="hierChild3" presStyleCnt="0"/>
      <dgm:spPr/>
    </dgm:pt>
    <dgm:pt modelId="{28BC78B6-0558-4502-B757-EDBF8892B451}" type="pres">
      <dgm:prSet presAssocID="{088A338F-0ADE-42B7-A05D-BBBA4F297145}" presName="Name19" presStyleLbl="parChTrans1D4" presStyleIdx="1" presStyleCnt="4"/>
      <dgm:spPr/>
      <dgm:t>
        <a:bodyPr/>
        <a:lstStyle/>
        <a:p>
          <a:endParaRPr lang="en-US"/>
        </a:p>
      </dgm:t>
    </dgm:pt>
    <dgm:pt modelId="{4C4A54DC-1A7D-48C0-9983-77AF0579B1FA}" type="pres">
      <dgm:prSet presAssocID="{8C9A05C7-F6A5-4E99-912B-789F0255CEC1}" presName="Name21" presStyleCnt="0"/>
      <dgm:spPr/>
    </dgm:pt>
    <dgm:pt modelId="{35DBED1D-0F1B-46B5-AC1E-E67B937B4572}" type="pres">
      <dgm:prSet presAssocID="{8C9A05C7-F6A5-4E99-912B-789F0255CEC1}" presName="level2Shape" presStyleLbl="node4" presStyleIdx="1" presStyleCnt="4" custScaleX="155356"/>
      <dgm:spPr/>
      <dgm:t>
        <a:bodyPr/>
        <a:lstStyle/>
        <a:p>
          <a:endParaRPr lang="en-US"/>
        </a:p>
      </dgm:t>
    </dgm:pt>
    <dgm:pt modelId="{EAC81D1B-B2FB-4FCA-994D-733C30C894DB}" type="pres">
      <dgm:prSet presAssocID="{8C9A05C7-F6A5-4E99-912B-789F0255CEC1}" presName="hierChild3" presStyleCnt="0"/>
      <dgm:spPr/>
    </dgm:pt>
    <dgm:pt modelId="{2C48C0EF-BE69-4355-99FF-FE3D1F85341F}" type="pres">
      <dgm:prSet presAssocID="{9B285643-558A-41EC-B642-3D0AB0D06B9A}" presName="Name19" presStyleLbl="parChTrans1D4" presStyleIdx="2" presStyleCnt="4"/>
      <dgm:spPr/>
      <dgm:t>
        <a:bodyPr/>
        <a:lstStyle/>
        <a:p>
          <a:endParaRPr lang="en-US"/>
        </a:p>
      </dgm:t>
    </dgm:pt>
    <dgm:pt modelId="{BDCD06FC-1446-4222-AEC1-0705391B5CC3}" type="pres">
      <dgm:prSet presAssocID="{391C8FD8-B0DD-46BA-8195-CB472D54CD59}" presName="Name21" presStyleCnt="0"/>
      <dgm:spPr/>
    </dgm:pt>
    <dgm:pt modelId="{1B4F9FBD-FC3D-43C1-AA3D-6E631DBA51AE}" type="pres">
      <dgm:prSet presAssocID="{391C8FD8-B0DD-46BA-8195-CB472D54CD59}" presName="level2Shape" presStyleLbl="node4" presStyleIdx="2" presStyleCnt="4" custScaleX="155356"/>
      <dgm:spPr/>
      <dgm:t>
        <a:bodyPr/>
        <a:lstStyle/>
        <a:p>
          <a:endParaRPr lang="en-US"/>
        </a:p>
      </dgm:t>
    </dgm:pt>
    <dgm:pt modelId="{B1D3BAA9-1AC3-4BC2-A62E-BC992D2CB1F3}" type="pres">
      <dgm:prSet presAssocID="{391C8FD8-B0DD-46BA-8195-CB472D54CD59}" presName="hierChild3" presStyleCnt="0"/>
      <dgm:spPr/>
    </dgm:pt>
    <dgm:pt modelId="{B3A09F1E-4DDA-4B4A-B61B-11B6F732237C}" type="pres">
      <dgm:prSet presAssocID="{0D60C523-A36C-4545-9666-7879884B1810}" presName="Name19" presStyleLbl="parChTrans1D4" presStyleIdx="3" presStyleCnt="4"/>
      <dgm:spPr/>
      <dgm:t>
        <a:bodyPr/>
        <a:lstStyle/>
        <a:p>
          <a:endParaRPr lang="en-US"/>
        </a:p>
      </dgm:t>
    </dgm:pt>
    <dgm:pt modelId="{1DC893A4-C209-4277-8D1D-1348FEA838AE}" type="pres">
      <dgm:prSet presAssocID="{CAEFD876-355B-4D25-879A-5DCCA5DB58BE}" presName="Name21" presStyleCnt="0"/>
      <dgm:spPr/>
    </dgm:pt>
    <dgm:pt modelId="{50C9CCBA-CCD0-4F3E-916A-8C7B2C06E58B}" type="pres">
      <dgm:prSet presAssocID="{CAEFD876-355B-4D25-879A-5DCCA5DB58BE}" presName="level2Shape" presStyleLbl="node4" presStyleIdx="3" presStyleCnt="4" custScaleX="155356"/>
      <dgm:spPr/>
      <dgm:t>
        <a:bodyPr/>
        <a:lstStyle/>
        <a:p>
          <a:endParaRPr lang="en-US"/>
        </a:p>
      </dgm:t>
    </dgm:pt>
    <dgm:pt modelId="{83F29743-C15F-4F43-ABFC-1CEBA907551B}" type="pres">
      <dgm:prSet presAssocID="{CAEFD876-355B-4D25-879A-5DCCA5DB58BE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7BBEDA22-AC98-49E9-8928-AC66BEED06EF}" type="presOf" srcId="{61177387-95ED-46F9-A794-F6FCB2595926}" destId="{27A1AEBF-33CB-44F5-AF81-F3C3317979AA}" srcOrd="0" destOrd="0" presId="urn:microsoft.com/office/officeart/2005/8/layout/hierarchy6"/>
    <dgm:cxn modelId="{870EE995-C70E-4843-BDD4-C3EA20D267F0}" type="presOf" srcId="{8A9CFF30-92E9-4A1E-A335-D03C771A5904}" destId="{90B896FE-C43B-4227-A4A4-4EF6E4ED88DB}" srcOrd="0" destOrd="0" presId="urn:microsoft.com/office/officeart/2005/8/layout/hierarchy6"/>
    <dgm:cxn modelId="{78DE8E35-10EE-44F6-936E-243E00178C02}" type="presOf" srcId="{0D60C523-A36C-4545-9666-7879884B1810}" destId="{B3A09F1E-4DDA-4B4A-B61B-11B6F732237C}" srcOrd="0" destOrd="0" presId="urn:microsoft.com/office/officeart/2005/8/layout/hierarchy6"/>
    <dgm:cxn modelId="{71A50114-2E51-4A88-9DEF-7726F5ACA025}" type="presOf" srcId="{31D999FF-1965-4707-B6F5-F54DB0628182}" destId="{A6616D9C-C7D1-4ED8-A7D6-AB433D528A94}" srcOrd="0" destOrd="0" presId="urn:microsoft.com/office/officeart/2005/8/layout/hierarchy6"/>
    <dgm:cxn modelId="{8D350C29-5D1F-4ADC-B610-E786E0E48C87}" type="presOf" srcId="{927F4FF5-FFAD-4A5B-81C2-E96FB5D32072}" destId="{CE944FEA-3CDE-4531-AF81-2A8573E4ABC4}" srcOrd="0" destOrd="0" presId="urn:microsoft.com/office/officeart/2005/8/layout/hierarchy6"/>
    <dgm:cxn modelId="{51FAB119-135B-4587-90CD-B78F4B52CB24}" type="presOf" srcId="{146FA7C0-DF8B-4C6F-9E2B-2203CC52B815}" destId="{304A5C93-92D3-4855-95E3-9BB61EC17E22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30BDEF21-8B64-4AC1-A061-1514BDEC1AB6}" type="presOf" srcId="{9B285643-558A-41EC-B642-3D0AB0D06B9A}" destId="{2C48C0EF-BE69-4355-99FF-FE3D1F85341F}" srcOrd="0" destOrd="0" presId="urn:microsoft.com/office/officeart/2005/8/layout/hierarchy6"/>
    <dgm:cxn modelId="{3CE3C994-E329-436D-ADC5-F8AA7E5DED17}" type="presOf" srcId="{AD246D3C-2B84-4B50-9D20-F505BBFD69DE}" destId="{0E0586EC-0116-4B57-AC25-8E00A2B2A32F}" srcOrd="0" destOrd="0" presId="urn:microsoft.com/office/officeart/2005/8/layout/hierarchy6"/>
    <dgm:cxn modelId="{87ED047B-BB45-4482-96AD-AC398B756E5E}" type="presOf" srcId="{87648758-DDA4-4C46-B67A-3ADF52126FE4}" destId="{3F7BD4C7-E46F-4323-9C1A-8C33739CAC9B}" srcOrd="0" destOrd="0" presId="urn:microsoft.com/office/officeart/2005/8/layout/hierarchy6"/>
    <dgm:cxn modelId="{33BB9FBB-76BF-4190-A105-F461729D7344}" type="presOf" srcId="{C7EB832B-DD9C-41E9-BAFA-DF3704A3E080}" destId="{CA46CE19-34AC-4547-BA06-830241F2EFBC}" srcOrd="0" destOrd="0" presId="urn:microsoft.com/office/officeart/2005/8/layout/hierarchy6"/>
    <dgm:cxn modelId="{D6D21051-1412-4231-8A7A-36DFB30A654F}" srcId="{8A9CFF30-92E9-4A1E-A335-D03C771A5904}" destId="{31D999FF-1965-4707-B6F5-F54DB0628182}" srcOrd="0" destOrd="0" parTransId="{AD246D3C-2B84-4B50-9D20-F505BBFD69DE}" sibTransId="{6EE4327F-2BA0-4CD7-A922-E825F408DB9F}"/>
    <dgm:cxn modelId="{82F0689D-C18E-4EC6-BAD4-87924C074C72}" type="presOf" srcId="{F9ABE344-681E-4535-8A25-4C84F23CF998}" destId="{054CA2AF-9489-4889-B3F1-E4CC07C803E1}" srcOrd="0" destOrd="0" presId="urn:microsoft.com/office/officeart/2005/8/layout/hierarchy6"/>
    <dgm:cxn modelId="{B9A23DBD-0301-4E99-B8E1-7A59E897FEDE}" srcId="{8A9CFF30-92E9-4A1E-A335-D03C771A5904}" destId="{2DF9427A-C2A6-4F2D-82D8-BEA671BBD0EA}" srcOrd="1" destOrd="0" parTransId="{F2625492-FA4D-41F9-A9A5-53802914F5A3}" sibTransId="{C93FF8F4-7CFD-473A-B05A-503D06369D95}"/>
    <dgm:cxn modelId="{2B4028FD-30FF-433D-BC28-467DD2423D38}" type="presOf" srcId="{2DF9427A-C2A6-4F2D-82D8-BEA671BBD0EA}" destId="{5C389ABA-E21B-4F87-8EF6-80DB5B6EDC3C}" srcOrd="0" destOrd="0" presId="urn:microsoft.com/office/officeart/2005/8/layout/hierarchy6"/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CE709211-2CBB-4F48-B3C2-55DB99F45094}" type="presOf" srcId="{F2625492-FA4D-41F9-A9A5-53802914F5A3}" destId="{9A684018-8B53-4434-A1EF-9EE37405D995}" srcOrd="0" destOrd="0" presId="urn:microsoft.com/office/officeart/2005/8/layout/hierarchy6"/>
    <dgm:cxn modelId="{19E6637A-5259-448B-9886-3CC57A832166}" type="presOf" srcId="{8C9A05C7-F6A5-4E99-912B-789F0255CEC1}" destId="{35DBED1D-0F1B-46B5-AC1E-E67B937B4572}" srcOrd="0" destOrd="0" presId="urn:microsoft.com/office/officeart/2005/8/layout/hierarchy6"/>
    <dgm:cxn modelId="{A7206D4A-9788-4F72-84A2-CE86F5B06F99}" type="presOf" srcId="{CAEFD876-355B-4D25-879A-5DCCA5DB58BE}" destId="{50C9CCBA-CCD0-4F3E-916A-8C7B2C06E58B}" srcOrd="0" destOrd="0" presId="urn:microsoft.com/office/officeart/2005/8/layout/hierarchy6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699E336C-245F-4A9A-A2F3-1E38E92F706E}" type="presOf" srcId="{391C8FD8-B0DD-46BA-8195-CB472D54CD59}" destId="{1B4F9FBD-FC3D-43C1-AA3D-6E631DBA51AE}" srcOrd="0" destOrd="0" presId="urn:microsoft.com/office/officeart/2005/8/layout/hierarchy6"/>
    <dgm:cxn modelId="{C9F7F4FA-5691-46D6-914B-E226D949C4C3}" type="presOf" srcId="{088A338F-0ADE-42B7-A05D-BBBA4F297145}" destId="{28BC78B6-0558-4502-B757-EDBF8892B451}" srcOrd="0" destOrd="0" presId="urn:microsoft.com/office/officeart/2005/8/layout/hierarchy6"/>
    <dgm:cxn modelId="{566CE32D-6ADE-4C7F-81B8-8C975E09B814}" type="presOf" srcId="{E1D5BAB9-1722-4DA9-8DB5-FD87F4BA0CD0}" destId="{5C90082F-6F01-4698-B5FD-27C3F78EA7C9}" srcOrd="0" destOrd="0" presId="urn:microsoft.com/office/officeart/2005/8/layout/hierarchy6"/>
    <dgm:cxn modelId="{57B1685A-2FDE-4597-A07A-E61C261F9711}" type="presParOf" srcId="{304A5C93-92D3-4855-95E3-9BB61EC17E22}" destId="{23F63988-28F5-4D7B-9EDB-73C41FDA5EF8}" srcOrd="0" destOrd="0" presId="urn:microsoft.com/office/officeart/2005/8/layout/hierarchy6"/>
    <dgm:cxn modelId="{F01FE39D-F130-4A50-B064-98C70DC3708C}" type="presParOf" srcId="{23F63988-28F5-4D7B-9EDB-73C41FDA5EF8}" destId="{42239927-D3F6-4898-BCEC-C5883EDCAB31}" srcOrd="0" destOrd="0" presId="urn:microsoft.com/office/officeart/2005/8/layout/hierarchy6"/>
    <dgm:cxn modelId="{1A344031-E908-4B87-BD32-6C5793C3ABE6}" type="presParOf" srcId="{42239927-D3F6-4898-BCEC-C5883EDCAB31}" destId="{22F2432B-2E0D-4AEC-949A-3E55EA0307F5}" srcOrd="0" destOrd="0" presId="urn:microsoft.com/office/officeart/2005/8/layout/hierarchy6"/>
    <dgm:cxn modelId="{9F93212A-F208-4AA3-9C6D-6DB60A2D8F27}" type="presParOf" srcId="{22F2432B-2E0D-4AEC-949A-3E55EA0307F5}" destId="{5C90082F-6F01-4698-B5FD-27C3F78EA7C9}" srcOrd="0" destOrd="0" presId="urn:microsoft.com/office/officeart/2005/8/layout/hierarchy6"/>
    <dgm:cxn modelId="{6E8EE275-DCA2-471F-871F-FCBE42EDE106}" type="presParOf" srcId="{22F2432B-2E0D-4AEC-949A-3E55EA0307F5}" destId="{75331921-7FB6-4C64-BCB0-BDAD8203993C}" srcOrd="1" destOrd="0" presId="urn:microsoft.com/office/officeart/2005/8/layout/hierarchy6"/>
    <dgm:cxn modelId="{6C3844FE-F4B2-4458-BD94-7F2232E8F427}" type="presParOf" srcId="{75331921-7FB6-4C64-BCB0-BDAD8203993C}" destId="{CE944FEA-3CDE-4531-AF81-2A8573E4ABC4}" srcOrd="0" destOrd="0" presId="urn:microsoft.com/office/officeart/2005/8/layout/hierarchy6"/>
    <dgm:cxn modelId="{9617E535-B20B-4A47-AC7D-BB1EE8520858}" type="presParOf" srcId="{75331921-7FB6-4C64-BCB0-BDAD8203993C}" destId="{0A76B77F-58A9-4DA9-9B3F-773A8A984E3E}" srcOrd="1" destOrd="0" presId="urn:microsoft.com/office/officeart/2005/8/layout/hierarchy6"/>
    <dgm:cxn modelId="{168F00AC-6B97-47AE-99EF-E682880B8624}" type="presParOf" srcId="{0A76B77F-58A9-4DA9-9B3F-773A8A984E3E}" destId="{3F7BD4C7-E46F-4323-9C1A-8C33739CAC9B}" srcOrd="0" destOrd="0" presId="urn:microsoft.com/office/officeart/2005/8/layout/hierarchy6"/>
    <dgm:cxn modelId="{3873486F-44E9-400E-85ED-24B1A8401878}" type="presParOf" srcId="{0A76B77F-58A9-4DA9-9B3F-773A8A984E3E}" destId="{9BB2A62F-B48D-4660-811A-7724EBCCD163}" srcOrd="1" destOrd="0" presId="urn:microsoft.com/office/officeart/2005/8/layout/hierarchy6"/>
    <dgm:cxn modelId="{74DCB5D6-60B8-4B6D-BEF1-EEF5BD792AC3}" type="presParOf" srcId="{75331921-7FB6-4C64-BCB0-BDAD8203993C}" destId="{054CA2AF-9489-4889-B3F1-E4CC07C803E1}" srcOrd="2" destOrd="0" presId="urn:microsoft.com/office/officeart/2005/8/layout/hierarchy6"/>
    <dgm:cxn modelId="{47A00C95-4C8E-44BC-BC43-5C290383FCFC}" type="presParOf" srcId="{75331921-7FB6-4C64-BCB0-BDAD8203993C}" destId="{346AF084-DA03-4849-AD9D-21E4843FD9ED}" srcOrd="3" destOrd="0" presId="urn:microsoft.com/office/officeart/2005/8/layout/hierarchy6"/>
    <dgm:cxn modelId="{C1434DDB-7446-431D-BC62-969A16CAA994}" type="presParOf" srcId="{346AF084-DA03-4849-AD9D-21E4843FD9ED}" destId="{90B896FE-C43B-4227-A4A4-4EF6E4ED88DB}" srcOrd="0" destOrd="0" presId="urn:microsoft.com/office/officeart/2005/8/layout/hierarchy6"/>
    <dgm:cxn modelId="{0D03C7A0-C16E-47CA-B52E-5EB0F0AC5E42}" type="presParOf" srcId="{346AF084-DA03-4849-AD9D-21E4843FD9ED}" destId="{3D6356CE-CF8A-489D-8A99-4A39F5E13CE5}" srcOrd="1" destOrd="0" presId="urn:microsoft.com/office/officeart/2005/8/layout/hierarchy6"/>
    <dgm:cxn modelId="{4B2640BD-A1B0-477A-AC66-6DBBEC222B0C}" type="presParOf" srcId="{3D6356CE-CF8A-489D-8A99-4A39F5E13CE5}" destId="{0E0586EC-0116-4B57-AC25-8E00A2B2A32F}" srcOrd="0" destOrd="0" presId="urn:microsoft.com/office/officeart/2005/8/layout/hierarchy6"/>
    <dgm:cxn modelId="{0F8014F8-9AF2-4225-840F-8A08105AB5AE}" type="presParOf" srcId="{3D6356CE-CF8A-489D-8A99-4A39F5E13CE5}" destId="{72B37C64-D12E-4AAC-9E01-1C32136278ED}" srcOrd="1" destOrd="0" presId="urn:microsoft.com/office/officeart/2005/8/layout/hierarchy6"/>
    <dgm:cxn modelId="{886C970D-DBDA-4910-8F27-64F69ABC56EE}" type="presParOf" srcId="{72B37C64-D12E-4AAC-9E01-1C32136278ED}" destId="{A6616D9C-C7D1-4ED8-A7D6-AB433D528A94}" srcOrd="0" destOrd="0" presId="urn:microsoft.com/office/officeart/2005/8/layout/hierarchy6"/>
    <dgm:cxn modelId="{9C51F924-0809-49DF-B8AC-0E69E64CAD52}" type="presParOf" srcId="{72B37C64-D12E-4AAC-9E01-1C32136278ED}" destId="{9B4634DD-7944-42D3-8547-39499AB58186}" srcOrd="1" destOrd="0" presId="urn:microsoft.com/office/officeart/2005/8/layout/hierarchy6"/>
    <dgm:cxn modelId="{53B5C914-1237-4D27-8417-975374E10626}" type="presParOf" srcId="{3D6356CE-CF8A-489D-8A99-4A39F5E13CE5}" destId="{9A684018-8B53-4434-A1EF-9EE37405D995}" srcOrd="2" destOrd="0" presId="urn:microsoft.com/office/officeart/2005/8/layout/hierarchy6"/>
    <dgm:cxn modelId="{78D9A72C-D689-4B3D-A759-1DF4874EC6EE}" type="presParOf" srcId="{3D6356CE-CF8A-489D-8A99-4A39F5E13CE5}" destId="{F3F7A443-0809-4A97-A516-18EBC82EEFAC}" srcOrd="3" destOrd="0" presId="urn:microsoft.com/office/officeart/2005/8/layout/hierarchy6"/>
    <dgm:cxn modelId="{3DD8B2BF-4DB9-4A87-A2B5-723DD3F8AB09}" type="presParOf" srcId="{F3F7A443-0809-4A97-A516-18EBC82EEFAC}" destId="{5C389ABA-E21B-4F87-8EF6-80DB5B6EDC3C}" srcOrd="0" destOrd="0" presId="urn:microsoft.com/office/officeart/2005/8/layout/hierarchy6"/>
    <dgm:cxn modelId="{D572CC44-A17C-4A7F-95E2-1A6B3EF316C0}" type="presParOf" srcId="{F3F7A443-0809-4A97-A516-18EBC82EEFAC}" destId="{5953DA8D-489E-4B03-8B52-47548DC8A435}" srcOrd="1" destOrd="0" presId="urn:microsoft.com/office/officeart/2005/8/layout/hierarchy6"/>
    <dgm:cxn modelId="{A7137469-10C8-43E1-BBD3-FDAB70E25E3D}" type="presParOf" srcId="{5953DA8D-489E-4B03-8B52-47548DC8A435}" destId="{CA46CE19-34AC-4547-BA06-830241F2EFBC}" srcOrd="0" destOrd="0" presId="urn:microsoft.com/office/officeart/2005/8/layout/hierarchy6"/>
    <dgm:cxn modelId="{9B111F67-6AF8-4562-85AA-5AF922CAD87F}" type="presParOf" srcId="{5953DA8D-489E-4B03-8B52-47548DC8A435}" destId="{AE2DCD74-4C3F-4E2C-B4DF-DB8535D6D005}" srcOrd="1" destOrd="0" presId="urn:microsoft.com/office/officeart/2005/8/layout/hierarchy6"/>
    <dgm:cxn modelId="{8A3CF5F1-D3D0-4AE4-99EC-B091F478D91B}" type="presParOf" srcId="{AE2DCD74-4C3F-4E2C-B4DF-DB8535D6D005}" destId="{27A1AEBF-33CB-44F5-AF81-F3C3317979AA}" srcOrd="0" destOrd="0" presId="urn:microsoft.com/office/officeart/2005/8/layout/hierarchy6"/>
    <dgm:cxn modelId="{D816ED35-6287-4B5D-925B-4F80A62D7441}" type="presParOf" srcId="{AE2DCD74-4C3F-4E2C-B4DF-DB8535D6D005}" destId="{9A946228-9A01-4FF1-9660-0213FB7C739A}" srcOrd="1" destOrd="0" presId="urn:microsoft.com/office/officeart/2005/8/layout/hierarchy6"/>
    <dgm:cxn modelId="{12E4D3FF-899D-463D-BFCA-5832AC190DB4}" type="presParOf" srcId="{5953DA8D-489E-4B03-8B52-47548DC8A435}" destId="{28BC78B6-0558-4502-B757-EDBF8892B451}" srcOrd="2" destOrd="0" presId="urn:microsoft.com/office/officeart/2005/8/layout/hierarchy6"/>
    <dgm:cxn modelId="{6A60DBB7-02DA-419C-8F4F-0B12EC07DB91}" type="presParOf" srcId="{5953DA8D-489E-4B03-8B52-47548DC8A435}" destId="{4C4A54DC-1A7D-48C0-9983-77AF0579B1FA}" srcOrd="3" destOrd="0" presId="urn:microsoft.com/office/officeart/2005/8/layout/hierarchy6"/>
    <dgm:cxn modelId="{1FE0E49A-8DDF-4FB2-98E4-B08B64052E96}" type="presParOf" srcId="{4C4A54DC-1A7D-48C0-9983-77AF0579B1FA}" destId="{35DBED1D-0F1B-46B5-AC1E-E67B937B4572}" srcOrd="0" destOrd="0" presId="urn:microsoft.com/office/officeart/2005/8/layout/hierarchy6"/>
    <dgm:cxn modelId="{22635BD3-5F1B-4517-A556-874ECD58E156}" type="presParOf" srcId="{4C4A54DC-1A7D-48C0-9983-77AF0579B1FA}" destId="{EAC81D1B-B2FB-4FCA-994D-733C30C894DB}" srcOrd="1" destOrd="0" presId="urn:microsoft.com/office/officeart/2005/8/layout/hierarchy6"/>
    <dgm:cxn modelId="{0C8D18D9-01F3-4EC9-B51E-31BC203E880E}" type="presParOf" srcId="{5953DA8D-489E-4B03-8B52-47548DC8A435}" destId="{2C48C0EF-BE69-4355-99FF-FE3D1F85341F}" srcOrd="4" destOrd="0" presId="urn:microsoft.com/office/officeart/2005/8/layout/hierarchy6"/>
    <dgm:cxn modelId="{C220AD68-0BAE-4E94-A69B-7B7AB8C025B6}" type="presParOf" srcId="{5953DA8D-489E-4B03-8B52-47548DC8A435}" destId="{BDCD06FC-1446-4222-AEC1-0705391B5CC3}" srcOrd="5" destOrd="0" presId="urn:microsoft.com/office/officeart/2005/8/layout/hierarchy6"/>
    <dgm:cxn modelId="{DE0932A7-D451-4C97-823C-C4A0156DDAA3}" type="presParOf" srcId="{BDCD06FC-1446-4222-AEC1-0705391B5CC3}" destId="{1B4F9FBD-FC3D-43C1-AA3D-6E631DBA51AE}" srcOrd="0" destOrd="0" presId="urn:microsoft.com/office/officeart/2005/8/layout/hierarchy6"/>
    <dgm:cxn modelId="{83A50EFA-8F4B-4913-BE3C-069B41C60A10}" type="presParOf" srcId="{BDCD06FC-1446-4222-AEC1-0705391B5CC3}" destId="{B1D3BAA9-1AC3-4BC2-A62E-BC992D2CB1F3}" srcOrd="1" destOrd="0" presId="urn:microsoft.com/office/officeart/2005/8/layout/hierarchy6"/>
    <dgm:cxn modelId="{69986BB5-A1E6-461E-9A36-8815BC7C9CC7}" type="presParOf" srcId="{5953DA8D-489E-4B03-8B52-47548DC8A435}" destId="{B3A09F1E-4DDA-4B4A-B61B-11B6F732237C}" srcOrd="6" destOrd="0" presId="urn:microsoft.com/office/officeart/2005/8/layout/hierarchy6"/>
    <dgm:cxn modelId="{70DEABCC-3064-4502-B547-489140340D4F}" type="presParOf" srcId="{5953DA8D-489E-4B03-8B52-47548DC8A435}" destId="{1DC893A4-C209-4277-8D1D-1348FEA838AE}" srcOrd="7" destOrd="0" presId="urn:microsoft.com/office/officeart/2005/8/layout/hierarchy6"/>
    <dgm:cxn modelId="{9AE49A63-4215-4A1F-B888-24BDCC60AA27}" type="presParOf" srcId="{1DC893A4-C209-4277-8D1D-1348FEA838AE}" destId="{50C9CCBA-CCD0-4F3E-916A-8C7B2C06E58B}" srcOrd="0" destOrd="0" presId="urn:microsoft.com/office/officeart/2005/8/layout/hierarchy6"/>
    <dgm:cxn modelId="{6EFA7C2A-3C2A-4F68-B18B-B7FCC358AB7B}" type="presParOf" srcId="{1DC893A4-C209-4277-8D1D-1348FEA838AE}" destId="{83F29743-C15F-4F43-ABFC-1CEBA907551B}" srcOrd="1" destOrd="0" presId="urn:microsoft.com/office/officeart/2005/8/layout/hierarchy6"/>
    <dgm:cxn modelId="{4BD8D675-A6B6-4BED-A17F-B127867DFB47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 smtClean="0"/>
            <a:t>Consistency Models</a:t>
          </a:r>
          <a:endParaRPr lang="en-US" sz="1400" b="1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 smtClean="0"/>
            <a:t>Data-centric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 smtClean="0"/>
            <a:t>Client-centric</a:t>
          </a:r>
          <a:endParaRPr lang="en-US" sz="1400" b="1" dirty="0"/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31D999FF-1965-4707-B6F5-F54DB0628182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100" b="1" dirty="0" smtClean="0"/>
            <a:t>Eventual Consistency</a:t>
          </a:r>
          <a:endParaRPr lang="en-US" sz="1100" b="1" dirty="0"/>
        </a:p>
      </dgm:t>
    </dgm:pt>
    <dgm:pt modelId="{AD246D3C-2B84-4B50-9D20-F505BBFD69DE}" type="parTrans" cxnId="{D6D21051-1412-4231-8A7A-36DFB30A654F}">
      <dgm:prSet/>
      <dgm:spPr/>
      <dgm:t>
        <a:bodyPr/>
        <a:lstStyle/>
        <a:p>
          <a:endParaRPr lang="en-US"/>
        </a:p>
      </dgm:t>
    </dgm:pt>
    <dgm:pt modelId="{6EE4327F-2BA0-4CD7-A922-E825F408DB9F}" type="sibTrans" cxnId="{D6D21051-1412-4231-8A7A-36DFB30A654F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1" dirty="0" smtClean="0"/>
            <a:t>Client Consistency Guarantees</a:t>
          </a:r>
          <a:endParaRPr lang="en-US" sz="1400" b="1" dirty="0"/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Monotonic Reads</a:t>
          </a:r>
          <a:endParaRPr lang="en-US" sz="1400" b="1" dirty="0"/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Monotonic Writes</a:t>
          </a:r>
          <a:endParaRPr lang="en-US" sz="1400" b="1" dirty="0"/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Read Your Writes</a:t>
          </a:r>
          <a:endParaRPr lang="en-US" sz="1400" b="1" dirty="0"/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/>
      <dgm:spPr/>
      <dgm:t>
        <a:bodyPr/>
        <a:lstStyle/>
        <a:p>
          <a:r>
            <a:rPr lang="en-US" sz="1400" b="1" dirty="0" smtClean="0"/>
            <a:t>Write Follow Reads</a:t>
          </a:r>
          <a:endParaRPr lang="en-US" sz="1400" b="1" dirty="0"/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  <dgm:t>
        <a:bodyPr/>
        <a:lstStyle/>
        <a:p>
          <a:endParaRPr lang="en-US"/>
        </a:p>
      </dgm:t>
    </dgm:pt>
    <dgm:pt modelId="{3D6356CE-CF8A-489D-8A99-4A39F5E13CE5}" type="pres">
      <dgm:prSet presAssocID="{8A9CFF30-92E9-4A1E-A335-D03C771A5904}" presName="hierChild3" presStyleCnt="0"/>
      <dgm:spPr/>
    </dgm:pt>
    <dgm:pt modelId="{0E0586EC-0116-4B57-AC25-8E00A2B2A32F}" type="pres">
      <dgm:prSet presAssocID="{AD246D3C-2B84-4B50-9D20-F505BBFD69DE}" presName="Name19" presStyleLbl="parChTrans1D3" presStyleIdx="0" presStyleCnt="2"/>
      <dgm:spPr/>
      <dgm:t>
        <a:bodyPr/>
        <a:lstStyle/>
        <a:p>
          <a:endParaRPr lang="en-US"/>
        </a:p>
      </dgm:t>
    </dgm:pt>
    <dgm:pt modelId="{72B37C64-D12E-4AAC-9E01-1C32136278ED}" type="pres">
      <dgm:prSet presAssocID="{31D999FF-1965-4707-B6F5-F54DB0628182}" presName="Name21" presStyleCnt="0"/>
      <dgm:spPr/>
    </dgm:pt>
    <dgm:pt modelId="{A6616D9C-C7D1-4ED8-A7D6-AB433D528A94}" type="pres">
      <dgm:prSet presAssocID="{31D999FF-1965-4707-B6F5-F54DB0628182}" presName="level2Shape" presStyleLbl="node3" presStyleIdx="0" presStyleCnt="2" custScaleX="120292"/>
      <dgm:spPr/>
      <dgm:t>
        <a:bodyPr/>
        <a:lstStyle/>
        <a:p>
          <a:endParaRPr lang="en-US"/>
        </a:p>
      </dgm:t>
    </dgm:pt>
    <dgm:pt modelId="{9B4634DD-7944-42D3-8547-39499AB58186}" type="pres">
      <dgm:prSet presAssocID="{31D999FF-1965-4707-B6F5-F54DB0628182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1" presStyleCnt="2"/>
      <dgm:spPr/>
      <dgm:t>
        <a:bodyPr/>
        <a:lstStyle/>
        <a:p>
          <a:endParaRPr lang="en-US"/>
        </a:p>
      </dgm:t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1" presStyleCnt="2" custScaleX="171705"/>
      <dgm:spPr/>
      <dgm:t>
        <a:bodyPr/>
        <a:lstStyle/>
        <a:p>
          <a:endParaRPr lang="en-US"/>
        </a:p>
      </dgm:t>
    </dgm:pt>
    <dgm:pt modelId="{5953DA8D-489E-4B03-8B52-47548DC8A435}" type="pres">
      <dgm:prSet presAssocID="{2DF9427A-C2A6-4F2D-82D8-BEA671BBD0EA}" presName="hierChild3" presStyleCnt="0"/>
      <dgm:spPr/>
    </dgm:pt>
    <dgm:pt modelId="{CA46CE19-34AC-4547-BA06-830241F2EFBC}" type="pres">
      <dgm:prSet presAssocID="{C7EB832B-DD9C-41E9-BAFA-DF3704A3E080}" presName="Name19" presStyleLbl="parChTrans1D4" presStyleIdx="0" presStyleCnt="4"/>
      <dgm:spPr/>
      <dgm:t>
        <a:bodyPr/>
        <a:lstStyle/>
        <a:p>
          <a:endParaRPr lang="en-US"/>
        </a:p>
      </dgm:t>
    </dgm:pt>
    <dgm:pt modelId="{AE2DCD74-4C3F-4E2C-B4DF-DB8535D6D005}" type="pres">
      <dgm:prSet presAssocID="{61177387-95ED-46F9-A794-F6FCB2595926}" presName="Name21" presStyleCnt="0"/>
      <dgm:spPr/>
    </dgm:pt>
    <dgm:pt modelId="{27A1AEBF-33CB-44F5-AF81-F3C3317979AA}" type="pres">
      <dgm:prSet presAssocID="{61177387-95ED-46F9-A794-F6FCB2595926}" presName="level2Shape" presStyleLbl="node4" presStyleIdx="0" presStyleCnt="4" custScaleX="155356"/>
      <dgm:spPr/>
      <dgm:t>
        <a:bodyPr/>
        <a:lstStyle/>
        <a:p>
          <a:endParaRPr lang="en-US"/>
        </a:p>
      </dgm:t>
    </dgm:pt>
    <dgm:pt modelId="{9A946228-9A01-4FF1-9660-0213FB7C739A}" type="pres">
      <dgm:prSet presAssocID="{61177387-95ED-46F9-A794-F6FCB2595926}" presName="hierChild3" presStyleCnt="0"/>
      <dgm:spPr/>
    </dgm:pt>
    <dgm:pt modelId="{28BC78B6-0558-4502-B757-EDBF8892B451}" type="pres">
      <dgm:prSet presAssocID="{088A338F-0ADE-42B7-A05D-BBBA4F297145}" presName="Name19" presStyleLbl="parChTrans1D4" presStyleIdx="1" presStyleCnt="4"/>
      <dgm:spPr/>
      <dgm:t>
        <a:bodyPr/>
        <a:lstStyle/>
        <a:p>
          <a:endParaRPr lang="en-US"/>
        </a:p>
      </dgm:t>
    </dgm:pt>
    <dgm:pt modelId="{4C4A54DC-1A7D-48C0-9983-77AF0579B1FA}" type="pres">
      <dgm:prSet presAssocID="{8C9A05C7-F6A5-4E99-912B-789F0255CEC1}" presName="Name21" presStyleCnt="0"/>
      <dgm:spPr/>
    </dgm:pt>
    <dgm:pt modelId="{35DBED1D-0F1B-46B5-AC1E-E67B937B4572}" type="pres">
      <dgm:prSet presAssocID="{8C9A05C7-F6A5-4E99-912B-789F0255CEC1}" presName="level2Shape" presStyleLbl="node4" presStyleIdx="1" presStyleCnt="4" custScaleX="155356"/>
      <dgm:spPr/>
      <dgm:t>
        <a:bodyPr/>
        <a:lstStyle/>
        <a:p>
          <a:endParaRPr lang="en-US"/>
        </a:p>
      </dgm:t>
    </dgm:pt>
    <dgm:pt modelId="{EAC81D1B-B2FB-4FCA-994D-733C30C894DB}" type="pres">
      <dgm:prSet presAssocID="{8C9A05C7-F6A5-4E99-912B-789F0255CEC1}" presName="hierChild3" presStyleCnt="0"/>
      <dgm:spPr/>
    </dgm:pt>
    <dgm:pt modelId="{2C48C0EF-BE69-4355-99FF-FE3D1F85341F}" type="pres">
      <dgm:prSet presAssocID="{9B285643-558A-41EC-B642-3D0AB0D06B9A}" presName="Name19" presStyleLbl="parChTrans1D4" presStyleIdx="2" presStyleCnt="4"/>
      <dgm:spPr/>
      <dgm:t>
        <a:bodyPr/>
        <a:lstStyle/>
        <a:p>
          <a:endParaRPr lang="en-US"/>
        </a:p>
      </dgm:t>
    </dgm:pt>
    <dgm:pt modelId="{BDCD06FC-1446-4222-AEC1-0705391B5CC3}" type="pres">
      <dgm:prSet presAssocID="{391C8FD8-B0DD-46BA-8195-CB472D54CD59}" presName="Name21" presStyleCnt="0"/>
      <dgm:spPr/>
    </dgm:pt>
    <dgm:pt modelId="{1B4F9FBD-FC3D-43C1-AA3D-6E631DBA51AE}" type="pres">
      <dgm:prSet presAssocID="{391C8FD8-B0DD-46BA-8195-CB472D54CD59}" presName="level2Shape" presStyleLbl="node4" presStyleIdx="2" presStyleCnt="4" custScaleX="155356"/>
      <dgm:spPr/>
      <dgm:t>
        <a:bodyPr/>
        <a:lstStyle/>
        <a:p>
          <a:endParaRPr lang="en-US"/>
        </a:p>
      </dgm:t>
    </dgm:pt>
    <dgm:pt modelId="{B1D3BAA9-1AC3-4BC2-A62E-BC992D2CB1F3}" type="pres">
      <dgm:prSet presAssocID="{391C8FD8-B0DD-46BA-8195-CB472D54CD59}" presName="hierChild3" presStyleCnt="0"/>
      <dgm:spPr/>
    </dgm:pt>
    <dgm:pt modelId="{B3A09F1E-4DDA-4B4A-B61B-11B6F732237C}" type="pres">
      <dgm:prSet presAssocID="{0D60C523-A36C-4545-9666-7879884B1810}" presName="Name19" presStyleLbl="parChTrans1D4" presStyleIdx="3" presStyleCnt="4"/>
      <dgm:spPr/>
      <dgm:t>
        <a:bodyPr/>
        <a:lstStyle/>
        <a:p>
          <a:endParaRPr lang="en-US"/>
        </a:p>
      </dgm:t>
    </dgm:pt>
    <dgm:pt modelId="{1DC893A4-C209-4277-8D1D-1348FEA838AE}" type="pres">
      <dgm:prSet presAssocID="{CAEFD876-355B-4D25-879A-5DCCA5DB58BE}" presName="Name21" presStyleCnt="0"/>
      <dgm:spPr/>
    </dgm:pt>
    <dgm:pt modelId="{50C9CCBA-CCD0-4F3E-916A-8C7B2C06E58B}" type="pres">
      <dgm:prSet presAssocID="{CAEFD876-355B-4D25-879A-5DCCA5DB58BE}" presName="level2Shape" presStyleLbl="node4" presStyleIdx="3" presStyleCnt="4" custScaleX="155356"/>
      <dgm:spPr/>
      <dgm:t>
        <a:bodyPr/>
        <a:lstStyle/>
        <a:p>
          <a:endParaRPr lang="en-US"/>
        </a:p>
      </dgm:t>
    </dgm:pt>
    <dgm:pt modelId="{83F29743-C15F-4F43-ABFC-1CEBA907551B}" type="pres">
      <dgm:prSet presAssocID="{CAEFD876-355B-4D25-879A-5DCCA5DB58BE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D3E59D12-2F3D-43C9-98F8-97F65D0EE20B}" type="presOf" srcId="{61177387-95ED-46F9-A794-F6FCB2595926}" destId="{27A1AEBF-33CB-44F5-AF81-F3C3317979AA}" srcOrd="0" destOrd="0" presId="urn:microsoft.com/office/officeart/2005/8/layout/hierarchy6"/>
    <dgm:cxn modelId="{3F2CA97B-D634-4320-9C32-FCC7532A4D60}" type="presOf" srcId="{87648758-DDA4-4C46-B67A-3ADF52126FE4}" destId="{3F7BD4C7-E46F-4323-9C1A-8C33739CAC9B}" srcOrd="0" destOrd="0" presId="urn:microsoft.com/office/officeart/2005/8/layout/hierarchy6"/>
    <dgm:cxn modelId="{8A7E502E-AF35-40C2-80AF-B6E1012C9C7A}" type="presOf" srcId="{391C8FD8-B0DD-46BA-8195-CB472D54CD59}" destId="{1B4F9FBD-FC3D-43C1-AA3D-6E631DBA51AE}" srcOrd="0" destOrd="0" presId="urn:microsoft.com/office/officeart/2005/8/layout/hierarchy6"/>
    <dgm:cxn modelId="{4AD087BB-DA13-470C-9A92-F32E7B1000C9}" type="presOf" srcId="{2DF9427A-C2A6-4F2D-82D8-BEA671BBD0EA}" destId="{5C389ABA-E21B-4F87-8EF6-80DB5B6EDC3C}" srcOrd="0" destOrd="0" presId="urn:microsoft.com/office/officeart/2005/8/layout/hierarchy6"/>
    <dgm:cxn modelId="{AE08E8D6-BBC2-4028-8117-DD360510E5B5}" type="presOf" srcId="{C7EB832B-DD9C-41E9-BAFA-DF3704A3E080}" destId="{CA46CE19-34AC-4547-BA06-830241F2EFBC}" srcOrd="0" destOrd="0" presId="urn:microsoft.com/office/officeart/2005/8/layout/hierarchy6"/>
    <dgm:cxn modelId="{AD6D8B22-AE7D-4CC7-AA24-119481EB4278}" type="presOf" srcId="{8A9CFF30-92E9-4A1E-A335-D03C771A5904}" destId="{90B896FE-C43B-4227-A4A4-4EF6E4ED88DB}" srcOrd="0" destOrd="0" presId="urn:microsoft.com/office/officeart/2005/8/layout/hierarchy6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5C6F6C76-F581-4033-9779-C92719AE4FFB}" type="presOf" srcId="{146FA7C0-DF8B-4C6F-9E2B-2203CC52B815}" destId="{304A5C93-92D3-4855-95E3-9BB61EC17E22}" srcOrd="0" destOrd="0" presId="urn:microsoft.com/office/officeart/2005/8/layout/hierarchy6"/>
    <dgm:cxn modelId="{7E23BEA6-F08E-4FA9-A118-BFC24D5468CC}" type="presOf" srcId="{0D60C523-A36C-4545-9666-7879884B1810}" destId="{B3A09F1E-4DDA-4B4A-B61B-11B6F732237C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13C79589-EE87-4BE3-BDBF-F42ADFED3E29}" type="presOf" srcId="{31D999FF-1965-4707-B6F5-F54DB0628182}" destId="{A6616D9C-C7D1-4ED8-A7D6-AB433D528A94}" srcOrd="0" destOrd="0" presId="urn:microsoft.com/office/officeart/2005/8/layout/hierarchy6"/>
    <dgm:cxn modelId="{B9A23DBD-0301-4E99-B8E1-7A59E897FEDE}" srcId="{8A9CFF30-92E9-4A1E-A335-D03C771A5904}" destId="{2DF9427A-C2A6-4F2D-82D8-BEA671BBD0EA}" srcOrd="1" destOrd="0" parTransId="{F2625492-FA4D-41F9-A9A5-53802914F5A3}" sibTransId="{C93FF8F4-7CFD-473A-B05A-503D06369D95}"/>
    <dgm:cxn modelId="{D6D21051-1412-4231-8A7A-36DFB30A654F}" srcId="{8A9CFF30-92E9-4A1E-A335-D03C771A5904}" destId="{31D999FF-1965-4707-B6F5-F54DB0628182}" srcOrd="0" destOrd="0" parTransId="{AD246D3C-2B84-4B50-9D20-F505BBFD69DE}" sibTransId="{6EE4327F-2BA0-4CD7-A922-E825F408DB9F}"/>
    <dgm:cxn modelId="{9CF8722D-8571-48DA-84C9-122F71980D7A}" type="presOf" srcId="{E1D5BAB9-1722-4DA9-8DB5-FD87F4BA0CD0}" destId="{5C90082F-6F01-4698-B5FD-27C3F78EA7C9}" srcOrd="0" destOrd="0" presId="urn:microsoft.com/office/officeart/2005/8/layout/hierarchy6"/>
    <dgm:cxn modelId="{388CA95D-95D6-4E4A-B433-C935776122D5}" type="presOf" srcId="{F9ABE344-681E-4535-8A25-4C84F23CF998}" destId="{054CA2AF-9489-4889-B3F1-E4CC07C803E1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677BBF51-6C3A-4D40-AA7F-E95E41552FC8}" type="presOf" srcId="{927F4FF5-FFAD-4A5B-81C2-E96FB5D32072}" destId="{CE944FEA-3CDE-4531-AF81-2A8573E4ABC4}" srcOrd="0" destOrd="0" presId="urn:microsoft.com/office/officeart/2005/8/layout/hierarchy6"/>
    <dgm:cxn modelId="{326010F7-789F-42E5-9C09-A660E0E0CDBF}" type="presOf" srcId="{F2625492-FA4D-41F9-A9A5-53802914F5A3}" destId="{9A684018-8B53-4434-A1EF-9EE37405D995}" srcOrd="0" destOrd="0" presId="urn:microsoft.com/office/officeart/2005/8/layout/hierarchy6"/>
    <dgm:cxn modelId="{F1C7BBAD-DD63-4CDE-94B0-2DE994F371E9}" type="presOf" srcId="{CAEFD876-355B-4D25-879A-5DCCA5DB58BE}" destId="{50C9CCBA-CCD0-4F3E-916A-8C7B2C06E58B}" srcOrd="0" destOrd="0" presId="urn:microsoft.com/office/officeart/2005/8/layout/hierarchy6"/>
    <dgm:cxn modelId="{FC284107-D163-4EFF-B326-5A2FB84A1A15}" type="presOf" srcId="{9B285643-558A-41EC-B642-3D0AB0D06B9A}" destId="{2C48C0EF-BE69-4355-99FF-FE3D1F85341F}" srcOrd="0" destOrd="0" presId="urn:microsoft.com/office/officeart/2005/8/layout/hierarchy6"/>
    <dgm:cxn modelId="{D37142A1-0480-47DC-8D5A-1F10DC7C10BF}" type="presOf" srcId="{088A338F-0ADE-42B7-A05D-BBBA4F297145}" destId="{28BC78B6-0558-4502-B757-EDBF8892B451}" srcOrd="0" destOrd="0" presId="urn:microsoft.com/office/officeart/2005/8/layout/hierarchy6"/>
    <dgm:cxn modelId="{26FB2ECD-7264-4FA5-9AEC-9D345E944E5E}" type="presOf" srcId="{8C9A05C7-F6A5-4E99-912B-789F0255CEC1}" destId="{35DBED1D-0F1B-46B5-AC1E-E67B937B4572}" srcOrd="0" destOrd="0" presId="urn:microsoft.com/office/officeart/2005/8/layout/hierarchy6"/>
    <dgm:cxn modelId="{CC5BBE2B-6D9C-4B0F-954E-1BFA90ACCF71}" type="presOf" srcId="{AD246D3C-2B84-4B50-9D20-F505BBFD69DE}" destId="{0E0586EC-0116-4B57-AC25-8E00A2B2A32F}" srcOrd="0" destOrd="0" presId="urn:microsoft.com/office/officeart/2005/8/layout/hierarchy6"/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AFCFE32F-4F4D-4F3B-9A99-0F3FB9D21BB1}" type="presParOf" srcId="{304A5C93-92D3-4855-95E3-9BB61EC17E22}" destId="{23F63988-28F5-4D7B-9EDB-73C41FDA5EF8}" srcOrd="0" destOrd="0" presId="urn:microsoft.com/office/officeart/2005/8/layout/hierarchy6"/>
    <dgm:cxn modelId="{2EC47707-6F7F-4B89-8ADC-38538F9C7F44}" type="presParOf" srcId="{23F63988-28F5-4D7B-9EDB-73C41FDA5EF8}" destId="{42239927-D3F6-4898-BCEC-C5883EDCAB31}" srcOrd="0" destOrd="0" presId="urn:microsoft.com/office/officeart/2005/8/layout/hierarchy6"/>
    <dgm:cxn modelId="{D26C2147-A332-4096-9CC1-A399A514D843}" type="presParOf" srcId="{42239927-D3F6-4898-BCEC-C5883EDCAB31}" destId="{22F2432B-2E0D-4AEC-949A-3E55EA0307F5}" srcOrd="0" destOrd="0" presId="urn:microsoft.com/office/officeart/2005/8/layout/hierarchy6"/>
    <dgm:cxn modelId="{84A023F5-495C-4BBB-996D-19F3EF5B17C9}" type="presParOf" srcId="{22F2432B-2E0D-4AEC-949A-3E55EA0307F5}" destId="{5C90082F-6F01-4698-B5FD-27C3F78EA7C9}" srcOrd="0" destOrd="0" presId="urn:microsoft.com/office/officeart/2005/8/layout/hierarchy6"/>
    <dgm:cxn modelId="{3F5A385E-148D-4E4A-8917-EE2BCE365786}" type="presParOf" srcId="{22F2432B-2E0D-4AEC-949A-3E55EA0307F5}" destId="{75331921-7FB6-4C64-BCB0-BDAD8203993C}" srcOrd="1" destOrd="0" presId="urn:microsoft.com/office/officeart/2005/8/layout/hierarchy6"/>
    <dgm:cxn modelId="{4059D4C9-797F-40E4-AA1B-D27DB7E2F94E}" type="presParOf" srcId="{75331921-7FB6-4C64-BCB0-BDAD8203993C}" destId="{CE944FEA-3CDE-4531-AF81-2A8573E4ABC4}" srcOrd="0" destOrd="0" presId="urn:microsoft.com/office/officeart/2005/8/layout/hierarchy6"/>
    <dgm:cxn modelId="{1A762E23-6BCC-4C57-8357-C4911086BA32}" type="presParOf" srcId="{75331921-7FB6-4C64-BCB0-BDAD8203993C}" destId="{0A76B77F-58A9-4DA9-9B3F-773A8A984E3E}" srcOrd="1" destOrd="0" presId="urn:microsoft.com/office/officeart/2005/8/layout/hierarchy6"/>
    <dgm:cxn modelId="{CC9456A2-AE86-4CDF-BDE0-6E068105D513}" type="presParOf" srcId="{0A76B77F-58A9-4DA9-9B3F-773A8A984E3E}" destId="{3F7BD4C7-E46F-4323-9C1A-8C33739CAC9B}" srcOrd="0" destOrd="0" presId="urn:microsoft.com/office/officeart/2005/8/layout/hierarchy6"/>
    <dgm:cxn modelId="{6EDEFE2C-F828-43FE-A422-18B9C17DBD1E}" type="presParOf" srcId="{0A76B77F-58A9-4DA9-9B3F-773A8A984E3E}" destId="{9BB2A62F-B48D-4660-811A-7724EBCCD163}" srcOrd="1" destOrd="0" presId="urn:microsoft.com/office/officeart/2005/8/layout/hierarchy6"/>
    <dgm:cxn modelId="{0774DB18-FB30-40AD-BBE0-A7474C004D6F}" type="presParOf" srcId="{75331921-7FB6-4C64-BCB0-BDAD8203993C}" destId="{054CA2AF-9489-4889-B3F1-E4CC07C803E1}" srcOrd="2" destOrd="0" presId="urn:microsoft.com/office/officeart/2005/8/layout/hierarchy6"/>
    <dgm:cxn modelId="{5FF08168-33F7-4F0B-8E93-39413319F330}" type="presParOf" srcId="{75331921-7FB6-4C64-BCB0-BDAD8203993C}" destId="{346AF084-DA03-4849-AD9D-21E4843FD9ED}" srcOrd="3" destOrd="0" presId="urn:microsoft.com/office/officeart/2005/8/layout/hierarchy6"/>
    <dgm:cxn modelId="{E2B84574-D56E-4ED2-8D8D-4BEFBE87A75C}" type="presParOf" srcId="{346AF084-DA03-4849-AD9D-21E4843FD9ED}" destId="{90B896FE-C43B-4227-A4A4-4EF6E4ED88DB}" srcOrd="0" destOrd="0" presId="urn:microsoft.com/office/officeart/2005/8/layout/hierarchy6"/>
    <dgm:cxn modelId="{44C3B7A1-5928-4251-8235-A6BCD7FA1694}" type="presParOf" srcId="{346AF084-DA03-4849-AD9D-21E4843FD9ED}" destId="{3D6356CE-CF8A-489D-8A99-4A39F5E13CE5}" srcOrd="1" destOrd="0" presId="urn:microsoft.com/office/officeart/2005/8/layout/hierarchy6"/>
    <dgm:cxn modelId="{CCE06A04-E88C-44AA-9515-7DE934742C96}" type="presParOf" srcId="{3D6356CE-CF8A-489D-8A99-4A39F5E13CE5}" destId="{0E0586EC-0116-4B57-AC25-8E00A2B2A32F}" srcOrd="0" destOrd="0" presId="urn:microsoft.com/office/officeart/2005/8/layout/hierarchy6"/>
    <dgm:cxn modelId="{BB350E6A-2990-4966-94F4-57C6714BCB99}" type="presParOf" srcId="{3D6356CE-CF8A-489D-8A99-4A39F5E13CE5}" destId="{72B37C64-D12E-4AAC-9E01-1C32136278ED}" srcOrd="1" destOrd="0" presId="urn:microsoft.com/office/officeart/2005/8/layout/hierarchy6"/>
    <dgm:cxn modelId="{72D014F3-2D21-4F91-B79B-47939ACCB577}" type="presParOf" srcId="{72B37C64-D12E-4AAC-9E01-1C32136278ED}" destId="{A6616D9C-C7D1-4ED8-A7D6-AB433D528A94}" srcOrd="0" destOrd="0" presId="urn:microsoft.com/office/officeart/2005/8/layout/hierarchy6"/>
    <dgm:cxn modelId="{0D7DA7FC-E37A-433E-861E-30EB09B182C7}" type="presParOf" srcId="{72B37C64-D12E-4AAC-9E01-1C32136278ED}" destId="{9B4634DD-7944-42D3-8547-39499AB58186}" srcOrd="1" destOrd="0" presId="urn:microsoft.com/office/officeart/2005/8/layout/hierarchy6"/>
    <dgm:cxn modelId="{41D7CBBC-AA97-4EB0-BC5D-50546AED4791}" type="presParOf" srcId="{3D6356CE-CF8A-489D-8A99-4A39F5E13CE5}" destId="{9A684018-8B53-4434-A1EF-9EE37405D995}" srcOrd="2" destOrd="0" presId="urn:microsoft.com/office/officeart/2005/8/layout/hierarchy6"/>
    <dgm:cxn modelId="{372C046A-8128-472F-A73D-E766A41491B6}" type="presParOf" srcId="{3D6356CE-CF8A-489D-8A99-4A39F5E13CE5}" destId="{F3F7A443-0809-4A97-A516-18EBC82EEFAC}" srcOrd="3" destOrd="0" presId="urn:microsoft.com/office/officeart/2005/8/layout/hierarchy6"/>
    <dgm:cxn modelId="{FCB742C2-5BC2-4C01-8C40-3C17E67D23CC}" type="presParOf" srcId="{F3F7A443-0809-4A97-A516-18EBC82EEFAC}" destId="{5C389ABA-E21B-4F87-8EF6-80DB5B6EDC3C}" srcOrd="0" destOrd="0" presId="urn:microsoft.com/office/officeart/2005/8/layout/hierarchy6"/>
    <dgm:cxn modelId="{8155DD2F-543B-4EB2-A4D9-2B6FBB1D540A}" type="presParOf" srcId="{F3F7A443-0809-4A97-A516-18EBC82EEFAC}" destId="{5953DA8D-489E-4B03-8B52-47548DC8A435}" srcOrd="1" destOrd="0" presId="urn:microsoft.com/office/officeart/2005/8/layout/hierarchy6"/>
    <dgm:cxn modelId="{5319B2D2-8BDC-4819-BFAC-607A03B37CD5}" type="presParOf" srcId="{5953DA8D-489E-4B03-8B52-47548DC8A435}" destId="{CA46CE19-34AC-4547-BA06-830241F2EFBC}" srcOrd="0" destOrd="0" presId="urn:microsoft.com/office/officeart/2005/8/layout/hierarchy6"/>
    <dgm:cxn modelId="{89AA389E-EF2D-424E-9610-7D7F080793D7}" type="presParOf" srcId="{5953DA8D-489E-4B03-8B52-47548DC8A435}" destId="{AE2DCD74-4C3F-4E2C-B4DF-DB8535D6D005}" srcOrd="1" destOrd="0" presId="urn:microsoft.com/office/officeart/2005/8/layout/hierarchy6"/>
    <dgm:cxn modelId="{669C5315-DA10-4570-8D39-DA89567B079F}" type="presParOf" srcId="{AE2DCD74-4C3F-4E2C-B4DF-DB8535D6D005}" destId="{27A1AEBF-33CB-44F5-AF81-F3C3317979AA}" srcOrd="0" destOrd="0" presId="urn:microsoft.com/office/officeart/2005/8/layout/hierarchy6"/>
    <dgm:cxn modelId="{218C6742-A52E-4958-814C-9BB109C5C009}" type="presParOf" srcId="{AE2DCD74-4C3F-4E2C-B4DF-DB8535D6D005}" destId="{9A946228-9A01-4FF1-9660-0213FB7C739A}" srcOrd="1" destOrd="0" presId="urn:microsoft.com/office/officeart/2005/8/layout/hierarchy6"/>
    <dgm:cxn modelId="{7545BACA-0593-4417-8508-C93326EBE3C4}" type="presParOf" srcId="{5953DA8D-489E-4B03-8B52-47548DC8A435}" destId="{28BC78B6-0558-4502-B757-EDBF8892B451}" srcOrd="2" destOrd="0" presId="urn:microsoft.com/office/officeart/2005/8/layout/hierarchy6"/>
    <dgm:cxn modelId="{03362D32-D335-4980-B92F-DE5F9D26A6E8}" type="presParOf" srcId="{5953DA8D-489E-4B03-8B52-47548DC8A435}" destId="{4C4A54DC-1A7D-48C0-9983-77AF0579B1FA}" srcOrd="3" destOrd="0" presId="urn:microsoft.com/office/officeart/2005/8/layout/hierarchy6"/>
    <dgm:cxn modelId="{A12E2706-9D4A-43F1-9403-5141F68DB790}" type="presParOf" srcId="{4C4A54DC-1A7D-48C0-9983-77AF0579B1FA}" destId="{35DBED1D-0F1B-46B5-AC1E-E67B937B4572}" srcOrd="0" destOrd="0" presId="urn:microsoft.com/office/officeart/2005/8/layout/hierarchy6"/>
    <dgm:cxn modelId="{D2F647C2-DB2E-4E25-BB2C-C5106AE7F1EE}" type="presParOf" srcId="{4C4A54DC-1A7D-48C0-9983-77AF0579B1FA}" destId="{EAC81D1B-B2FB-4FCA-994D-733C30C894DB}" srcOrd="1" destOrd="0" presId="urn:microsoft.com/office/officeart/2005/8/layout/hierarchy6"/>
    <dgm:cxn modelId="{F0AC4C37-4E15-4683-B273-2A9365DEA633}" type="presParOf" srcId="{5953DA8D-489E-4B03-8B52-47548DC8A435}" destId="{2C48C0EF-BE69-4355-99FF-FE3D1F85341F}" srcOrd="4" destOrd="0" presId="urn:microsoft.com/office/officeart/2005/8/layout/hierarchy6"/>
    <dgm:cxn modelId="{12643CA3-59A1-40B2-9127-DBE78D389DAD}" type="presParOf" srcId="{5953DA8D-489E-4B03-8B52-47548DC8A435}" destId="{BDCD06FC-1446-4222-AEC1-0705391B5CC3}" srcOrd="5" destOrd="0" presId="urn:microsoft.com/office/officeart/2005/8/layout/hierarchy6"/>
    <dgm:cxn modelId="{6E7FBE77-1A93-4FA5-A93F-6CCB78B32C95}" type="presParOf" srcId="{BDCD06FC-1446-4222-AEC1-0705391B5CC3}" destId="{1B4F9FBD-FC3D-43C1-AA3D-6E631DBA51AE}" srcOrd="0" destOrd="0" presId="urn:microsoft.com/office/officeart/2005/8/layout/hierarchy6"/>
    <dgm:cxn modelId="{45298621-7F6C-4B6F-9A15-8C20E80379BC}" type="presParOf" srcId="{BDCD06FC-1446-4222-AEC1-0705391B5CC3}" destId="{B1D3BAA9-1AC3-4BC2-A62E-BC992D2CB1F3}" srcOrd="1" destOrd="0" presId="urn:microsoft.com/office/officeart/2005/8/layout/hierarchy6"/>
    <dgm:cxn modelId="{90C97011-562E-49BD-AEE0-0ABEBECABDEC}" type="presParOf" srcId="{5953DA8D-489E-4B03-8B52-47548DC8A435}" destId="{B3A09F1E-4DDA-4B4A-B61B-11B6F732237C}" srcOrd="6" destOrd="0" presId="urn:microsoft.com/office/officeart/2005/8/layout/hierarchy6"/>
    <dgm:cxn modelId="{0615B3FF-DCCF-4EA2-B5AB-FD487C9BAD78}" type="presParOf" srcId="{5953DA8D-489E-4B03-8B52-47548DC8A435}" destId="{1DC893A4-C209-4277-8D1D-1348FEA838AE}" srcOrd="7" destOrd="0" presId="urn:microsoft.com/office/officeart/2005/8/layout/hierarchy6"/>
    <dgm:cxn modelId="{B07F787D-803D-4AF1-B5F4-FD809F1E7B23}" type="presParOf" srcId="{1DC893A4-C209-4277-8D1D-1348FEA838AE}" destId="{50C9CCBA-CCD0-4F3E-916A-8C7B2C06E58B}" srcOrd="0" destOrd="0" presId="urn:microsoft.com/office/officeart/2005/8/layout/hierarchy6"/>
    <dgm:cxn modelId="{FE9DE808-2561-403E-A6F0-716A975E7F40}" type="presParOf" srcId="{1DC893A4-C209-4277-8D1D-1348FEA838AE}" destId="{83F29743-C15F-4F43-ABFC-1CEBA907551B}" srcOrd="1" destOrd="0" presId="urn:microsoft.com/office/officeart/2005/8/layout/hierarchy6"/>
    <dgm:cxn modelId="{4FC454AD-EBC3-40A9-8026-227C96237AAA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 smtClean="0"/>
            <a:t>Consistency Models</a:t>
          </a:r>
          <a:endParaRPr lang="en-US" sz="1400" b="1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 smtClean="0"/>
            <a:t>Data-centric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 smtClean="0"/>
            <a:t>Client-centric</a:t>
          </a:r>
          <a:endParaRPr lang="en-US" sz="1400" b="1" dirty="0"/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31D999FF-1965-4707-B6F5-F54DB0628182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100" b="1" dirty="0" smtClean="0"/>
            <a:t>Eventual Consistency</a:t>
          </a:r>
          <a:endParaRPr lang="en-US" sz="1100" b="1" dirty="0"/>
        </a:p>
      </dgm:t>
    </dgm:pt>
    <dgm:pt modelId="{AD246D3C-2B84-4B50-9D20-F505BBFD69DE}" type="parTrans" cxnId="{D6D21051-1412-4231-8A7A-36DFB30A654F}">
      <dgm:prSet/>
      <dgm:spPr/>
      <dgm:t>
        <a:bodyPr/>
        <a:lstStyle/>
        <a:p>
          <a:endParaRPr lang="en-US"/>
        </a:p>
      </dgm:t>
    </dgm:pt>
    <dgm:pt modelId="{6EE4327F-2BA0-4CD7-A922-E825F408DB9F}" type="sibTrans" cxnId="{D6D21051-1412-4231-8A7A-36DFB30A654F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1" dirty="0" smtClean="0"/>
            <a:t>Client Consistency Guarantees</a:t>
          </a:r>
          <a:endParaRPr lang="en-US" sz="1400" b="1" dirty="0"/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Monotonic Reads</a:t>
          </a:r>
          <a:endParaRPr lang="en-US" sz="1400" b="1" dirty="0"/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Monotonic Writes</a:t>
          </a:r>
          <a:endParaRPr lang="en-US" sz="1400" b="1" dirty="0"/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Read Your Writes</a:t>
          </a:r>
          <a:endParaRPr lang="en-US" sz="1400" b="1" dirty="0"/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Write Follow Reads</a:t>
          </a:r>
          <a:endParaRPr lang="en-US" sz="1400" b="1" dirty="0"/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  <dgm:t>
        <a:bodyPr/>
        <a:lstStyle/>
        <a:p>
          <a:endParaRPr lang="en-US"/>
        </a:p>
      </dgm:t>
    </dgm:pt>
    <dgm:pt modelId="{3D6356CE-CF8A-489D-8A99-4A39F5E13CE5}" type="pres">
      <dgm:prSet presAssocID="{8A9CFF30-92E9-4A1E-A335-D03C771A5904}" presName="hierChild3" presStyleCnt="0"/>
      <dgm:spPr/>
    </dgm:pt>
    <dgm:pt modelId="{0E0586EC-0116-4B57-AC25-8E00A2B2A32F}" type="pres">
      <dgm:prSet presAssocID="{AD246D3C-2B84-4B50-9D20-F505BBFD69DE}" presName="Name19" presStyleLbl="parChTrans1D3" presStyleIdx="0" presStyleCnt="2"/>
      <dgm:spPr/>
      <dgm:t>
        <a:bodyPr/>
        <a:lstStyle/>
        <a:p>
          <a:endParaRPr lang="en-US"/>
        </a:p>
      </dgm:t>
    </dgm:pt>
    <dgm:pt modelId="{72B37C64-D12E-4AAC-9E01-1C32136278ED}" type="pres">
      <dgm:prSet presAssocID="{31D999FF-1965-4707-B6F5-F54DB0628182}" presName="Name21" presStyleCnt="0"/>
      <dgm:spPr/>
    </dgm:pt>
    <dgm:pt modelId="{A6616D9C-C7D1-4ED8-A7D6-AB433D528A94}" type="pres">
      <dgm:prSet presAssocID="{31D999FF-1965-4707-B6F5-F54DB0628182}" presName="level2Shape" presStyleLbl="node3" presStyleIdx="0" presStyleCnt="2" custScaleX="120292"/>
      <dgm:spPr/>
      <dgm:t>
        <a:bodyPr/>
        <a:lstStyle/>
        <a:p>
          <a:endParaRPr lang="en-US"/>
        </a:p>
      </dgm:t>
    </dgm:pt>
    <dgm:pt modelId="{9B4634DD-7944-42D3-8547-39499AB58186}" type="pres">
      <dgm:prSet presAssocID="{31D999FF-1965-4707-B6F5-F54DB0628182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1" presStyleCnt="2"/>
      <dgm:spPr/>
      <dgm:t>
        <a:bodyPr/>
        <a:lstStyle/>
        <a:p>
          <a:endParaRPr lang="en-US"/>
        </a:p>
      </dgm:t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1" presStyleCnt="2" custScaleX="171705"/>
      <dgm:spPr/>
      <dgm:t>
        <a:bodyPr/>
        <a:lstStyle/>
        <a:p>
          <a:endParaRPr lang="en-US"/>
        </a:p>
      </dgm:t>
    </dgm:pt>
    <dgm:pt modelId="{5953DA8D-489E-4B03-8B52-47548DC8A435}" type="pres">
      <dgm:prSet presAssocID="{2DF9427A-C2A6-4F2D-82D8-BEA671BBD0EA}" presName="hierChild3" presStyleCnt="0"/>
      <dgm:spPr/>
    </dgm:pt>
    <dgm:pt modelId="{CA46CE19-34AC-4547-BA06-830241F2EFBC}" type="pres">
      <dgm:prSet presAssocID="{C7EB832B-DD9C-41E9-BAFA-DF3704A3E080}" presName="Name19" presStyleLbl="parChTrans1D4" presStyleIdx="0" presStyleCnt="4"/>
      <dgm:spPr/>
      <dgm:t>
        <a:bodyPr/>
        <a:lstStyle/>
        <a:p>
          <a:endParaRPr lang="en-US"/>
        </a:p>
      </dgm:t>
    </dgm:pt>
    <dgm:pt modelId="{AE2DCD74-4C3F-4E2C-B4DF-DB8535D6D005}" type="pres">
      <dgm:prSet presAssocID="{61177387-95ED-46F9-A794-F6FCB2595926}" presName="Name21" presStyleCnt="0"/>
      <dgm:spPr/>
    </dgm:pt>
    <dgm:pt modelId="{27A1AEBF-33CB-44F5-AF81-F3C3317979AA}" type="pres">
      <dgm:prSet presAssocID="{61177387-95ED-46F9-A794-F6FCB2595926}" presName="level2Shape" presStyleLbl="node4" presStyleIdx="0" presStyleCnt="4" custScaleX="155356"/>
      <dgm:spPr/>
      <dgm:t>
        <a:bodyPr/>
        <a:lstStyle/>
        <a:p>
          <a:endParaRPr lang="en-US"/>
        </a:p>
      </dgm:t>
    </dgm:pt>
    <dgm:pt modelId="{9A946228-9A01-4FF1-9660-0213FB7C739A}" type="pres">
      <dgm:prSet presAssocID="{61177387-95ED-46F9-A794-F6FCB2595926}" presName="hierChild3" presStyleCnt="0"/>
      <dgm:spPr/>
    </dgm:pt>
    <dgm:pt modelId="{28BC78B6-0558-4502-B757-EDBF8892B451}" type="pres">
      <dgm:prSet presAssocID="{088A338F-0ADE-42B7-A05D-BBBA4F297145}" presName="Name19" presStyleLbl="parChTrans1D4" presStyleIdx="1" presStyleCnt="4"/>
      <dgm:spPr/>
      <dgm:t>
        <a:bodyPr/>
        <a:lstStyle/>
        <a:p>
          <a:endParaRPr lang="en-US"/>
        </a:p>
      </dgm:t>
    </dgm:pt>
    <dgm:pt modelId="{4C4A54DC-1A7D-48C0-9983-77AF0579B1FA}" type="pres">
      <dgm:prSet presAssocID="{8C9A05C7-F6A5-4E99-912B-789F0255CEC1}" presName="Name21" presStyleCnt="0"/>
      <dgm:spPr/>
    </dgm:pt>
    <dgm:pt modelId="{35DBED1D-0F1B-46B5-AC1E-E67B937B4572}" type="pres">
      <dgm:prSet presAssocID="{8C9A05C7-F6A5-4E99-912B-789F0255CEC1}" presName="level2Shape" presStyleLbl="node4" presStyleIdx="1" presStyleCnt="4" custScaleX="155356"/>
      <dgm:spPr/>
      <dgm:t>
        <a:bodyPr/>
        <a:lstStyle/>
        <a:p>
          <a:endParaRPr lang="en-US"/>
        </a:p>
      </dgm:t>
    </dgm:pt>
    <dgm:pt modelId="{EAC81D1B-B2FB-4FCA-994D-733C30C894DB}" type="pres">
      <dgm:prSet presAssocID="{8C9A05C7-F6A5-4E99-912B-789F0255CEC1}" presName="hierChild3" presStyleCnt="0"/>
      <dgm:spPr/>
    </dgm:pt>
    <dgm:pt modelId="{2C48C0EF-BE69-4355-99FF-FE3D1F85341F}" type="pres">
      <dgm:prSet presAssocID="{9B285643-558A-41EC-B642-3D0AB0D06B9A}" presName="Name19" presStyleLbl="parChTrans1D4" presStyleIdx="2" presStyleCnt="4"/>
      <dgm:spPr/>
      <dgm:t>
        <a:bodyPr/>
        <a:lstStyle/>
        <a:p>
          <a:endParaRPr lang="en-US"/>
        </a:p>
      </dgm:t>
    </dgm:pt>
    <dgm:pt modelId="{BDCD06FC-1446-4222-AEC1-0705391B5CC3}" type="pres">
      <dgm:prSet presAssocID="{391C8FD8-B0DD-46BA-8195-CB472D54CD59}" presName="Name21" presStyleCnt="0"/>
      <dgm:spPr/>
    </dgm:pt>
    <dgm:pt modelId="{1B4F9FBD-FC3D-43C1-AA3D-6E631DBA51AE}" type="pres">
      <dgm:prSet presAssocID="{391C8FD8-B0DD-46BA-8195-CB472D54CD59}" presName="level2Shape" presStyleLbl="node4" presStyleIdx="2" presStyleCnt="4" custScaleX="155356"/>
      <dgm:spPr/>
      <dgm:t>
        <a:bodyPr/>
        <a:lstStyle/>
        <a:p>
          <a:endParaRPr lang="en-US"/>
        </a:p>
      </dgm:t>
    </dgm:pt>
    <dgm:pt modelId="{B1D3BAA9-1AC3-4BC2-A62E-BC992D2CB1F3}" type="pres">
      <dgm:prSet presAssocID="{391C8FD8-B0DD-46BA-8195-CB472D54CD59}" presName="hierChild3" presStyleCnt="0"/>
      <dgm:spPr/>
    </dgm:pt>
    <dgm:pt modelId="{B3A09F1E-4DDA-4B4A-B61B-11B6F732237C}" type="pres">
      <dgm:prSet presAssocID="{0D60C523-A36C-4545-9666-7879884B1810}" presName="Name19" presStyleLbl="parChTrans1D4" presStyleIdx="3" presStyleCnt="4"/>
      <dgm:spPr/>
      <dgm:t>
        <a:bodyPr/>
        <a:lstStyle/>
        <a:p>
          <a:endParaRPr lang="en-US"/>
        </a:p>
      </dgm:t>
    </dgm:pt>
    <dgm:pt modelId="{1DC893A4-C209-4277-8D1D-1348FEA838AE}" type="pres">
      <dgm:prSet presAssocID="{CAEFD876-355B-4D25-879A-5DCCA5DB58BE}" presName="Name21" presStyleCnt="0"/>
      <dgm:spPr/>
    </dgm:pt>
    <dgm:pt modelId="{50C9CCBA-CCD0-4F3E-916A-8C7B2C06E58B}" type="pres">
      <dgm:prSet presAssocID="{CAEFD876-355B-4D25-879A-5DCCA5DB58BE}" presName="level2Shape" presStyleLbl="node4" presStyleIdx="3" presStyleCnt="4" custScaleX="155356"/>
      <dgm:spPr/>
      <dgm:t>
        <a:bodyPr/>
        <a:lstStyle/>
        <a:p>
          <a:endParaRPr lang="en-US"/>
        </a:p>
      </dgm:t>
    </dgm:pt>
    <dgm:pt modelId="{83F29743-C15F-4F43-ABFC-1CEBA907551B}" type="pres">
      <dgm:prSet presAssocID="{CAEFD876-355B-4D25-879A-5DCCA5DB58BE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E4A0A1F8-85D1-48CE-A89C-B51AA155F135}" type="presOf" srcId="{0D60C523-A36C-4545-9666-7879884B1810}" destId="{B3A09F1E-4DDA-4B4A-B61B-11B6F732237C}" srcOrd="0" destOrd="0" presId="urn:microsoft.com/office/officeart/2005/8/layout/hierarchy6"/>
    <dgm:cxn modelId="{C4BDBD6B-742B-487B-B8F2-935EE51B0465}" type="presOf" srcId="{E1D5BAB9-1722-4DA9-8DB5-FD87F4BA0CD0}" destId="{5C90082F-6F01-4698-B5FD-27C3F78EA7C9}" srcOrd="0" destOrd="0" presId="urn:microsoft.com/office/officeart/2005/8/layout/hierarchy6"/>
    <dgm:cxn modelId="{5593AFB2-4A69-4FB7-85B5-275A059A41A6}" type="presOf" srcId="{F9ABE344-681E-4535-8A25-4C84F23CF998}" destId="{054CA2AF-9489-4889-B3F1-E4CC07C803E1}" srcOrd="0" destOrd="0" presId="urn:microsoft.com/office/officeart/2005/8/layout/hierarchy6"/>
    <dgm:cxn modelId="{B195171B-E6E3-4A34-B0CA-0BE23B39F355}" type="presOf" srcId="{AD246D3C-2B84-4B50-9D20-F505BBFD69DE}" destId="{0E0586EC-0116-4B57-AC25-8E00A2B2A32F}" srcOrd="0" destOrd="0" presId="urn:microsoft.com/office/officeart/2005/8/layout/hierarchy6"/>
    <dgm:cxn modelId="{F7C85027-E2FE-4103-842D-0AB70A344A08}" type="presOf" srcId="{61177387-95ED-46F9-A794-F6FCB2595926}" destId="{27A1AEBF-33CB-44F5-AF81-F3C3317979AA}" srcOrd="0" destOrd="0" presId="urn:microsoft.com/office/officeart/2005/8/layout/hierarchy6"/>
    <dgm:cxn modelId="{D392BDE5-F99A-4332-B1BB-B876C39D6604}" type="presOf" srcId="{2DF9427A-C2A6-4F2D-82D8-BEA671BBD0EA}" destId="{5C389ABA-E21B-4F87-8EF6-80DB5B6EDC3C}" srcOrd="0" destOrd="0" presId="urn:microsoft.com/office/officeart/2005/8/layout/hierarchy6"/>
    <dgm:cxn modelId="{5D8EE14B-A172-4763-82EB-744E85209376}" type="presOf" srcId="{8C9A05C7-F6A5-4E99-912B-789F0255CEC1}" destId="{35DBED1D-0F1B-46B5-AC1E-E67B937B4572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8C1BF2E8-1479-4360-92F5-C3D39CA3E9A8}" type="presOf" srcId="{088A338F-0ADE-42B7-A05D-BBBA4F297145}" destId="{28BC78B6-0558-4502-B757-EDBF8892B451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07CF4F06-F45F-4AF4-8028-FF1A7E4807BE}" type="presOf" srcId="{F2625492-FA4D-41F9-A9A5-53802914F5A3}" destId="{9A684018-8B53-4434-A1EF-9EE37405D995}" srcOrd="0" destOrd="0" presId="urn:microsoft.com/office/officeart/2005/8/layout/hierarchy6"/>
    <dgm:cxn modelId="{79DB3F0C-6189-45AA-A1F4-A2B1641A3E07}" type="presOf" srcId="{927F4FF5-FFAD-4A5B-81C2-E96FB5D32072}" destId="{CE944FEA-3CDE-4531-AF81-2A8573E4ABC4}" srcOrd="0" destOrd="0" presId="urn:microsoft.com/office/officeart/2005/8/layout/hierarchy6"/>
    <dgm:cxn modelId="{ED42EAA6-149A-417F-8F57-B47C1D225DCF}" type="presOf" srcId="{146FA7C0-DF8B-4C6F-9E2B-2203CC52B815}" destId="{304A5C93-92D3-4855-95E3-9BB61EC17E22}" srcOrd="0" destOrd="0" presId="urn:microsoft.com/office/officeart/2005/8/layout/hierarchy6"/>
    <dgm:cxn modelId="{AEA9890E-B67B-466B-93D9-9EFBFE9D3DC4}" type="presOf" srcId="{9B285643-558A-41EC-B642-3D0AB0D06B9A}" destId="{2C48C0EF-BE69-4355-99FF-FE3D1F85341F}" srcOrd="0" destOrd="0" presId="urn:microsoft.com/office/officeart/2005/8/layout/hierarchy6"/>
    <dgm:cxn modelId="{8BAC6025-E4C7-46FC-88D9-38A4FF7AF901}" type="presOf" srcId="{31D999FF-1965-4707-B6F5-F54DB0628182}" destId="{A6616D9C-C7D1-4ED8-A7D6-AB433D528A94}" srcOrd="0" destOrd="0" presId="urn:microsoft.com/office/officeart/2005/8/layout/hierarchy6"/>
    <dgm:cxn modelId="{D6D21051-1412-4231-8A7A-36DFB30A654F}" srcId="{8A9CFF30-92E9-4A1E-A335-D03C771A5904}" destId="{31D999FF-1965-4707-B6F5-F54DB0628182}" srcOrd="0" destOrd="0" parTransId="{AD246D3C-2B84-4B50-9D20-F505BBFD69DE}" sibTransId="{6EE4327F-2BA0-4CD7-A922-E825F408DB9F}"/>
    <dgm:cxn modelId="{873338E2-5907-41E0-A9BA-902BE1E58918}" type="presOf" srcId="{CAEFD876-355B-4D25-879A-5DCCA5DB58BE}" destId="{50C9CCBA-CCD0-4F3E-916A-8C7B2C06E58B}" srcOrd="0" destOrd="0" presId="urn:microsoft.com/office/officeart/2005/8/layout/hierarchy6"/>
    <dgm:cxn modelId="{CE74289A-03A0-4107-8C22-575826EA21C3}" type="presOf" srcId="{8A9CFF30-92E9-4A1E-A335-D03C771A5904}" destId="{90B896FE-C43B-4227-A4A4-4EF6E4ED88DB}" srcOrd="0" destOrd="0" presId="urn:microsoft.com/office/officeart/2005/8/layout/hierarchy6"/>
    <dgm:cxn modelId="{B9A23DBD-0301-4E99-B8E1-7A59E897FEDE}" srcId="{8A9CFF30-92E9-4A1E-A335-D03C771A5904}" destId="{2DF9427A-C2A6-4F2D-82D8-BEA671BBD0EA}" srcOrd="1" destOrd="0" parTransId="{F2625492-FA4D-41F9-A9A5-53802914F5A3}" sibTransId="{C93FF8F4-7CFD-473A-B05A-503D06369D95}"/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F2F150AF-9CD4-4B88-8108-12814D0DB66B}" type="presOf" srcId="{C7EB832B-DD9C-41E9-BAFA-DF3704A3E080}" destId="{CA46CE19-34AC-4547-BA06-830241F2EFBC}" srcOrd="0" destOrd="0" presId="urn:microsoft.com/office/officeart/2005/8/layout/hierarchy6"/>
    <dgm:cxn modelId="{5977AF08-EA6B-41F6-A998-D45CA71074F0}" type="presOf" srcId="{391C8FD8-B0DD-46BA-8195-CB472D54CD59}" destId="{1B4F9FBD-FC3D-43C1-AA3D-6E631DBA51AE}" srcOrd="0" destOrd="0" presId="urn:microsoft.com/office/officeart/2005/8/layout/hierarchy6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D90D5D36-C4E3-4E9B-8D95-A2AD6BDE58A9}" type="presOf" srcId="{87648758-DDA4-4C46-B67A-3ADF52126FE4}" destId="{3F7BD4C7-E46F-4323-9C1A-8C33739CAC9B}" srcOrd="0" destOrd="0" presId="urn:microsoft.com/office/officeart/2005/8/layout/hierarchy6"/>
    <dgm:cxn modelId="{80EC429A-A61F-45B2-A760-383C929DE5E4}" type="presParOf" srcId="{304A5C93-92D3-4855-95E3-9BB61EC17E22}" destId="{23F63988-28F5-4D7B-9EDB-73C41FDA5EF8}" srcOrd="0" destOrd="0" presId="urn:microsoft.com/office/officeart/2005/8/layout/hierarchy6"/>
    <dgm:cxn modelId="{664EDE8D-A4F7-4A56-9D6D-0AB062BE3F86}" type="presParOf" srcId="{23F63988-28F5-4D7B-9EDB-73C41FDA5EF8}" destId="{42239927-D3F6-4898-BCEC-C5883EDCAB31}" srcOrd="0" destOrd="0" presId="urn:microsoft.com/office/officeart/2005/8/layout/hierarchy6"/>
    <dgm:cxn modelId="{91913BF0-C212-423D-A8C8-A62969804AA0}" type="presParOf" srcId="{42239927-D3F6-4898-BCEC-C5883EDCAB31}" destId="{22F2432B-2E0D-4AEC-949A-3E55EA0307F5}" srcOrd="0" destOrd="0" presId="urn:microsoft.com/office/officeart/2005/8/layout/hierarchy6"/>
    <dgm:cxn modelId="{55109050-D1EF-4863-B88C-152742060F79}" type="presParOf" srcId="{22F2432B-2E0D-4AEC-949A-3E55EA0307F5}" destId="{5C90082F-6F01-4698-B5FD-27C3F78EA7C9}" srcOrd="0" destOrd="0" presId="urn:microsoft.com/office/officeart/2005/8/layout/hierarchy6"/>
    <dgm:cxn modelId="{3DF587DF-0A78-40D6-B63C-3CCA13FEA70F}" type="presParOf" srcId="{22F2432B-2E0D-4AEC-949A-3E55EA0307F5}" destId="{75331921-7FB6-4C64-BCB0-BDAD8203993C}" srcOrd="1" destOrd="0" presId="urn:microsoft.com/office/officeart/2005/8/layout/hierarchy6"/>
    <dgm:cxn modelId="{1D297CDA-8817-4160-BEBD-EBF3806E4F20}" type="presParOf" srcId="{75331921-7FB6-4C64-BCB0-BDAD8203993C}" destId="{CE944FEA-3CDE-4531-AF81-2A8573E4ABC4}" srcOrd="0" destOrd="0" presId="urn:microsoft.com/office/officeart/2005/8/layout/hierarchy6"/>
    <dgm:cxn modelId="{32FB01E0-AC77-466C-B2B2-5D5B96015E47}" type="presParOf" srcId="{75331921-7FB6-4C64-BCB0-BDAD8203993C}" destId="{0A76B77F-58A9-4DA9-9B3F-773A8A984E3E}" srcOrd="1" destOrd="0" presId="urn:microsoft.com/office/officeart/2005/8/layout/hierarchy6"/>
    <dgm:cxn modelId="{6718CE56-29C6-4535-9C72-AE1588F413E3}" type="presParOf" srcId="{0A76B77F-58A9-4DA9-9B3F-773A8A984E3E}" destId="{3F7BD4C7-E46F-4323-9C1A-8C33739CAC9B}" srcOrd="0" destOrd="0" presId="urn:microsoft.com/office/officeart/2005/8/layout/hierarchy6"/>
    <dgm:cxn modelId="{3A61C406-2554-4297-8182-5691A424345B}" type="presParOf" srcId="{0A76B77F-58A9-4DA9-9B3F-773A8A984E3E}" destId="{9BB2A62F-B48D-4660-811A-7724EBCCD163}" srcOrd="1" destOrd="0" presId="urn:microsoft.com/office/officeart/2005/8/layout/hierarchy6"/>
    <dgm:cxn modelId="{BD766247-7CCB-4C8A-B798-6E723A090267}" type="presParOf" srcId="{75331921-7FB6-4C64-BCB0-BDAD8203993C}" destId="{054CA2AF-9489-4889-B3F1-E4CC07C803E1}" srcOrd="2" destOrd="0" presId="urn:microsoft.com/office/officeart/2005/8/layout/hierarchy6"/>
    <dgm:cxn modelId="{F66A86B0-C91E-4E74-B546-1CB88481C344}" type="presParOf" srcId="{75331921-7FB6-4C64-BCB0-BDAD8203993C}" destId="{346AF084-DA03-4849-AD9D-21E4843FD9ED}" srcOrd="3" destOrd="0" presId="urn:microsoft.com/office/officeart/2005/8/layout/hierarchy6"/>
    <dgm:cxn modelId="{F7198215-EECE-4F59-A16E-CF442650C7AA}" type="presParOf" srcId="{346AF084-DA03-4849-AD9D-21E4843FD9ED}" destId="{90B896FE-C43B-4227-A4A4-4EF6E4ED88DB}" srcOrd="0" destOrd="0" presId="urn:microsoft.com/office/officeart/2005/8/layout/hierarchy6"/>
    <dgm:cxn modelId="{B4E6E2E1-CA95-4B17-9EE1-C4D4D502BD85}" type="presParOf" srcId="{346AF084-DA03-4849-AD9D-21E4843FD9ED}" destId="{3D6356CE-CF8A-489D-8A99-4A39F5E13CE5}" srcOrd="1" destOrd="0" presId="urn:microsoft.com/office/officeart/2005/8/layout/hierarchy6"/>
    <dgm:cxn modelId="{2CCA4B41-B3B9-4045-86A7-631DDB9CE9F6}" type="presParOf" srcId="{3D6356CE-CF8A-489D-8A99-4A39F5E13CE5}" destId="{0E0586EC-0116-4B57-AC25-8E00A2B2A32F}" srcOrd="0" destOrd="0" presId="urn:microsoft.com/office/officeart/2005/8/layout/hierarchy6"/>
    <dgm:cxn modelId="{44E6EC18-79F9-473C-87E8-EBD210A7F373}" type="presParOf" srcId="{3D6356CE-CF8A-489D-8A99-4A39F5E13CE5}" destId="{72B37C64-D12E-4AAC-9E01-1C32136278ED}" srcOrd="1" destOrd="0" presId="urn:microsoft.com/office/officeart/2005/8/layout/hierarchy6"/>
    <dgm:cxn modelId="{973D0221-FCAB-43EE-A1D2-3CFA33D7A25E}" type="presParOf" srcId="{72B37C64-D12E-4AAC-9E01-1C32136278ED}" destId="{A6616D9C-C7D1-4ED8-A7D6-AB433D528A94}" srcOrd="0" destOrd="0" presId="urn:microsoft.com/office/officeart/2005/8/layout/hierarchy6"/>
    <dgm:cxn modelId="{E17FF1DC-51E5-4E42-B868-D3EDFE812636}" type="presParOf" srcId="{72B37C64-D12E-4AAC-9E01-1C32136278ED}" destId="{9B4634DD-7944-42D3-8547-39499AB58186}" srcOrd="1" destOrd="0" presId="urn:microsoft.com/office/officeart/2005/8/layout/hierarchy6"/>
    <dgm:cxn modelId="{9126BA41-4028-45BC-BFE5-AD226157B41C}" type="presParOf" srcId="{3D6356CE-CF8A-489D-8A99-4A39F5E13CE5}" destId="{9A684018-8B53-4434-A1EF-9EE37405D995}" srcOrd="2" destOrd="0" presId="urn:microsoft.com/office/officeart/2005/8/layout/hierarchy6"/>
    <dgm:cxn modelId="{51AF6E73-A6FF-4068-A777-A8E04B438F83}" type="presParOf" srcId="{3D6356CE-CF8A-489D-8A99-4A39F5E13CE5}" destId="{F3F7A443-0809-4A97-A516-18EBC82EEFAC}" srcOrd="3" destOrd="0" presId="urn:microsoft.com/office/officeart/2005/8/layout/hierarchy6"/>
    <dgm:cxn modelId="{C00EE003-1736-42F8-9F1F-14639E33CFB9}" type="presParOf" srcId="{F3F7A443-0809-4A97-A516-18EBC82EEFAC}" destId="{5C389ABA-E21B-4F87-8EF6-80DB5B6EDC3C}" srcOrd="0" destOrd="0" presId="urn:microsoft.com/office/officeart/2005/8/layout/hierarchy6"/>
    <dgm:cxn modelId="{A86A7895-638C-4C25-8DDF-B3E442E6EDA6}" type="presParOf" srcId="{F3F7A443-0809-4A97-A516-18EBC82EEFAC}" destId="{5953DA8D-489E-4B03-8B52-47548DC8A435}" srcOrd="1" destOrd="0" presId="urn:microsoft.com/office/officeart/2005/8/layout/hierarchy6"/>
    <dgm:cxn modelId="{93097324-4177-4406-82D0-2E584F9D6FF6}" type="presParOf" srcId="{5953DA8D-489E-4B03-8B52-47548DC8A435}" destId="{CA46CE19-34AC-4547-BA06-830241F2EFBC}" srcOrd="0" destOrd="0" presId="urn:microsoft.com/office/officeart/2005/8/layout/hierarchy6"/>
    <dgm:cxn modelId="{E65E5BCE-4D42-44A7-91AC-C0383CE11AC4}" type="presParOf" srcId="{5953DA8D-489E-4B03-8B52-47548DC8A435}" destId="{AE2DCD74-4C3F-4E2C-B4DF-DB8535D6D005}" srcOrd="1" destOrd="0" presId="urn:microsoft.com/office/officeart/2005/8/layout/hierarchy6"/>
    <dgm:cxn modelId="{AEB4A55D-49AB-4274-8842-FB8D42F36542}" type="presParOf" srcId="{AE2DCD74-4C3F-4E2C-B4DF-DB8535D6D005}" destId="{27A1AEBF-33CB-44F5-AF81-F3C3317979AA}" srcOrd="0" destOrd="0" presId="urn:microsoft.com/office/officeart/2005/8/layout/hierarchy6"/>
    <dgm:cxn modelId="{2CC283AB-8986-4C54-A80F-FA6A3A776DAE}" type="presParOf" srcId="{AE2DCD74-4C3F-4E2C-B4DF-DB8535D6D005}" destId="{9A946228-9A01-4FF1-9660-0213FB7C739A}" srcOrd="1" destOrd="0" presId="urn:microsoft.com/office/officeart/2005/8/layout/hierarchy6"/>
    <dgm:cxn modelId="{3F88BA79-0728-4125-9DF1-D30AC9F1D36B}" type="presParOf" srcId="{5953DA8D-489E-4B03-8B52-47548DC8A435}" destId="{28BC78B6-0558-4502-B757-EDBF8892B451}" srcOrd="2" destOrd="0" presId="urn:microsoft.com/office/officeart/2005/8/layout/hierarchy6"/>
    <dgm:cxn modelId="{744952EB-3E9A-4589-B4E1-ABEF45BE3AE6}" type="presParOf" srcId="{5953DA8D-489E-4B03-8B52-47548DC8A435}" destId="{4C4A54DC-1A7D-48C0-9983-77AF0579B1FA}" srcOrd="3" destOrd="0" presId="urn:microsoft.com/office/officeart/2005/8/layout/hierarchy6"/>
    <dgm:cxn modelId="{E945F50D-D409-4B71-B8E0-B630DBB5FB82}" type="presParOf" srcId="{4C4A54DC-1A7D-48C0-9983-77AF0579B1FA}" destId="{35DBED1D-0F1B-46B5-AC1E-E67B937B4572}" srcOrd="0" destOrd="0" presId="urn:microsoft.com/office/officeart/2005/8/layout/hierarchy6"/>
    <dgm:cxn modelId="{EEE41A47-2D1D-4BCE-9F1B-4AFCABD2D2A2}" type="presParOf" srcId="{4C4A54DC-1A7D-48C0-9983-77AF0579B1FA}" destId="{EAC81D1B-B2FB-4FCA-994D-733C30C894DB}" srcOrd="1" destOrd="0" presId="urn:microsoft.com/office/officeart/2005/8/layout/hierarchy6"/>
    <dgm:cxn modelId="{C62F72B9-6D45-4131-BEB6-E6C27727AAF5}" type="presParOf" srcId="{5953DA8D-489E-4B03-8B52-47548DC8A435}" destId="{2C48C0EF-BE69-4355-99FF-FE3D1F85341F}" srcOrd="4" destOrd="0" presId="urn:microsoft.com/office/officeart/2005/8/layout/hierarchy6"/>
    <dgm:cxn modelId="{96FE3E3A-CB59-4ED7-AB6B-920DFBDA159C}" type="presParOf" srcId="{5953DA8D-489E-4B03-8B52-47548DC8A435}" destId="{BDCD06FC-1446-4222-AEC1-0705391B5CC3}" srcOrd="5" destOrd="0" presId="urn:microsoft.com/office/officeart/2005/8/layout/hierarchy6"/>
    <dgm:cxn modelId="{D4F35F68-56F5-4D44-8FEC-6361749537C7}" type="presParOf" srcId="{BDCD06FC-1446-4222-AEC1-0705391B5CC3}" destId="{1B4F9FBD-FC3D-43C1-AA3D-6E631DBA51AE}" srcOrd="0" destOrd="0" presId="urn:microsoft.com/office/officeart/2005/8/layout/hierarchy6"/>
    <dgm:cxn modelId="{80484ED5-4D4E-4E49-8F0D-3DDDDCB4F136}" type="presParOf" srcId="{BDCD06FC-1446-4222-AEC1-0705391B5CC3}" destId="{B1D3BAA9-1AC3-4BC2-A62E-BC992D2CB1F3}" srcOrd="1" destOrd="0" presId="urn:microsoft.com/office/officeart/2005/8/layout/hierarchy6"/>
    <dgm:cxn modelId="{9D06010A-1DA1-43AF-8FB7-F9DBA5AD1344}" type="presParOf" srcId="{5953DA8D-489E-4B03-8B52-47548DC8A435}" destId="{B3A09F1E-4DDA-4B4A-B61B-11B6F732237C}" srcOrd="6" destOrd="0" presId="urn:microsoft.com/office/officeart/2005/8/layout/hierarchy6"/>
    <dgm:cxn modelId="{5332572A-D8A7-4B72-8AD3-B71671E3DF7C}" type="presParOf" srcId="{5953DA8D-489E-4B03-8B52-47548DC8A435}" destId="{1DC893A4-C209-4277-8D1D-1348FEA838AE}" srcOrd="7" destOrd="0" presId="urn:microsoft.com/office/officeart/2005/8/layout/hierarchy6"/>
    <dgm:cxn modelId="{73528904-2E09-4486-B66B-01FE8327A067}" type="presParOf" srcId="{1DC893A4-C209-4277-8D1D-1348FEA838AE}" destId="{50C9CCBA-CCD0-4F3E-916A-8C7B2C06E58B}" srcOrd="0" destOrd="0" presId="urn:microsoft.com/office/officeart/2005/8/layout/hierarchy6"/>
    <dgm:cxn modelId="{5FDE5D99-AED5-402F-84E7-85BB9E7924D3}" type="presParOf" srcId="{1DC893A4-C209-4277-8D1D-1348FEA838AE}" destId="{83F29743-C15F-4F43-ABFC-1CEBA907551B}" srcOrd="1" destOrd="0" presId="urn:microsoft.com/office/officeart/2005/8/layout/hierarchy6"/>
    <dgm:cxn modelId="{B5581945-360B-4C36-8A63-6423A4B410B1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0" dirty="0" smtClean="0"/>
            <a:t>Client-centric Consistency Models</a:t>
          </a:r>
          <a:endParaRPr lang="en-US" sz="1400" b="0" dirty="0"/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31D999FF-1965-4707-B6F5-F54DB0628182}">
      <dgm:prSet phldrT="[Text]" custT="1"/>
      <dgm:spPr/>
      <dgm:t>
        <a:bodyPr/>
        <a:lstStyle/>
        <a:p>
          <a:r>
            <a:rPr lang="en-US" sz="1400" b="0" dirty="0" smtClean="0"/>
            <a:t>Eventual Consistency</a:t>
          </a:r>
          <a:endParaRPr lang="en-US" sz="1400" b="0" dirty="0"/>
        </a:p>
      </dgm:t>
    </dgm:pt>
    <dgm:pt modelId="{AD246D3C-2B84-4B50-9D20-F505BBFD69DE}" type="parTrans" cxnId="{D6D21051-1412-4231-8A7A-36DFB30A654F}">
      <dgm:prSet/>
      <dgm:spPr/>
      <dgm:t>
        <a:bodyPr/>
        <a:lstStyle/>
        <a:p>
          <a:endParaRPr lang="en-US"/>
        </a:p>
      </dgm:t>
    </dgm:pt>
    <dgm:pt modelId="{6EE4327F-2BA0-4CD7-A922-E825F408DB9F}" type="sibTrans" cxnId="{D6D21051-1412-4231-8A7A-36DFB30A654F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0" dirty="0" smtClean="0"/>
            <a:t>Client Consistency Guarantees</a:t>
          </a:r>
          <a:endParaRPr lang="en-US" sz="1400" b="0" dirty="0"/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/>
      <dgm:spPr/>
      <dgm:t>
        <a:bodyPr/>
        <a:lstStyle/>
        <a:p>
          <a:r>
            <a:rPr lang="en-US" sz="1400" b="0" dirty="0" smtClean="0"/>
            <a:t>Monotonic Reads</a:t>
          </a:r>
          <a:endParaRPr lang="en-US" sz="1400" b="0" dirty="0"/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/>
      <dgm:spPr/>
      <dgm:t>
        <a:bodyPr/>
        <a:lstStyle/>
        <a:p>
          <a:r>
            <a:rPr lang="en-US" sz="1400" b="0" dirty="0" smtClean="0"/>
            <a:t>Monotonic Writes</a:t>
          </a:r>
          <a:endParaRPr lang="en-US" sz="1400" b="0" dirty="0"/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/>
      <dgm:spPr/>
      <dgm:t>
        <a:bodyPr/>
        <a:lstStyle/>
        <a:p>
          <a:r>
            <a:rPr lang="en-US" sz="1400" b="0" dirty="0" smtClean="0"/>
            <a:t>Read Your Writes</a:t>
          </a:r>
          <a:endParaRPr lang="en-US" sz="1400" b="0" dirty="0"/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/>
      <dgm:spPr/>
      <dgm:t>
        <a:bodyPr/>
        <a:lstStyle/>
        <a:p>
          <a:r>
            <a:rPr lang="en-US" sz="1400" b="0" dirty="0" smtClean="0"/>
            <a:t>Write Follow Reads</a:t>
          </a:r>
          <a:endParaRPr lang="en-US" sz="1400" b="0" dirty="0"/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  <dgm:t>
        <a:bodyPr/>
        <a:lstStyle/>
        <a:p>
          <a:endParaRPr lang="en-US"/>
        </a:p>
      </dgm:t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F61333E-BBFD-4C92-9D91-1A629296021A}" type="pres">
      <dgm:prSet presAssocID="{8A9CFF30-92E9-4A1E-A335-D03C771A5904}" presName="Name14" presStyleCnt="0"/>
      <dgm:spPr/>
    </dgm:pt>
    <dgm:pt modelId="{A3B27B01-D338-4F63-8B2D-34B9A3017F15}" type="pres">
      <dgm:prSet presAssocID="{8A9CFF30-92E9-4A1E-A335-D03C771A590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85FEF9-84A8-4430-A1A0-038F1EEA999B}" type="pres">
      <dgm:prSet presAssocID="{8A9CFF30-92E9-4A1E-A335-D03C771A5904}" presName="hierChild2" presStyleCnt="0"/>
      <dgm:spPr/>
    </dgm:pt>
    <dgm:pt modelId="{0E0586EC-0116-4B57-AC25-8E00A2B2A32F}" type="pres">
      <dgm:prSet presAssocID="{AD246D3C-2B84-4B50-9D20-F505BBFD69DE}" presName="Name19" presStyleLbl="parChTrans1D2" presStyleIdx="0" presStyleCnt="2"/>
      <dgm:spPr/>
      <dgm:t>
        <a:bodyPr/>
        <a:lstStyle/>
        <a:p>
          <a:endParaRPr lang="en-US"/>
        </a:p>
      </dgm:t>
    </dgm:pt>
    <dgm:pt modelId="{72B37C64-D12E-4AAC-9E01-1C32136278ED}" type="pres">
      <dgm:prSet presAssocID="{31D999FF-1965-4707-B6F5-F54DB0628182}" presName="Name21" presStyleCnt="0"/>
      <dgm:spPr/>
      <dgm:t>
        <a:bodyPr/>
        <a:lstStyle/>
        <a:p>
          <a:endParaRPr lang="en-US"/>
        </a:p>
      </dgm:t>
    </dgm:pt>
    <dgm:pt modelId="{A6616D9C-C7D1-4ED8-A7D6-AB433D528A94}" type="pres">
      <dgm:prSet presAssocID="{31D999FF-1965-4707-B6F5-F54DB0628182}" presName="level2Shape" presStyleLbl="node2" presStyleIdx="0" presStyleCnt="2" custScaleX="131077"/>
      <dgm:spPr/>
      <dgm:t>
        <a:bodyPr/>
        <a:lstStyle/>
        <a:p>
          <a:endParaRPr lang="en-US"/>
        </a:p>
      </dgm:t>
    </dgm:pt>
    <dgm:pt modelId="{9B4634DD-7944-42D3-8547-39499AB58186}" type="pres">
      <dgm:prSet presAssocID="{31D999FF-1965-4707-B6F5-F54DB0628182}" presName="hierChild3" presStyleCnt="0"/>
      <dgm:spPr/>
      <dgm:t>
        <a:bodyPr/>
        <a:lstStyle/>
        <a:p>
          <a:endParaRPr lang="en-US"/>
        </a:p>
      </dgm:t>
    </dgm:pt>
    <dgm:pt modelId="{9A684018-8B53-4434-A1EF-9EE37405D995}" type="pres">
      <dgm:prSet presAssocID="{F2625492-FA4D-41F9-A9A5-53802914F5A3}" presName="Name19" presStyleLbl="parChTrans1D2" presStyleIdx="1" presStyleCnt="2"/>
      <dgm:spPr/>
      <dgm:t>
        <a:bodyPr/>
        <a:lstStyle/>
        <a:p>
          <a:endParaRPr lang="en-US"/>
        </a:p>
      </dgm:t>
    </dgm:pt>
    <dgm:pt modelId="{F3F7A443-0809-4A97-A516-18EBC82EEFAC}" type="pres">
      <dgm:prSet presAssocID="{2DF9427A-C2A6-4F2D-82D8-BEA671BBD0EA}" presName="Name21" presStyleCnt="0"/>
      <dgm:spPr/>
      <dgm:t>
        <a:bodyPr/>
        <a:lstStyle/>
        <a:p>
          <a:endParaRPr lang="en-US"/>
        </a:p>
      </dgm:t>
    </dgm:pt>
    <dgm:pt modelId="{5C389ABA-E21B-4F87-8EF6-80DB5B6EDC3C}" type="pres">
      <dgm:prSet presAssocID="{2DF9427A-C2A6-4F2D-82D8-BEA671BBD0EA}" presName="level2Shape" presStyleLbl="node2" presStyleIdx="1" presStyleCnt="2" custScaleX="136039"/>
      <dgm:spPr/>
      <dgm:t>
        <a:bodyPr/>
        <a:lstStyle/>
        <a:p>
          <a:endParaRPr lang="en-US"/>
        </a:p>
      </dgm:t>
    </dgm:pt>
    <dgm:pt modelId="{5953DA8D-489E-4B03-8B52-47548DC8A435}" type="pres">
      <dgm:prSet presAssocID="{2DF9427A-C2A6-4F2D-82D8-BEA671BBD0EA}" presName="hierChild3" presStyleCnt="0"/>
      <dgm:spPr/>
      <dgm:t>
        <a:bodyPr/>
        <a:lstStyle/>
        <a:p>
          <a:endParaRPr lang="en-US"/>
        </a:p>
      </dgm:t>
    </dgm:pt>
    <dgm:pt modelId="{CA46CE19-34AC-4547-BA06-830241F2EFBC}" type="pres">
      <dgm:prSet presAssocID="{C7EB832B-DD9C-41E9-BAFA-DF3704A3E080}" presName="Name19" presStyleLbl="parChTrans1D3" presStyleIdx="0" presStyleCnt="4"/>
      <dgm:spPr/>
      <dgm:t>
        <a:bodyPr/>
        <a:lstStyle/>
        <a:p>
          <a:endParaRPr lang="en-US"/>
        </a:p>
      </dgm:t>
    </dgm:pt>
    <dgm:pt modelId="{AE2DCD74-4C3F-4E2C-B4DF-DB8535D6D005}" type="pres">
      <dgm:prSet presAssocID="{61177387-95ED-46F9-A794-F6FCB2595926}" presName="Name21" presStyleCnt="0"/>
      <dgm:spPr/>
      <dgm:t>
        <a:bodyPr/>
        <a:lstStyle/>
        <a:p>
          <a:endParaRPr lang="en-US"/>
        </a:p>
      </dgm:t>
    </dgm:pt>
    <dgm:pt modelId="{27A1AEBF-33CB-44F5-AF81-F3C3317979AA}" type="pres">
      <dgm:prSet presAssocID="{61177387-95ED-46F9-A794-F6FCB2595926}" presName="level2Shape" presStyleLbl="node3" presStyleIdx="0" presStyleCnt="4" custScaleX="108847"/>
      <dgm:spPr/>
      <dgm:t>
        <a:bodyPr/>
        <a:lstStyle/>
        <a:p>
          <a:endParaRPr lang="en-US"/>
        </a:p>
      </dgm:t>
    </dgm:pt>
    <dgm:pt modelId="{9A946228-9A01-4FF1-9660-0213FB7C739A}" type="pres">
      <dgm:prSet presAssocID="{61177387-95ED-46F9-A794-F6FCB2595926}" presName="hierChild3" presStyleCnt="0"/>
      <dgm:spPr/>
      <dgm:t>
        <a:bodyPr/>
        <a:lstStyle/>
        <a:p>
          <a:endParaRPr lang="en-US"/>
        </a:p>
      </dgm:t>
    </dgm:pt>
    <dgm:pt modelId="{28BC78B6-0558-4502-B757-EDBF8892B451}" type="pres">
      <dgm:prSet presAssocID="{088A338F-0ADE-42B7-A05D-BBBA4F297145}" presName="Name19" presStyleLbl="parChTrans1D3" presStyleIdx="1" presStyleCnt="4"/>
      <dgm:spPr/>
      <dgm:t>
        <a:bodyPr/>
        <a:lstStyle/>
        <a:p>
          <a:endParaRPr lang="en-US"/>
        </a:p>
      </dgm:t>
    </dgm:pt>
    <dgm:pt modelId="{4C4A54DC-1A7D-48C0-9983-77AF0579B1FA}" type="pres">
      <dgm:prSet presAssocID="{8C9A05C7-F6A5-4E99-912B-789F0255CEC1}" presName="Name21" presStyleCnt="0"/>
      <dgm:spPr/>
      <dgm:t>
        <a:bodyPr/>
        <a:lstStyle/>
        <a:p>
          <a:endParaRPr lang="en-US"/>
        </a:p>
      </dgm:t>
    </dgm:pt>
    <dgm:pt modelId="{35DBED1D-0F1B-46B5-AC1E-E67B937B4572}" type="pres">
      <dgm:prSet presAssocID="{8C9A05C7-F6A5-4E99-912B-789F0255CEC1}" presName="level2Shape" presStyleLbl="node3" presStyleIdx="1" presStyleCnt="4" custScaleX="108847"/>
      <dgm:spPr/>
      <dgm:t>
        <a:bodyPr/>
        <a:lstStyle/>
        <a:p>
          <a:endParaRPr lang="en-US"/>
        </a:p>
      </dgm:t>
    </dgm:pt>
    <dgm:pt modelId="{EAC81D1B-B2FB-4FCA-994D-733C30C894DB}" type="pres">
      <dgm:prSet presAssocID="{8C9A05C7-F6A5-4E99-912B-789F0255CEC1}" presName="hierChild3" presStyleCnt="0"/>
      <dgm:spPr/>
      <dgm:t>
        <a:bodyPr/>
        <a:lstStyle/>
        <a:p>
          <a:endParaRPr lang="en-US"/>
        </a:p>
      </dgm:t>
    </dgm:pt>
    <dgm:pt modelId="{2C48C0EF-BE69-4355-99FF-FE3D1F85341F}" type="pres">
      <dgm:prSet presAssocID="{9B285643-558A-41EC-B642-3D0AB0D06B9A}" presName="Name19" presStyleLbl="parChTrans1D3" presStyleIdx="2" presStyleCnt="4"/>
      <dgm:spPr/>
      <dgm:t>
        <a:bodyPr/>
        <a:lstStyle/>
        <a:p>
          <a:endParaRPr lang="en-US"/>
        </a:p>
      </dgm:t>
    </dgm:pt>
    <dgm:pt modelId="{BDCD06FC-1446-4222-AEC1-0705391B5CC3}" type="pres">
      <dgm:prSet presAssocID="{391C8FD8-B0DD-46BA-8195-CB472D54CD59}" presName="Name21" presStyleCnt="0"/>
      <dgm:spPr/>
      <dgm:t>
        <a:bodyPr/>
        <a:lstStyle/>
        <a:p>
          <a:endParaRPr lang="en-US"/>
        </a:p>
      </dgm:t>
    </dgm:pt>
    <dgm:pt modelId="{1B4F9FBD-FC3D-43C1-AA3D-6E631DBA51AE}" type="pres">
      <dgm:prSet presAssocID="{391C8FD8-B0DD-46BA-8195-CB472D54CD59}" presName="level2Shape" presStyleLbl="node3" presStyleIdx="2" presStyleCnt="4" custScaleX="108847"/>
      <dgm:spPr/>
      <dgm:t>
        <a:bodyPr/>
        <a:lstStyle/>
        <a:p>
          <a:endParaRPr lang="en-US"/>
        </a:p>
      </dgm:t>
    </dgm:pt>
    <dgm:pt modelId="{B1D3BAA9-1AC3-4BC2-A62E-BC992D2CB1F3}" type="pres">
      <dgm:prSet presAssocID="{391C8FD8-B0DD-46BA-8195-CB472D54CD59}" presName="hierChild3" presStyleCnt="0"/>
      <dgm:spPr/>
      <dgm:t>
        <a:bodyPr/>
        <a:lstStyle/>
        <a:p>
          <a:endParaRPr lang="en-US"/>
        </a:p>
      </dgm:t>
    </dgm:pt>
    <dgm:pt modelId="{B3A09F1E-4DDA-4B4A-B61B-11B6F732237C}" type="pres">
      <dgm:prSet presAssocID="{0D60C523-A36C-4545-9666-7879884B1810}" presName="Name19" presStyleLbl="parChTrans1D3" presStyleIdx="3" presStyleCnt="4"/>
      <dgm:spPr/>
      <dgm:t>
        <a:bodyPr/>
        <a:lstStyle/>
        <a:p>
          <a:endParaRPr lang="en-US"/>
        </a:p>
      </dgm:t>
    </dgm:pt>
    <dgm:pt modelId="{1DC893A4-C209-4277-8D1D-1348FEA838AE}" type="pres">
      <dgm:prSet presAssocID="{CAEFD876-355B-4D25-879A-5DCCA5DB58BE}" presName="Name21" presStyleCnt="0"/>
      <dgm:spPr/>
      <dgm:t>
        <a:bodyPr/>
        <a:lstStyle/>
        <a:p>
          <a:endParaRPr lang="en-US"/>
        </a:p>
      </dgm:t>
    </dgm:pt>
    <dgm:pt modelId="{50C9CCBA-CCD0-4F3E-916A-8C7B2C06E58B}" type="pres">
      <dgm:prSet presAssocID="{CAEFD876-355B-4D25-879A-5DCCA5DB58BE}" presName="level2Shape" presStyleLbl="node3" presStyleIdx="3" presStyleCnt="4" custScaleX="108847"/>
      <dgm:spPr/>
      <dgm:t>
        <a:bodyPr/>
        <a:lstStyle/>
        <a:p>
          <a:endParaRPr lang="en-US"/>
        </a:p>
      </dgm:t>
    </dgm:pt>
    <dgm:pt modelId="{83F29743-C15F-4F43-ABFC-1CEBA907551B}" type="pres">
      <dgm:prSet presAssocID="{CAEFD876-355B-4D25-879A-5DCCA5DB58BE}" presName="hierChild3" presStyleCnt="0"/>
      <dgm:spPr/>
      <dgm:t>
        <a:bodyPr/>
        <a:lstStyle/>
        <a:p>
          <a:endParaRPr lang="en-US"/>
        </a:p>
      </dgm:t>
    </dgm:pt>
    <dgm:pt modelId="{1F67E662-8824-4505-BC3F-64639EBF3A0B}" type="pres">
      <dgm:prSet presAssocID="{146FA7C0-DF8B-4C6F-9E2B-2203CC52B815}" presName="bgShapesFlow" presStyleCnt="0"/>
      <dgm:spPr/>
      <dgm:t>
        <a:bodyPr/>
        <a:lstStyle/>
        <a:p>
          <a:endParaRPr lang="en-US"/>
        </a:p>
      </dgm:t>
    </dgm:pt>
  </dgm:ptLst>
  <dgm:cxnLst>
    <dgm:cxn modelId="{C4D6767B-BC85-421D-874D-83DAC7A890F9}" type="presOf" srcId="{AD246D3C-2B84-4B50-9D20-F505BBFD69DE}" destId="{0E0586EC-0116-4B57-AC25-8E00A2B2A32F}" srcOrd="0" destOrd="0" presId="urn:microsoft.com/office/officeart/2005/8/layout/hierarchy6"/>
    <dgm:cxn modelId="{C7279EFF-6CC1-4FEC-A1F6-815978C2DE26}" type="presOf" srcId="{61177387-95ED-46F9-A794-F6FCB2595926}" destId="{27A1AEBF-33CB-44F5-AF81-F3C3317979AA}" srcOrd="0" destOrd="0" presId="urn:microsoft.com/office/officeart/2005/8/layout/hierarchy6"/>
    <dgm:cxn modelId="{9FFEEE72-F9AC-4A02-B7DE-261413C8A443}" type="presOf" srcId="{8C9A05C7-F6A5-4E99-912B-789F0255CEC1}" destId="{35DBED1D-0F1B-46B5-AC1E-E67B937B4572}" srcOrd="0" destOrd="0" presId="urn:microsoft.com/office/officeart/2005/8/layout/hierarchy6"/>
    <dgm:cxn modelId="{B0FA26E2-2562-41D0-BA25-26145938013B}" type="presOf" srcId="{8A9CFF30-92E9-4A1E-A335-D03C771A5904}" destId="{A3B27B01-D338-4F63-8B2D-34B9A3017F15}" srcOrd="0" destOrd="0" presId="urn:microsoft.com/office/officeart/2005/8/layout/hierarchy6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8E39FA4A-7BEA-43F9-837B-75E65910715E}" type="presOf" srcId="{2DF9427A-C2A6-4F2D-82D8-BEA671BBD0EA}" destId="{5C389ABA-E21B-4F87-8EF6-80DB5B6EDC3C}" srcOrd="0" destOrd="0" presId="urn:microsoft.com/office/officeart/2005/8/layout/hierarchy6"/>
    <dgm:cxn modelId="{B4B44697-5637-4C51-AA90-6817113639AD}" type="presOf" srcId="{CAEFD876-355B-4D25-879A-5DCCA5DB58BE}" destId="{50C9CCBA-CCD0-4F3E-916A-8C7B2C06E58B}" srcOrd="0" destOrd="0" presId="urn:microsoft.com/office/officeart/2005/8/layout/hierarchy6"/>
    <dgm:cxn modelId="{4F5A000E-275D-43E0-83CA-5A6F38025130}" type="presOf" srcId="{0D60C523-A36C-4545-9666-7879884B1810}" destId="{B3A09F1E-4DDA-4B4A-B61B-11B6F732237C}" srcOrd="0" destOrd="0" presId="urn:microsoft.com/office/officeart/2005/8/layout/hierarchy6"/>
    <dgm:cxn modelId="{C99CEA9A-011F-4C9F-B08F-ACFC56F61CC3}" type="presOf" srcId="{146FA7C0-DF8B-4C6F-9E2B-2203CC52B815}" destId="{304A5C93-92D3-4855-95E3-9BB61EC17E22}" srcOrd="0" destOrd="0" presId="urn:microsoft.com/office/officeart/2005/8/layout/hierarchy6"/>
    <dgm:cxn modelId="{B9A23DBD-0301-4E99-B8E1-7A59E897FEDE}" srcId="{8A9CFF30-92E9-4A1E-A335-D03C771A5904}" destId="{2DF9427A-C2A6-4F2D-82D8-BEA671BBD0EA}" srcOrd="1" destOrd="0" parTransId="{F2625492-FA4D-41F9-A9A5-53802914F5A3}" sibTransId="{C93FF8F4-7CFD-473A-B05A-503D06369D95}"/>
    <dgm:cxn modelId="{D6D21051-1412-4231-8A7A-36DFB30A654F}" srcId="{8A9CFF30-92E9-4A1E-A335-D03C771A5904}" destId="{31D999FF-1965-4707-B6F5-F54DB0628182}" srcOrd="0" destOrd="0" parTransId="{AD246D3C-2B84-4B50-9D20-F505BBFD69DE}" sibTransId="{6EE4327F-2BA0-4CD7-A922-E825F408DB9F}"/>
    <dgm:cxn modelId="{50967387-26B8-4B52-8851-8255D81B0B2C}" type="presOf" srcId="{F2625492-FA4D-41F9-A9A5-53802914F5A3}" destId="{9A684018-8B53-4434-A1EF-9EE37405D995}" srcOrd="0" destOrd="0" presId="urn:microsoft.com/office/officeart/2005/8/layout/hierarchy6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BD4035F6-BFB2-468C-8D30-CB8B09674AED}" type="presOf" srcId="{9B285643-558A-41EC-B642-3D0AB0D06B9A}" destId="{2C48C0EF-BE69-4355-99FF-FE3D1F85341F}" srcOrd="0" destOrd="0" presId="urn:microsoft.com/office/officeart/2005/8/layout/hierarchy6"/>
    <dgm:cxn modelId="{D7F61DDF-BD04-4849-8A81-44FF854B948D}" type="presOf" srcId="{31D999FF-1965-4707-B6F5-F54DB0628182}" destId="{A6616D9C-C7D1-4ED8-A7D6-AB433D528A94}" srcOrd="0" destOrd="0" presId="urn:microsoft.com/office/officeart/2005/8/layout/hierarchy6"/>
    <dgm:cxn modelId="{7CD54684-EEF5-48EF-B85E-62E9E090E70C}" type="presOf" srcId="{C7EB832B-DD9C-41E9-BAFA-DF3704A3E080}" destId="{CA46CE19-34AC-4547-BA06-830241F2EFBC}" srcOrd="0" destOrd="0" presId="urn:microsoft.com/office/officeart/2005/8/layout/hierarchy6"/>
    <dgm:cxn modelId="{D83A2789-BB5D-45A2-8A0F-8C15FAAE9004}" type="presOf" srcId="{088A338F-0ADE-42B7-A05D-BBBA4F297145}" destId="{28BC78B6-0558-4502-B757-EDBF8892B451}" srcOrd="0" destOrd="0" presId="urn:microsoft.com/office/officeart/2005/8/layout/hierarchy6"/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E4439B97-6963-435A-9609-E09EEC09CE1D}" type="presOf" srcId="{391C8FD8-B0DD-46BA-8195-CB472D54CD59}" destId="{1B4F9FBD-FC3D-43C1-AA3D-6E631DBA51AE}" srcOrd="0" destOrd="0" presId="urn:microsoft.com/office/officeart/2005/8/layout/hierarchy6"/>
    <dgm:cxn modelId="{FE35C60E-4C42-4B5B-95AC-7CB5B96A13B4}" srcId="{146FA7C0-DF8B-4C6F-9E2B-2203CC52B815}" destId="{8A9CFF30-92E9-4A1E-A335-D03C771A5904}" srcOrd="0" destOrd="0" parTransId="{F9ABE344-681E-4535-8A25-4C84F23CF998}" sibTransId="{F32170FB-8FDA-4F60-8D3E-1E27E5FE4700}"/>
    <dgm:cxn modelId="{70C1F634-6B41-42BB-8823-7761046C8B5E}" type="presParOf" srcId="{304A5C93-92D3-4855-95E3-9BB61EC17E22}" destId="{23F63988-28F5-4D7B-9EDB-73C41FDA5EF8}" srcOrd="0" destOrd="0" presId="urn:microsoft.com/office/officeart/2005/8/layout/hierarchy6"/>
    <dgm:cxn modelId="{9E5D7294-0288-4845-9DE5-AAF2FD4951D6}" type="presParOf" srcId="{23F63988-28F5-4D7B-9EDB-73C41FDA5EF8}" destId="{42239927-D3F6-4898-BCEC-C5883EDCAB31}" srcOrd="0" destOrd="0" presId="urn:microsoft.com/office/officeart/2005/8/layout/hierarchy6"/>
    <dgm:cxn modelId="{FF09A8CD-EE9B-44C0-AFA6-89E00DE55DD7}" type="presParOf" srcId="{42239927-D3F6-4898-BCEC-C5883EDCAB31}" destId="{0F61333E-BBFD-4C92-9D91-1A629296021A}" srcOrd="0" destOrd="0" presId="urn:microsoft.com/office/officeart/2005/8/layout/hierarchy6"/>
    <dgm:cxn modelId="{4227A7A5-70EA-4A2A-B985-7F46A058692E}" type="presParOf" srcId="{0F61333E-BBFD-4C92-9D91-1A629296021A}" destId="{A3B27B01-D338-4F63-8B2D-34B9A3017F15}" srcOrd="0" destOrd="0" presId="urn:microsoft.com/office/officeart/2005/8/layout/hierarchy6"/>
    <dgm:cxn modelId="{B8D18EA9-D9F0-43BF-86DB-EAAAAD7CB78E}" type="presParOf" srcId="{0F61333E-BBFD-4C92-9D91-1A629296021A}" destId="{9F85FEF9-84A8-4430-A1A0-038F1EEA999B}" srcOrd="1" destOrd="0" presId="urn:microsoft.com/office/officeart/2005/8/layout/hierarchy6"/>
    <dgm:cxn modelId="{EF4EB7DE-DDCB-422E-9E9B-65A227467E49}" type="presParOf" srcId="{9F85FEF9-84A8-4430-A1A0-038F1EEA999B}" destId="{0E0586EC-0116-4B57-AC25-8E00A2B2A32F}" srcOrd="0" destOrd="0" presId="urn:microsoft.com/office/officeart/2005/8/layout/hierarchy6"/>
    <dgm:cxn modelId="{6DBA9402-23AF-49C0-9963-6C00AE55215F}" type="presParOf" srcId="{9F85FEF9-84A8-4430-A1A0-038F1EEA999B}" destId="{72B37C64-D12E-4AAC-9E01-1C32136278ED}" srcOrd="1" destOrd="0" presId="urn:microsoft.com/office/officeart/2005/8/layout/hierarchy6"/>
    <dgm:cxn modelId="{DF805D25-2429-4EB0-BC57-EC443EC398BE}" type="presParOf" srcId="{72B37C64-D12E-4AAC-9E01-1C32136278ED}" destId="{A6616D9C-C7D1-4ED8-A7D6-AB433D528A94}" srcOrd="0" destOrd="0" presId="urn:microsoft.com/office/officeart/2005/8/layout/hierarchy6"/>
    <dgm:cxn modelId="{221F3FF7-BFCF-4B8D-8F9F-C8B12B0E1E9A}" type="presParOf" srcId="{72B37C64-D12E-4AAC-9E01-1C32136278ED}" destId="{9B4634DD-7944-42D3-8547-39499AB58186}" srcOrd="1" destOrd="0" presId="urn:microsoft.com/office/officeart/2005/8/layout/hierarchy6"/>
    <dgm:cxn modelId="{89148D89-11FE-4868-9B09-36601E856189}" type="presParOf" srcId="{9F85FEF9-84A8-4430-A1A0-038F1EEA999B}" destId="{9A684018-8B53-4434-A1EF-9EE37405D995}" srcOrd="2" destOrd="0" presId="urn:microsoft.com/office/officeart/2005/8/layout/hierarchy6"/>
    <dgm:cxn modelId="{4D651F29-4D2A-448C-872E-9DFED14D7CF0}" type="presParOf" srcId="{9F85FEF9-84A8-4430-A1A0-038F1EEA999B}" destId="{F3F7A443-0809-4A97-A516-18EBC82EEFAC}" srcOrd="3" destOrd="0" presId="urn:microsoft.com/office/officeart/2005/8/layout/hierarchy6"/>
    <dgm:cxn modelId="{D77B86D8-FA7A-4E3C-82E9-F7CECDB76735}" type="presParOf" srcId="{F3F7A443-0809-4A97-A516-18EBC82EEFAC}" destId="{5C389ABA-E21B-4F87-8EF6-80DB5B6EDC3C}" srcOrd="0" destOrd="0" presId="urn:microsoft.com/office/officeart/2005/8/layout/hierarchy6"/>
    <dgm:cxn modelId="{D548DA30-74C5-4CF4-82CF-D93E159166D3}" type="presParOf" srcId="{F3F7A443-0809-4A97-A516-18EBC82EEFAC}" destId="{5953DA8D-489E-4B03-8B52-47548DC8A435}" srcOrd="1" destOrd="0" presId="urn:microsoft.com/office/officeart/2005/8/layout/hierarchy6"/>
    <dgm:cxn modelId="{F0728859-7731-45A9-95E3-E4172A199864}" type="presParOf" srcId="{5953DA8D-489E-4B03-8B52-47548DC8A435}" destId="{CA46CE19-34AC-4547-BA06-830241F2EFBC}" srcOrd="0" destOrd="0" presId="urn:microsoft.com/office/officeart/2005/8/layout/hierarchy6"/>
    <dgm:cxn modelId="{DF70C02A-17D0-459B-897C-B538E3E105C2}" type="presParOf" srcId="{5953DA8D-489E-4B03-8B52-47548DC8A435}" destId="{AE2DCD74-4C3F-4E2C-B4DF-DB8535D6D005}" srcOrd="1" destOrd="0" presId="urn:microsoft.com/office/officeart/2005/8/layout/hierarchy6"/>
    <dgm:cxn modelId="{AA239811-FCDE-4F3A-9042-6781454FC8BE}" type="presParOf" srcId="{AE2DCD74-4C3F-4E2C-B4DF-DB8535D6D005}" destId="{27A1AEBF-33CB-44F5-AF81-F3C3317979AA}" srcOrd="0" destOrd="0" presId="urn:microsoft.com/office/officeart/2005/8/layout/hierarchy6"/>
    <dgm:cxn modelId="{0825B35C-A7DB-4A60-9C92-1DB1A0E98173}" type="presParOf" srcId="{AE2DCD74-4C3F-4E2C-B4DF-DB8535D6D005}" destId="{9A946228-9A01-4FF1-9660-0213FB7C739A}" srcOrd="1" destOrd="0" presId="urn:microsoft.com/office/officeart/2005/8/layout/hierarchy6"/>
    <dgm:cxn modelId="{B8DCC8D7-DE15-473D-BC9D-479AC7C689F3}" type="presParOf" srcId="{5953DA8D-489E-4B03-8B52-47548DC8A435}" destId="{28BC78B6-0558-4502-B757-EDBF8892B451}" srcOrd="2" destOrd="0" presId="urn:microsoft.com/office/officeart/2005/8/layout/hierarchy6"/>
    <dgm:cxn modelId="{1E2AD90C-2FDE-4EF8-B9F5-350BE61F6366}" type="presParOf" srcId="{5953DA8D-489E-4B03-8B52-47548DC8A435}" destId="{4C4A54DC-1A7D-48C0-9983-77AF0579B1FA}" srcOrd="3" destOrd="0" presId="urn:microsoft.com/office/officeart/2005/8/layout/hierarchy6"/>
    <dgm:cxn modelId="{CFF17036-168F-497E-8E17-707D8D010F41}" type="presParOf" srcId="{4C4A54DC-1A7D-48C0-9983-77AF0579B1FA}" destId="{35DBED1D-0F1B-46B5-AC1E-E67B937B4572}" srcOrd="0" destOrd="0" presId="urn:microsoft.com/office/officeart/2005/8/layout/hierarchy6"/>
    <dgm:cxn modelId="{09378279-8674-410D-8D3E-1BD4ADCB7E04}" type="presParOf" srcId="{4C4A54DC-1A7D-48C0-9983-77AF0579B1FA}" destId="{EAC81D1B-B2FB-4FCA-994D-733C30C894DB}" srcOrd="1" destOrd="0" presId="urn:microsoft.com/office/officeart/2005/8/layout/hierarchy6"/>
    <dgm:cxn modelId="{DDE9774C-50C0-4284-ADA6-C6174E599C18}" type="presParOf" srcId="{5953DA8D-489E-4B03-8B52-47548DC8A435}" destId="{2C48C0EF-BE69-4355-99FF-FE3D1F85341F}" srcOrd="4" destOrd="0" presId="urn:microsoft.com/office/officeart/2005/8/layout/hierarchy6"/>
    <dgm:cxn modelId="{A1286D50-4A61-437D-872C-D8EEC7EEB95C}" type="presParOf" srcId="{5953DA8D-489E-4B03-8B52-47548DC8A435}" destId="{BDCD06FC-1446-4222-AEC1-0705391B5CC3}" srcOrd="5" destOrd="0" presId="urn:microsoft.com/office/officeart/2005/8/layout/hierarchy6"/>
    <dgm:cxn modelId="{ECEADD8C-023A-46A9-8AE9-CAB24E9ACB1E}" type="presParOf" srcId="{BDCD06FC-1446-4222-AEC1-0705391B5CC3}" destId="{1B4F9FBD-FC3D-43C1-AA3D-6E631DBA51AE}" srcOrd="0" destOrd="0" presId="urn:microsoft.com/office/officeart/2005/8/layout/hierarchy6"/>
    <dgm:cxn modelId="{CFFCE7B0-4977-4291-8B00-C7A2CAA692A5}" type="presParOf" srcId="{BDCD06FC-1446-4222-AEC1-0705391B5CC3}" destId="{B1D3BAA9-1AC3-4BC2-A62E-BC992D2CB1F3}" srcOrd="1" destOrd="0" presId="urn:microsoft.com/office/officeart/2005/8/layout/hierarchy6"/>
    <dgm:cxn modelId="{31D77755-B593-46F0-B3BE-000AB5273173}" type="presParOf" srcId="{5953DA8D-489E-4B03-8B52-47548DC8A435}" destId="{B3A09F1E-4DDA-4B4A-B61B-11B6F732237C}" srcOrd="6" destOrd="0" presId="urn:microsoft.com/office/officeart/2005/8/layout/hierarchy6"/>
    <dgm:cxn modelId="{7CB30A19-BF28-48F3-BE42-6E70883636B6}" type="presParOf" srcId="{5953DA8D-489E-4B03-8B52-47548DC8A435}" destId="{1DC893A4-C209-4277-8D1D-1348FEA838AE}" srcOrd="7" destOrd="0" presId="urn:microsoft.com/office/officeart/2005/8/layout/hierarchy6"/>
    <dgm:cxn modelId="{4BB33C72-19B3-4C4A-81F5-F72B6E84FCFA}" type="presParOf" srcId="{1DC893A4-C209-4277-8D1D-1348FEA838AE}" destId="{50C9CCBA-CCD0-4F3E-916A-8C7B2C06E58B}" srcOrd="0" destOrd="0" presId="urn:microsoft.com/office/officeart/2005/8/layout/hierarchy6"/>
    <dgm:cxn modelId="{4649F4F1-1C68-4C2F-9D4E-779D75D9C03B}" type="presParOf" srcId="{1DC893A4-C209-4277-8D1D-1348FEA838AE}" destId="{83F29743-C15F-4F43-ABFC-1CEBA907551B}" srcOrd="1" destOrd="0" presId="urn:microsoft.com/office/officeart/2005/8/layout/hierarchy6"/>
    <dgm:cxn modelId="{304DAE78-C6BE-4FBB-A6A3-91DE59B59C46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100" dirty="0" smtClean="0"/>
            <a:t>Consistency Models</a:t>
          </a:r>
          <a:endParaRPr lang="en-US" sz="1100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 sz="2400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 sz="2400"/>
        </a:p>
      </dgm:t>
    </dgm:pt>
    <dgm:pt modelId="{87648758-DDA4-4C46-B67A-3ADF52126FE4}">
      <dgm:prSet phldrT="[Text]" custT="1"/>
      <dgm:spPr/>
      <dgm:t>
        <a:bodyPr/>
        <a:lstStyle/>
        <a:p>
          <a:r>
            <a:rPr lang="en-US" sz="1100" dirty="0" smtClean="0"/>
            <a:t>Data-centric</a:t>
          </a:r>
          <a:endParaRPr lang="en-US" sz="11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 sz="2400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 sz="2400"/>
        </a:p>
      </dgm:t>
    </dgm:pt>
    <dgm:pt modelId="{CC3C27A0-EBEB-4065-A3FE-C99E3AFD5646}">
      <dgm:prSet phldrT="[Text]" custT="1"/>
      <dgm:spPr/>
      <dgm:t>
        <a:bodyPr/>
        <a:lstStyle/>
        <a:p>
          <a:r>
            <a:rPr lang="en-US" sz="1100" dirty="0" smtClean="0"/>
            <a:t>Models for Specifying Consistency</a:t>
          </a:r>
          <a:endParaRPr lang="en-US" sz="1100" dirty="0"/>
        </a:p>
      </dgm:t>
    </dgm:pt>
    <dgm:pt modelId="{7F328A5F-2348-4D27-A6D3-B3D50A25AA0F}" type="parTrans" cxnId="{A3936FA1-309B-482D-B1FD-A115772C14DA}">
      <dgm:prSet/>
      <dgm:spPr/>
      <dgm:t>
        <a:bodyPr/>
        <a:lstStyle/>
        <a:p>
          <a:endParaRPr lang="en-US" sz="2400"/>
        </a:p>
      </dgm:t>
    </dgm:pt>
    <dgm:pt modelId="{53C3F743-AD62-40E2-B49A-BBA40EFEE179}" type="sibTrans" cxnId="{A3936FA1-309B-482D-B1FD-A115772C14DA}">
      <dgm:prSet/>
      <dgm:spPr/>
      <dgm:t>
        <a:bodyPr/>
        <a:lstStyle/>
        <a:p>
          <a:endParaRPr lang="en-US" sz="2400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100" dirty="0" smtClean="0"/>
            <a:t>Client-centric</a:t>
          </a:r>
          <a:endParaRPr lang="en-US" sz="1100" dirty="0"/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 sz="2400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 sz="2400"/>
        </a:p>
      </dgm:t>
    </dgm:pt>
    <dgm:pt modelId="{ABB3999A-2CAF-4782-A62A-D400F63AD671}">
      <dgm:prSet phldrT="[Text]" custT="1"/>
      <dgm:spPr/>
      <dgm:t>
        <a:bodyPr/>
        <a:lstStyle/>
        <a:p>
          <a:r>
            <a:rPr lang="en-US" sz="1100" dirty="0" smtClean="0"/>
            <a:t>Monotonic Reads</a:t>
          </a:r>
        </a:p>
      </dgm:t>
    </dgm:pt>
    <dgm:pt modelId="{0EF67863-05A3-4A84-B443-51E3628CE3C1}" type="parTrans" cxnId="{7B40F548-5F4F-4142-8F65-254A9854E551}">
      <dgm:prSet/>
      <dgm:spPr/>
      <dgm:t>
        <a:bodyPr/>
        <a:lstStyle/>
        <a:p>
          <a:endParaRPr lang="en-US" sz="2400"/>
        </a:p>
      </dgm:t>
    </dgm:pt>
    <dgm:pt modelId="{305B19DC-7C21-43E9-8DD5-1818486B2130}" type="sibTrans" cxnId="{7B40F548-5F4F-4142-8F65-254A9854E551}">
      <dgm:prSet/>
      <dgm:spPr/>
      <dgm:t>
        <a:bodyPr/>
        <a:lstStyle/>
        <a:p>
          <a:endParaRPr lang="en-US" sz="2400"/>
        </a:p>
      </dgm:t>
    </dgm:pt>
    <dgm:pt modelId="{CC5DFE14-976C-4E28-8879-B27666E5B5B9}">
      <dgm:prSet phldrT="[Text]" custT="1"/>
      <dgm:spPr/>
      <dgm:t>
        <a:bodyPr/>
        <a:lstStyle/>
        <a:p>
          <a:r>
            <a:rPr lang="en-US" sz="1100" dirty="0" smtClean="0"/>
            <a:t>Models for Consistent Ordering of Operations</a:t>
          </a:r>
          <a:endParaRPr lang="en-US" sz="1100" dirty="0"/>
        </a:p>
      </dgm:t>
    </dgm:pt>
    <dgm:pt modelId="{75DA2ABE-C5B6-4A42-AF8E-5374C99AF117}" type="parTrans" cxnId="{EC074CC7-E301-47EA-95F7-15305A185356}">
      <dgm:prSet/>
      <dgm:spPr/>
      <dgm:t>
        <a:bodyPr/>
        <a:lstStyle/>
        <a:p>
          <a:endParaRPr lang="en-US" sz="2400"/>
        </a:p>
      </dgm:t>
    </dgm:pt>
    <dgm:pt modelId="{25D95644-A61E-4097-85B7-E9729697034A}" type="sibTrans" cxnId="{EC074CC7-E301-47EA-95F7-15305A185356}">
      <dgm:prSet/>
      <dgm:spPr/>
      <dgm:t>
        <a:bodyPr/>
        <a:lstStyle/>
        <a:p>
          <a:endParaRPr lang="en-US" sz="2400"/>
        </a:p>
      </dgm:t>
    </dgm:pt>
    <dgm:pt modelId="{A63281E4-76F6-43B3-85C5-36A387D2AE21}">
      <dgm:prSet phldrT="[Text]" custT="1"/>
      <dgm:spPr/>
      <dgm:t>
        <a:bodyPr/>
        <a:lstStyle/>
        <a:p>
          <a:r>
            <a:rPr lang="en-US" sz="1100" dirty="0" smtClean="0"/>
            <a:t>Monotonic Reads</a:t>
          </a:r>
          <a:endParaRPr lang="en-US" sz="1100" dirty="0"/>
        </a:p>
      </dgm:t>
    </dgm:pt>
    <dgm:pt modelId="{D9BBADDA-5D23-4F14-80D5-9618F38F6CC5}" type="parTrans" cxnId="{B08FF92E-8B88-4D09-A6E9-D5EE876AB018}">
      <dgm:prSet/>
      <dgm:spPr/>
      <dgm:t>
        <a:bodyPr/>
        <a:lstStyle/>
        <a:p>
          <a:endParaRPr lang="en-US" sz="2400"/>
        </a:p>
      </dgm:t>
    </dgm:pt>
    <dgm:pt modelId="{CCAD3DEF-EED2-40C5-B276-E0A549D7A923}" type="sibTrans" cxnId="{B08FF92E-8B88-4D09-A6E9-D5EE876AB018}">
      <dgm:prSet/>
      <dgm:spPr/>
      <dgm:t>
        <a:bodyPr/>
        <a:lstStyle/>
        <a:p>
          <a:endParaRPr lang="en-US" sz="2400"/>
        </a:p>
      </dgm:t>
    </dgm:pt>
    <dgm:pt modelId="{4DA85381-F037-49C5-B697-5C7104F8F2D6}">
      <dgm:prSet phldrT="[Text]" custT="1"/>
      <dgm:spPr/>
      <dgm:t>
        <a:bodyPr/>
        <a:lstStyle/>
        <a:p>
          <a:r>
            <a:rPr lang="en-US" sz="1100" dirty="0" smtClean="0"/>
            <a:t>Read your writes</a:t>
          </a:r>
        </a:p>
      </dgm:t>
    </dgm:pt>
    <dgm:pt modelId="{FB746831-CC8C-460E-8661-0B33421D8EB2}" type="parTrans" cxnId="{6895295E-A9D6-4B5D-86E4-3D67055AC176}">
      <dgm:prSet/>
      <dgm:spPr/>
      <dgm:t>
        <a:bodyPr/>
        <a:lstStyle/>
        <a:p>
          <a:endParaRPr lang="en-US" sz="2400"/>
        </a:p>
      </dgm:t>
    </dgm:pt>
    <dgm:pt modelId="{333D4F3B-C19F-4853-B641-26001BB98572}" type="sibTrans" cxnId="{6895295E-A9D6-4B5D-86E4-3D67055AC176}">
      <dgm:prSet/>
      <dgm:spPr/>
      <dgm:t>
        <a:bodyPr/>
        <a:lstStyle/>
        <a:p>
          <a:endParaRPr lang="en-US" sz="2400"/>
        </a:p>
      </dgm:t>
    </dgm:pt>
    <dgm:pt modelId="{C8942F9F-04DD-4952-94A1-BCF656062A69}">
      <dgm:prSet phldrT="[Text]" custT="1"/>
      <dgm:spPr/>
      <dgm:t>
        <a:bodyPr/>
        <a:lstStyle/>
        <a:p>
          <a:r>
            <a:rPr lang="en-US" sz="1100" dirty="0" smtClean="0"/>
            <a:t>Write follow reads</a:t>
          </a:r>
        </a:p>
      </dgm:t>
    </dgm:pt>
    <dgm:pt modelId="{B4BBB783-3B98-4C5E-91AF-B9ACE95684B1}" type="parTrans" cxnId="{0431BE85-A7B9-4430-8CF7-6A2898125B0D}">
      <dgm:prSet/>
      <dgm:spPr/>
      <dgm:t>
        <a:bodyPr/>
        <a:lstStyle/>
        <a:p>
          <a:endParaRPr lang="en-US" sz="2400"/>
        </a:p>
      </dgm:t>
    </dgm:pt>
    <dgm:pt modelId="{C3270CF0-040D-4624-9A27-3E43E99C7584}" type="sibTrans" cxnId="{0431BE85-A7B9-4430-8CF7-6A2898125B0D}">
      <dgm:prSet/>
      <dgm:spPr/>
      <dgm:t>
        <a:bodyPr/>
        <a:lstStyle/>
        <a:p>
          <a:endParaRPr lang="en-US" sz="2400"/>
        </a:p>
      </dgm:t>
    </dgm:pt>
    <dgm:pt modelId="{D17B6320-77BA-46F4-A0AA-AA66E94C2D2B}">
      <dgm:prSet phldrT="[Text]" custT="1"/>
      <dgm:spPr/>
      <dgm:t>
        <a:bodyPr/>
        <a:lstStyle/>
        <a:p>
          <a:r>
            <a:rPr lang="en-US" sz="1100" dirty="0" smtClean="0"/>
            <a:t>Continuous Consistency Model</a:t>
          </a:r>
          <a:endParaRPr lang="en-US" sz="1100" dirty="0"/>
        </a:p>
      </dgm:t>
    </dgm:pt>
    <dgm:pt modelId="{DB808CAD-CCA8-416E-AA32-6580CC5CDFB7}" type="parTrans" cxnId="{373C4EC0-A672-4878-92B2-BBBA930E7180}">
      <dgm:prSet/>
      <dgm:spPr/>
      <dgm:t>
        <a:bodyPr/>
        <a:lstStyle/>
        <a:p>
          <a:endParaRPr lang="en-US" sz="2400"/>
        </a:p>
      </dgm:t>
    </dgm:pt>
    <dgm:pt modelId="{9D09E43F-BC52-4FB3-81DD-F8DAEEB54AA9}" type="sibTrans" cxnId="{373C4EC0-A672-4878-92B2-BBBA930E7180}">
      <dgm:prSet/>
      <dgm:spPr/>
      <dgm:t>
        <a:bodyPr/>
        <a:lstStyle/>
        <a:p>
          <a:endParaRPr lang="en-US" sz="2400"/>
        </a:p>
      </dgm:t>
    </dgm:pt>
    <dgm:pt modelId="{D5514648-B5C2-44B5-928B-F23AB8E6D833}">
      <dgm:prSet phldrT="[Text]" custT="1"/>
      <dgm:spPr/>
      <dgm:t>
        <a:bodyPr/>
        <a:lstStyle/>
        <a:p>
          <a:r>
            <a:rPr lang="en-US" sz="1100" dirty="0" smtClean="0"/>
            <a:t>Sequential Consistency Model</a:t>
          </a:r>
          <a:endParaRPr lang="en-US" sz="1100" dirty="0"/>
        </a:p>
      </dgm:t>
    </dgm:pt>
    <dgm:pt modelId="{339018D8-D400-483F-8E3E-FAC522944CC3}" type="parTrans" cxnId="{396C142E-1F17-4818-B379-60B932871289}">
      <dgm:prSet/>
      <dgm:spPr/>
      <dgm:t>
        <a:bodyPr/>
        <a:lstStyle/>
        <a:p>
          <a:endParaRPr lang="en-US" sz="2400"/>
        </a:p>
      </dgm:t>
    </dgm:pt>
    <dgm:pt modelId="{D0DA9968-8A63-4D80-94D6-3B0EE60208DA}" type="sibTrans" cxnId="{396C142E-1F17-4818-B379-60B932871289}">
      <dgm:prSet/>
      <dgm:spPr/>
      <dgm:t>
        <a:bodyPr/>
        <a:lstStyle/>
        <a:p>
          <a:endParaRPr lang="en-US" sz="2400"/>
        </a:p>
      </dgm:t>
    </dgm:pt>
    <dgm:pt modelId="{EA324DC0-D640-4A35-B04D-639DA507D874}">
      <dgm:prSet phldrT="[Text]" custT="1"/>
      <dgm:spPr/>
      <dgm:t>
        <a:bodyPr/>
        <a:lstStyle/>
        <a:p>
          <a:r>
            <a:rPr lang="en-US" sz="1100" dirty="0" smtClean="0"/>
            <a:t>Causal Consistency Model</a:t>
          </a:r>
          <a:endParaRPr lang="en-US" sz="1100" dirty="0"/>
        </a:p>
      </dgm:t>
    </dgm:pt>
    <dgm:pt modelId="{A2FECDC0-7D7E-41C5-9236-EE9AC752EC88}" type="parTrans" cxnId="{DEE2CE09-11D1-4FB0-AF53-50E3EB1EF68E}">
      <dgm:prSet/>
      <dgm:spPr/>
      <dgm:t>
        <a:bodyPr/>
        <a:lstStyle/>
        <a:p>
          <a:endParaRPr lang="en-US" sz="2400"/>
        </a:p>
      </dgm:t>
    </dgm:pt>
    <dgm:pt modelId="{C2289DC4-A0B3-4AF4-94AB-1483CEC27578}" type="sibTrans" cxnId="{DEE2CE09-11D1-4FB0-AF53-50E3EB1EF68E}">
      <dgm:prSet/>
      <dgm:spPr/>
      <dgm:t>
        <a:bodyPr/>
        <a:lstStyle/>
        <a:p>
          <a:endParaRPr lang="en-US" sz="2400"/>
        </a:p>
      </dgm:t>
    </dgm:pt>
    <dgm:pt modelId="{1FC0BE34-AB1F-47D7-AC26-BD58DF11F806}">
      <dgm:prSet phldrT="[Text]" custT="1"/>
      <dgm:spPr/>
      <dgm:t>
        <a:bodyPr/>
        <a:lstStyle/>
        <a:p>
          <a:r>
            <a:rPr lang="en-US" sz="1100" dirty="0" smtClean="0"/>
            <a:t>Eventual Consistency</a:t>
          </a:r>
          <a:endParaRPr lang="en-US" sz="1100" dirty="0"/>
        </a:p>
      </dgm:t>
    </dgm:pt>
    <dgm:pt modelId="{982B461B-5516-47D8-AA8D-DDB56E8ED59C}" type="parTrans" cxnId="{049D7867-AF7C-4DEA-BA36-591533254E2E}">
      <dgm:prSet/>
      <dgm:spPr/>
      <dgm:t>
        <a:bodyPr/>
        <a:lstStyle/>
        <a:p>
          <a:endParaRPr lang="en-US" sz="2400"/>
        </a:p>
      </dgm:t>
    </dgm:pt>
    <dgm:pt modelId="{98E76208-9887-44DB-B633-A581B71B4A6A}" type="sibTrans" cxnId="{049D7867-AF7C-4DEA-BA36-591533254E2E}">
      <dgm:prSet/>
      <dgm:spPr/>
      <dgm:t>
        <a:bodyPr/>
        <a:lstStyle/>
        <a:p>
          <a:endParaRPr lang="en-US" sz="2400"/>
        </a:p>
      </dgm:t>
    </dgm:pt>
    <dgm:pt modelId="{0846855B-28E1-4E13-AA40-BE9A1017DF0C}">
      <dgm:prSet phldrT="[Text]" custT="1"/>
      <dgm:spPr/>
      <dgm:t>
        <a:bodyPr/>
        <a:lstStyle/>
        <a:p>
          <a:r>
            <a:rPr lang="en-US" sz="1100" dirty="0" smtClean="0"/>
            <a:t>Client Consistency Guarantees</a:t>
          </a:r>
          <a:endParaRPr lang="en-US" sz="1100" dirty="0"/>
        </a:p>
      </dgm:t>
    </dgm:pt>
    <dgm:pt modelId="{2D2C0A8D-0CF4-46AC-B253-D0F673E9CFB3}" type="parTrans" cxnId="{9F42E5B3-32C0-44EE-9FBE-9D498983440D}">
      <dgm:prSet/>
      <dgm:spPr/>
      <dgm:t>
        <a:bodyPr/>
        <a:lstStyle/>
        <a:p>
          <a:endParaRPr lang="en-US" sz="2400"/>
        </a:p>
      </dgm:t>
    </dgm:pt>
    <dgm:pt modelId="{96FD7D3F-A971-48FB-9398-9F50A6AB5071}" type="sibTrans" cxnId="{9F42E5B3-32C0-44EE-9FBE-9D498983440D}">
      <dgm:prSet/>
      <dgm:spPr/>
      <dgm:t>
        <a:bodyPr/>
        <a:lstStyle/>
        <a:p>
          <a:endParaRPr lang="en-US" sz="2400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  <dgm:t>
        <a:bodyPr/>
        <a:lstStyle/>
        <a:p>
          <a:endParaRPr lang="en-US"/>
        </a:p>
      </dgm:t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2F2432B-2E0D-4AEC-949A-3E55EA0307F5}" type="pres">
      <dgm:prSet presAssocID="{E1D5BAB9-1722-4DA9-8DB5-FD87F4BA0CD0}" presName="Name14" presStyleCnt="0"/>
      <dgm:spPr/>
      <dgm:t>
        <a:bodyPr/>
        <a:lstStyle/>
        <a:p>
          <a:endParaRPr lang="en-US"/>
        </a:p>
      </dgm:t>
    </dgm:pt>
    <dgm:pt modelId="{5C90082F-6F01-4698-B5FD-27C3F78EA7C9}" type="pres">
      <dgm:prSet presAssocID="{E1D5BAB9-1722-4DA9-8DB5-FD87F4BA0CD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  <dgm:t>
        <a:bodyPr/>
        <a:lstStyle/>
        <a:p>
          <a:endParaRPr lang="en-US"/>
        </a:p>
      </dgm:t>
    </dgm:pt>
    <dgm:pt modelId="{CE944FEA-3CDE-4531-AF81-2A8573E4ABC4}" type="pres">
      <dgm:prSet presAssocID="{927F4FF5-FFAD-4A5B-81C2-E96FB5D32072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  <dgm:t>
        <a:bodyPr/>
        <a:lstStyle/>
        <a:p>
          <a:endParaRPr lang="en-US"/>
        </a:p>
      </dgm:t>
    </dgm:pt>
    <dgm:pt modelId="{3F7BD4C7-E46F-4323-9C1A-8C33739CAC9B}" type="pres">
      <dgm:prSet presAssocID="{87648758-DDA4-4C46-B67A-3ADF52126FE4}" presName="level2Shape" presStyleLbl="node2" presStyleIdx="0" presStyleCnt="2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  <dgm:t>
        <a:bodyPr/>
        <a:lstStyle/>
        <a:p>
          <a:endParaRPr lang="en-US"/>
        </a:p>
      </dgm:t>
    </dgm:pt>
    <dgm:pt modelId="{D7E22B88-5C5F-4DF7-AB80-D2ADFA6DD0F0}" type="pres">
      <dgm:prSet presAssocID="{7F328A5F-2348-4D27-A6D3-B3D50A25AA0F}" presName="Name19" presStyleLbl="parChTrans1D3" presStyleIdx="0" presStyleCnt="4"/>
      <dgm:spPr/>
      <dgm:t>
        <a:bodyPr/>
        <a:lstStyle/>
        <a:p>
          <a:endParaRPr lang="en-US"/>
        </a:p>
      </dgm:t>
    </dgm:pt>
    <dgm:pt modelId="{096E4B15-94C8-4298-963F-1928A3353C8E}" type="pres">
      <dgm:prSet presAssocID="{CC3C27A0-EBEB-4065-A3FE-C99E3AFD5646}" presName="Name21" presStyleCnt="0"/>
      <dgm:spPr/>
      <dgm:t>
        <a:bodyPr/>
        <a:lstStyle/>
        <a:p>
          <a:endParaRPr lang="en-US"/>
        </a:p>
      </dgm:t>
    </dgm:pt>
    <dgm:pt modelId="{EDCBD860-D9E4-48F2-9D2D-4EC440C141F2}" type="pres">
      <dgm:prSet presAssocID="{CC3C27A0-EBEB-4065-A3FE-C99E3AFD5646}" presName="level2Shape" presStyleLbl="node3" presStyleIdx="0" presStyleCnt="4"/>
      <dgm:spPr/>
      <dgm:t>
        <a:bodyPr/>
        <a:lstStyle/>
        <a:p>
          <a:endParaRPr lang="en-US"/>
        </a:p>
      </dgm:t>
    </dgm:pt>
    <dgm:pt modelId="{D49ECC47-A1CA-4745-A018-E887B8471E70}" type="pres">
      <dgm:prSet presAssocID="{CC3C27A0-EBEB-4065-A3FE-C99E3AFD5646}" presName="hierChild3" presStyleCnt="0"/>
      <dgm:spPr/>
      <dgm:t>
        <a:bodyPr/>
        <a:lstStyle/>
        <a:p>
          <a:endParaRPr lang="en-US"/>
        </a:p>
      </dgm:t>
    </dgm:pt>
    <dgm:pt modelId="{FC69C917-7D81-4A3B-ABD9-5A567FEC861B}" type="pres">
      <dgm:prSet presAssocID="{DB808CAD-CCA8-416E-AA32-6580CC5CDFB7}" presName="Name19" presStyleLbl="parChTrans1D4" presStyleIdx="0" presStyleCnt="7"/>
      <dgm:spPr/>
      <dgm:t>
        <a:bodyPr/>
        <a:lstStyle/>
        <a:p>
          <a:endParaRPr lang="en-US"/>
        </a:p>
      </dgm:t>
    </dgm:pt>
    <dgm:pt modelId="{6CEB1176-C1B1-4DEF-9E41-E78926D729D4}" type="pres">
      <dgm:prSet presAssocID="{D17B6320-77BA-46F4-A0AA-AA66E94C2D2B}" presName="Name21" presStyleCnt="0"/>
      <dgm:spPr/>
      <dgm:t>
        <a:bodyPr/>
        <a:lstStyle/>
        <a:p>
          <a:endParaRPr lang="en-US"/>
        </a:p>
      </dgm:t>
    </dgm:pt>
    <dgm:pt modelId="{9E009852-A541-45AE-AC09-D71C5F964732}" type="pres">
      <dgm:prSet presAssocID="{D17B6320-77BA-46F4-A0AA-AA66E94C2D2B}" presName="level2Shape" presStyleLbl="node4" presStyleIdx="0" presStyleCnt="7"/>
      <dgm:spPr/>
      <dgm:t>
        <a:bodyPr/>
        <a:lstStyle/>
        <a:p>
          <a:endParaRPr lang="en-US"/>
        </a:p>
      </dgm:t>
    </dgm:pt>
    <dgm:pt modelId="{BC47DF7F-9500-4E0F-ABE8-F2388809A76A}" type="pres">
      <dgm:prSet presAssocID="{D17B6320-77BA-46F4-A0AA-AA66E94C2D2B}" presName="hierChild3" presStyleCnt="0"/>
      <dgm:spPr/>
      <dgm:t>
        <a:bodyPr/>
        <a:lstStyle/>
        <a:p>
          <a:endParaRPr lang="en-US"/>
        </a:p>
      </dgm:t>
    </dgm:pt>
    <dgm:pt modelId="{92AFE316-B16A-4A42-9919-4E76AF5C8EBA}" type="pres">
      <dgm:prSet presAssocID="{75DA2ABE-C5B6-4A42-AF8E-5374C99AF117}" presName="Name19" presStyleLbl="parChTrans1D3" presStyleIdx="1" presStyleCnt="4"/>
      <dgm:spPr/>
      <dgm:t>
        <a:bodyPr/>
        <a:lstStyle/>
        <a:p>
          <a:endParaRPr lang="en-US"/>
        </a:p>
      </dgm:t>
    </dgm:pt>
    <dgm:pt modelId="{8BD213B8-03FB-4941-8F1B-B544727EE443}" type="pres">
      <dgm:prSet presAssocID="{CC5DFE14-976C-4E28-8879-B27666E5B5B9}" presName="Name21" presStyleCnt="0"/>
      <dgm:spPr/>
      <dgm:t>
        <a:bodyPr/>
        <a:lstStyle/>
        <a:p>
          <a:endParaRPr lang="en-US"/>
        </a:p>
      </dgm:t>
    </dgm:pt>
    <dgm:pt modelId="{CD5AE11E-7090-4D64-A04F-8E82F9704695}" type="pres">
      <dgm:prSet presAssocID="{CC5DFE14-976C-4E28-8879-B27666E5B5B9}" presName="level2Shape" presStyleLbl="node3" presStyleIdx="1" presStyleCnt="4"/>
      <dgm:spPr/>
      <dgm:t>
        <a:bodyPr/>
        <a:lstStyle/>
        <a:p>
          <a:endParaRPr lang="en-US"/>
        </a:p>
      </dgm:t>
    </dgm:pt>
    <dgm:pt modelId="{2F791427-9BBD-4E43-BF62-E394AB9B5AB0}" type="pres">
      <dgm:prSet presAssocID="{CC5DFE14-976C-4E28-8879-B27666E5B5B9}" presName="hierChild3" presStyleCnt="0"/>
      <dgm:spPr/>
      <dgm:t>
        <a:bodyPr/>
        <a:lstStyle/>
        <a:p>
          <a:endParaRPr lang="en-US"/>
        </a:p>
      </dgm:t>
    </dgm:pt>
    <dgm:pt modelId="{570A6D56-93FD-425D-AB43-E3E8AC5BF4B3}" type="pres">
      <dgm:prSet presAssocID="{339018D8-D400-483F-8E3E-FAC522944CC3}" presName="Name19" presStyleLbl="parChTrans1D4" presStyleIdx="1" presStyleCnt="7"/>
      <dgm:spPr/>
      <dgm:t>
        <a:bodyPr/>
        <a:lstStyle/>
        <a:p>
          <a:endParaRPr lang="en-US"/>
        </a:p>
      </dgm:t>
    </dgm:pt>
    <dgm:pt modelId="{44149ED2-DB8A-4C06-8D75-B52F2B6278B9}" type="pres">
      <dgm:prSet presAssocID="{D5514648-B5C2-44B5-928B-F23AB8E6D833}" presName="Name21" presStyleCnt="0"/>
      <dgm:spPr/>
      <dgm:t>
        <a:bodyPr/>
        <a:lstStyle/>
        <a:p>
          <a:endParaRPr lang="en-US"/>
        </a:p>
      </dgm:t>
    </dgm:pt>
    <dgm:pt modelId="{C94EA409-DBB4-44B1-AA8A-7FB4A18E81BF}" type="pres">
      <dgm:prSet presAssocID="{D5514648-B5C2-44B5-928B-F23AB8E6D833}" presName="level2Shape" presStyleLbl="node4" presStyleIdx="1" presStyleCnt="7"/>
      <dgm:spPr/>
      <dgm:t>
        <a:bodyPr/>
        <a:lstStyle/>
        <a:p>
          <a:endParaRPr lang="en-US"/>
        </a:p>
      </dgm:t>
    </dgm:pt>
    <dgm:pt modelId="{EC8ACA4D-33CC-4575-B739-858C6EBACD78}" type="pres">
      <dgm:prSet presAssocID="{D5514648-B5C2-44B5-928B-F23AB8E6D833}" presName="hierChild3" presStyleCnt="0"/>
      <dgm:spPr/>
      <dgm:t>
        <a:bodyPr/>
        <a:lstStyle/>
        <a:p>
          <a:endParaRPr lang="en-US"/>
        </a:p>
      </dgm:t>
    </dgm:pt>
    <dgm:pt modelId="{B31A4CD7-028A-42DA-A08B-0D8A873B35A7}" type="pres">
      <dgm:prSet presAssocID="{A2FECDC0-7D7E-41C5-9236-EE9AC752EC88}" presName="Name19" presStyleLbl="parChTrans1D4" presStyleIdx="2" presStyleCnt="7"/>
      <dgm:spPr/>
      <dgm:t>
        <a:bodyPr/>
        <a:lstStyle/>
        <a:p>
          <a:endParaRPr lang="en-US"/>
        </a:p>
      </dgm:t>
    </dgm:pt>
    <dgm:pt modelId="{670AA179-DEF6-4B70-BC1D-05F9C5A06644}" type="pres">
      <dgm:prSet presAssocID="{EA324DC0-D640-4A35-B04D-639DA507D874}" presName="Name21" presStyleCnt="0"/>
      <dgm:spPr/>
      <dgm:t>
        <a:bodyPr/>
        <a:lstStyle/>
        <a:p>
          <a:endParaRPr lang="en-US"/>
        </a:p>
      </dgm:t>
    </dgm:pt>
    <dgm:pt modelId="{1EF15B1A-9496-4944-A398-2EF938DEAD3B}" type="pres">
      <dgm:prSet presAssocID="{EA324DC0-D640-4A35-B04D-639DA507D874}" presName="level2Shape" presStyleLbl="node4" presStyleIdx="2" presStyleCnt="7"/>
      <dgm:spPr/>
      <dgm:t>
        <a:bodyPr/>
        <a:lstStyle/>
        <a:p>
          <a:endParaRPr lang="en-US"/>
        </a:p>
      </dgm:t>
    </dgm:pt>
    <dgm:pt modelId="{8AA7A0D3-76B6-4713-8E76-9D2966EEC509}" type="pres">
      <dgm:prSet presAssocID="{EA324DC0-D640-4A35-B04D-639DA507D874}" presName="hierChild3" presStyleCnt="0"/>
      <dgm:spPr/>
      <dgm:t>
        <a:bodyPr/>
        <a:lstStyle/>
        <a:p>
          <a:endParaRPr lang="en-US"/>
        </a:p>
      </dgm:t>
    </dgm:pt>
    <dgm:pt modelId="{054CA2AF-9489-4889-B3F1-E4CC07C803E1}" type="pres">
      <dgm:prSet presAssocID="{F9ABE344-681E-4535-8A25-4C84F23CF99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46AF084-DA03-4849-AD9D-21E4843FD9ED}" type="pres">
      <dgm:prSet presAssocID="{8A9CFF30-92E9-4A1E-A335-D03C771A5904}" presName="Name21" presStyleCnt="0"/>
      <dgm:spPr/>
      <dgm:t>
        <a:bodyPr/>
        <a:lstStyle/>
        <a:p>
          <a:endParaRPr lang="en-US"/>
        </a:p>
      </dgm:t>
    </dgm:pt>
    <dgm:pt modelId="{90B896FE-C43B-4227-A4A4-4EF6E4ED88DB}" type="pres">
      <dgm:prSet presAssocID="{8A9CFF30-92E9-4A1E-A335-D03C771A5904}" presName="level2Shape" presStyleLbl="node2" presStyleIdx="1" presStyleCnt="2"/>
      <dgm:spPr/>
      <dgm:t>
        <a:bodyPr/>
        <a:lstStyle/>
        <a:p>
          <a:endParaRPr lang="en-US"/>
        </a:p>
      </dgm:t>
    </dgm:pt>
    <dgm:pt modelId="{3D6356CE-CF8A-489D-8A99-4A39F5E13CE5}" type="pres">
      <dgm:prSet presAssocID="{8A9CFF30-92E9-4A1E-A335-D03C771A5904}" presName="hierChild3" presStyleCnt="0"/>
      <dgm:spPr/>
      <dgm:t>
        <a:bodyPr/>
        <a:lstStyle/>
        <a:p>
          <a:endParaRPr lang="en-US"/>
        </a:p>
      </dgm:t>
    </dgm:pt>
    <dgm:pt modelId="{49DDEB47-CE58-490F-BAFA-E24F8D0B6003}" type="pres">
      <dgm:prSet presAssocID="{982B461B-5516-47D8-AA8D-DDB56E8ED59C}" presName="Name19" presStyleLbl="parChTrans1D3" presStyleIdx="2" presStyleCnt="4"/>
      <dgm:spPr/>
      <dgm:t>
        <a:bodyPr/>
        <a:lstStyle/>
        <a:p>
          <a:endParaRPr lang="en-US"/>
        </a:p>
      </dgm:t>
    </dgm:pt>
    <dgm:pt modelId="{B3B0A270-DBB1-423E-9F2A-4CA0A9432056}" type="pres">
      <dgm:prSet presAssocID="{1FC0BE34-AB1F-47D7-AC26-BD58DF11F806}" presName="Name21" presStyleCnt="0"/>
      <dgm:spPr/>
      <dgm:t>
        <a:bodyPr/>
        <a:lstStyle/>
        <a:p>
          <a:endParaRPr lang="en-US"/>
        </a:p>
      </dgm:t>
    </dgm:pt>
    <dgm:pt modelId="{C5958E69-E1C0-47FC-8725-E4610860DCC4}" type="pres">
      <dgm:prSet presAssocID="{1FC0BE34-AB1F-47D7-AC26-BD58DF11F806}" presName="level2Shape" presStyleLbl="node3" presStyleIdx="2" presStyleCnt="4"/>
      <dgm:spPr/>
      <dgm:t>
        <a:bodyPr/>
        <a:lstStyle/>
        <a:p>
          <a:endParaRPr lang="en-US"/>
        </a:p>
      </dgm:t>
    </dgm:pt>
    <dgm:pt modelId="{4DA473FF-1FAA-40F6-BB48-203C07B59917}" type="pres">
      <dgm:prSet presAssocID="{1FC0BE34-AB1F-47D7-AC26-BD58DF11F806}" presName="hierChild3" presStyleCnt="0"/>
      <dgm:spPr/>
      <dgm:t>
        <a:bodyPr/>
        <a:lstStyle/>
        <a:p>
          <a:endParaRPr lang="en-US"/>
        </a:p>
      </dgm:t>
    </dgm:pt>
    <dgm:pt modelId="{EA8C9F16-5D86-4716-BD51-7AA56EB8E440}" type="pres">
      <dgm:prSet presAssocID="{2D2C0A8D-0CF4-46AC-B253-D0F673E9CFB3}" presName="Name19" presStyleLbl="parChTrans1D3" presStyleIdx="3" presStyleCnt="4"/>
      <dgm:spPr/>
      <dgm:t>
        <a:bodyPr/>
        <a:lstStyle/>
        <a:p>
          <a:endParaRPr lang="en-US"/>
        </a:p>
      </dgm:t>
    </dgm:pt>
    <dgm:pt modelId="{C50EE555-FBE6-4F53-8D34-3ABFE9C5DBDE}" type="pres">
      <dgm:prSet presAssocID="{0846855B-28E1-4E13-AA40-BE9A1017DF0C}" presName="Name21" presStyleCnt="0"/>
      <dgm:spPr/>
      <dgm:t>
        <a:bodyPr/>
        <a:lstStyle/>
        <a:p>
          <a:endParaRPr lang="en-US"/>
        </a:p>
      </dgm:t>
    </dgm:pt>
    <dgm:pt modelId="{08BBF6F4-98E8-4766-952A-196E303C26F7}" type="pres">
      <dgm:prSet presAssocID="{0846855B-28E1-4E13-AA40-BE9A1017DF0C}" presName="level2Shape" presStyleLbl="node3" presStyleIdx="3" presStyleCnt="4"/>
      <dgm:spPr/>
      <dgm:t>
        <a:bodyPr/>
        <a:lstStyle/>
        <a:p>
          <a:endParaRPr lang="en-US"/>
        </a:p>
      </dgm:t>
    </dgm:pt>
    <dgm:pt modelId="{2805DE0D-A510-4D29-BAFB-B2B9E9345EA5}" type="pres">
      <dgm:prSet presAssocID="{0846855B-28E1-4E13-AA40-BE9A1017DF0C}" presName="hierChild3" presStyleCnt="0"/>
      <dgm:spPr/>
      <dgm:t>
        <a:bodyPr/>
        <a:lstStyle/>
        <a:p>
          <a:endParaRPr lang="en-US"/>
        </a:p>
      </dgm:t>
    </dgm:pt>
    <dgm:pt modelId="{0D66C9B4-A66E-49FC-9A9C-EE6EE2916A02}" type="pres">
      <dgm:prSet presAssocID="{D9BBADDA-5D23-4F14-80D5-9618F38F6CC5}" presName="Name19" presStyleLbl="parChTrans1D4" presStyleIdx="3" presStyleCnt="7"/>
      <dgm:spPr/>
      <dgm:t>
        <a:bodyPr/>
        <a:lstStyle/>
        <a:p>
          <a:endParaRPr lang="en-US"/>
        </a:p>
      </dgm:t>
    </dgm:pt>
    <dgm:pt modelId="{8C506E19-1DE6-40D2-A75C-B6C3A6280C9F}" type="pres">
      <dgm:prSet presAssocID="{A63281E4-76F6-43B3-85C5-36A387D2AE21}" presName="Name21" presStyleCnt="0"/>
      <dgm:spPr/>
      <dgm:t>
        <a:bodyPr/>
        <a:lstStyle/>
        <a:p>
          <a:endParaRPr lang="en-US"/>
        </a:p>
      </dgm:t>
    </dgm:pt>
    <dgm:pt modelId="{790CB35C-997B-476E-BF91-C8FA290B1A8D}" type="pres">
      <dgm:prSet presAssocID="{A63281E4-76F6-43B3-85C5-36A387D2AE21}" presName="level2Shape" presStyleLbl="node4" presStyleIdx="3" presStyleCnt="7"/>
      <dgm:spPr/>
      <dgm:t>
        <a:bodyPr/>
        <a:lstStyle/>
        <a:p>
          <a:endParaRPr lang="en-US"/>
        </a:p>
      </dgm:t>
    </dgm:pt>
    <dgm:pt modelId="{74689BBC-C50C-4DA0-8F20-5ECB6C5A43A8}" type="pres">
      <dgm:prSet presAssocID="{A63281E4-76F6-43B3-85C5-36A387D2AE21}" presName="hierChild3" presStyleCnt="0"/>
      <dgm:spPr/>
      <dgm:t>
        <a:bodyPr/>
        <a:lstStyle/>
        <a:p>
          <a:endParaRPr lang="en-US"/>
        </a:p>
      </dgm:t>
    </dgm:pt>
    <dgm:pt modelId="{27E2C687-7BE0-4BC1-90CA-D8932714F339}" type="pres">
      <dgm:prSet presAssocID="{0EF67863-05A3-4A84-B443-51E3628CE3C1}" presName="Name19" presStyleLbl="parChTrans1D4" presStyleIdx="4" presStyleCnt="7"/>
      <dgm:spPr/>
      <dgm:t>
        <a:bodyPr/>
        <a:lstStyle/>
        <a:p>
          <a:endParaRPr lang="en-US"/>
        </a:p>
      </dgm:t>
    </dgm:pt>
    <dgm:pt modelId="{0887FD4F-5D1A-435D-8BE7-7C6BC2BC794C}" type="pres">
      <dgm:prSet presAssocID="{ABB3999A-2CAF-4782-A62A-D400F63AD671}" presName="Name21" presStyleCnt="0"/>
      <dgm:spPr/>
      <dgm:t>
        <a:bodyPr/>
        <a:lstStyle/>
        <a:p>
          <a:endParaRPr lang="en-US"/>
        </a:p>
      </dgm:t>
    </dgm:pt>
    <dgm:pt modelId="{CD6398BC-3FF2-40D0-B00F-10982F2CED4D}" type="pres">
      <dgm:prSet presAssocID="{ABB3999A-2CAF-4782-A62A-D400F63AD671}" presName="level2Shape" presStyleLbl="node4" presStyleIdx="4" presStyleCnt="7"/>
      <dgm:spPr/>
      <dgm:t>
        <a:bodyPr/>
        <a:lstStyle/>
        <a:p>
          <a:endParaRPr lang="en-US"/>
        </a:p>
      </dgm:t>
    </dgm:pt>
    <dgm:pt modelId="{254A4B64-6F30-492E-8C1E-404AC230AA7B}" type="pres">
      <dgm:prSet presAssocID="{ABB3999A-2CAF-4782-A62A-D400F63AD671}" presName="hierChild3" presStyleCnt="0"/>
      <dgm:spPr/>
      <dgm:t>
        <a:bodyPr/>
        <a:lstStyle/>
        <a:p>
          <a:endParaRPr lang="en-US"/>
        </a:p>
      </dgm:t>
    </dgm:pt>
    <dgm:pt modelId="{0076C2F0-88B0-4858-A58A-1C710E1EE2A4}" type="pres">
      <dgm:prSet presAssocID="{FB746831-CC8C-460E-8661-0B33421D8EB2}" presName="Name19" presStyleLbl="parChTrans1D4" presStyleIdx="5" presStyleCnt="7"/>
      <dgm:spPr/>
      <dgm:t>
        <a:bodyPr/>
        <a:lstStyle/>
        <a:p>
          <a:endParaRPr lang="en-US"/>
        </a:p>
      </dgm:t>
    </dgm:pt>
    <dgm:pt modelId="{E1E0471B-E698-4A56-BE7F-77C2C3369D83}" type="pres">
      <dgm:prSet presAssocID="{4DA85381-F037-49C5-B697-5C7104F8F2D6}" presName="Name21" presStyleCnt="0"/>
      <dgm:spPr/>
      <dgm:t>
        <a:bodyPr/>
        <a:lstStyle/>
        <a:p>
          <a:endParaRPr lang="en-US"/>
        </a:p>
      </dgm:t>
    </dgm:pt>
    <dgm:pt modelId="{DEA3A938-FB92-44D2-96FF-A9AE1D79D010}" type="pres">
      <dgm:prSet presAssocID="{4DA85381-F037-49C5-B697-5C7104F8F2D6}" presName="level2Shape" presStyleLbl="node4" presStyleIdx="5" presStyleCnt="7"/>
      <dgm:spPr/>
      <dgm:t>
        <a:bodyPr/>
        <a:lstStyle/>
        <a:p>
          <a:endParaRPr lang="en-US"/>
        </a:p>
      </dgm:t>
    </dgm:pt>
    <dgm:pt modelId="{D285ED9B-3B7C-40FD-BB0D-48A48F17459B}" type="pres">
      <dgm:prSet presAssocID="{4DA85381-F037-49C5-B697-5C7104F8F2D6}" presName="hierChild3" presStyleCnt="0"/>
      <dgm:spPr/>
      <dgm:t>
        <a:bodyPr/>
        <a:lstStyle/>
        <a:p>
          <a:endParaRPr lang="en-US"/>
        </a:p>
      </dgm:t>
    </dgm:pt>
    <dgm:pt modelId="{0EC7FDBC-54DD-4FB0-8F9D-00BD45051201}" type="pres">
      <dgm:prSet presAssocID="{B4BBB783-3B98-4C5E-91AF-B9ACE95684B1}" presName="Name19" presStyleLbl="parChTrans1D4" presStyleIdx="6" presStyleCnt="7"/>
      <dgm:spPr/>
      <dgm:t>
        <a:bodyPr/>
        <a:lstStyle/>
        <a:p>
          <a:endParaRPr lang="en-US"/>
        </a:p>
      </dgm:t>
    </dgm:pt>
    <dgm:pt modelId="{68CD3230-E44F-4EB1-B788-49D9A7D3ADE9}" type="pres">
      <dgm:prSet presAssocID="{C8942F9F-04DD-4952-94A1-BCF656062A69}" presName="Name21" presStyleCnt="0"/>
      <dgm:spPr/>
      <dgm:t>
        <a:bodyPr/>
        <a:lstStyle/>
        <a:p>
          <a:endParaRPr lang="en-US"/>
        </a:p>
      </dgm:t>
    </dgm:pt>
    <dgm:pt modelId="{5AAE8B36-75AC-4727-A99C-6E19AAAEBC8D}" type="pres">
      <dgm:prSet presAssocID="{C8942F9F-04DD-4952-94A1-BCF656062A69}" presName="level2Shape" presStyleLbl="node4" presStyleIdx="6" presStyleCnt="7"/>
      <dgm:spPr/>
      <dgm:t>
        <a:bodyPr/>
        <a:lstStyle/>
        <a:p>
          <a:endParaRPr lang="en-US"/>
        </a:p>
      </dgm:t>
    </dgm:pt>
    <dgm:pt modelId="{46830F50-7918-4537-8746-93315E48C369}" type="pres">
      <dgm:prSet presAssocID="{C8942F9F-04DD-4952-94A1-BCF656062A69}" presName="hierChild3" presStyleCnt="0"/>
      <dgm:spPr/>
      <dgm:t>
        <a:bodyPr/>
        <a:lstStyle/>
        <a:p>
          <a:endParaRPr lang="en-US"/>
        </a:p>
      </dgm:t>
    </dgm:pt>
    <dgm:pt modelId="{1F67E662-8824-4505-BC3F-64639EBF3A0B}" type="pres">
      <dgm:prSet presAssocID="{146FA7C0-DF8B-4C6F-9E2B-2203CC52B815}" presName="bgShapesFlow" presStyleCnt="0"/>
      <dgm:spPr/>
      <dgm:t>
        <a:bodyPr/>
        <a:lstStyle/>
        <a:p>
          <a:endParaRPr lang="en-US"/>
        </a:p>
      </dgm:t>
    </dgm:pt>
  </dgm:ptLst>
  <dgm:cxnLst>
    <dgm:cxn modelId="{89BF669E-ACF8-4E15-9F1A-C71BD6C9A151}" type="presOf" srcId="{D17B6320-77BA-46F4-A0AA-AA66E94C2D2B}" destId="{9E009852-A541-45AE-AC09-D71C5F964732}" srcOrd="0" destOrd="0" presId="urn:microsoft.com/office/officeart/2005/8/layout/hierarchy6"/>
    <dgm:cxn modelId="{31076556-A79D-4B92-8074-D437D13E6487}" type="presOf" srcId="{EA324DC0-D640-4A35-B04D-639DA507D874}" destId="{1EF15B1A-9496-4944-A398-2EF938DEAD3B}" srcOrd="0" destOrd="0" presId="urn:microsoft.com/office/officeart/2005/8/layout/hierarchy6"/>
    <dgm:cxn modelId="{DEE2CE09-11D1-4FB0-AF53-50E3EB1EF68E}" srcId="{CC5DFE14-976C-4E28-8879-B27666E5B5B9}" destId="{EA324DC0-D640-4A35-B04D-639DA507D874}" srcOrd="1" destOrd="0" parTransId="{A2FECDC0-7D7E-41C5-9236-EE9AC752EC88}" sibTransId="{C2289DC4-A0B3-4AF4-94AB-1483CEC27578}"/>
    <dgm:cxn modelId="{17A3A77B-5395-4CEE-AD7A-4E2259EB1AE5}" type="presOf" srcId="{7F328A5F-2348-4D27-A6D3-B3D50A25AA0F}" destId="{D7E22B88-5C5F-4DF7-AB80-D2ADFA6DD0F0}" srcOrd="0" destOrd="0" presId="urn:microsoft.com/office/officeart/2005/8/layout/hierarchy6"/>
    <dgm:cxn modelId="{B08FF92E-8B88-4D09-A6E9-D5EE876AB018}" srcId="{0846855B-28E1-4E13-AA40-BE9A1017DF0C}" destId="{A63281E4-76F6-43B3-85C5-36A387D2AE21}" srcOrd="0" destOrd="0" parTransId="{D9BBADDA-5D23-4F14-80D5-9618F38F6CC5}" sibTransId="{CCAD3DEF-EED2-40C5-B276-E0A549D7A923}"/>
    <dgm:cxn modelId="{8BBFE59D-F8DB-43C0-81B5-FE5E169B0316}" type="presOf" srcId="{982B461B-5516-47D8-AA8D-DDB56E8ED59C}" destId="{49DDEB47-CE58-490F-BAFA-E24F8D0B6003}" srcOrd="0" destOrd="0" presId="urn:microsoft.com/office/officeart/2005/8/layout/hierarchy6"/>
    <dgm:cxn modelId="{52FB83FE-97F6-465C-9A4A-68028F111AA7}" type="presOf" srcId="{2D2C0A8D-0CF4-46AC-B253-D0F673E9CFB3}" destId="{EA8C9F16-5D86-4716-BD51-7AA56EB8E440}" srcOrd="0" destOrd="0" presId="urn:microsoft.com/office/officeart/2005/8/layout/hierarchy6"/>
    <dgm:cxn modelId="{D72C1207-28FE-46EC-96F4-57620F3741AE}" type="presOf" srcId="{FB746831-CC8C-460E-8661-0B33421D8EB2}" destId="{0076C2F0-88B0-4858-A58A-1C710E1EE2A4}" srcOrd="0" destOrd="0" presId="urn:microsoft.com/office/officeart/2005/8/layout/hierarchy6"/>
    <dgm:cxn modelId="{89A6E358-B7C8-4D98-9E87-F11221B00BC6}" type="presOf" srcId="{CC3C27A0-EBEB-4065-A3FE-C99E3AFD5646}" destId="{EDCBD860-D9E4-48F2-9D2D-4EC440C141F2}" srcOrd="0" destOrd="0" presId="urn:microsoft.com/office/officeart/2005/8/layout/hierarchy6"/>
    <dgm:cxn modelId="{79FCF5BA-C708-4639-8499-50D7BF70FDC5}" type="presOf" srcId="{A63281E4-76F6-43B3-85C5-36A387D2AE21}" destId="{790CB35C-997B-476E-BF91-C8FA290B1A8D}" srcOrd="0" destOrd="0" presId="urn:microsoft.com/office/officeart/2005/8/layout/hierarchy6"/>
    <dgm:cxn modelId="{0431BE85-A7B9-4430-8CF7-6A2898125B0D}" srcId="{0846855B-28E1-4E13-AA40-BE9A1017DF0C}" destId="{C8942F9F-04DD-4952-94A1-BCF656062A69}" srcOrd="3" destOrd="0" parTransId="{B4BBB783-3B98-4C5E-91AF-B9ACE95684B1}" sibTransId="{C3270CF0-040D-4624-9A27-3E43E99C7584}"/>
    <dgm:cxn modelId="{41FF89B2-7200-4368-B1CA-A03ED3E87BDE}" type="presOf" srcId="{4DA85381-F037-49C5-B697-5C7104F8F2D6}" destId="{DEA3A938-FB92-44D2-96FF-A9AE1D79D010}" srcOrd="0" destOrd="0" presId="urn:microsoft.com/office/officeart/2005/8/layout/hierarchy6"/>
    <dgm:cxn modelId="{E695EB95-0BC1-48D5-B90D-94F4DD4990B9}" type="presOf" srcId="{339018D8-D400-483F-8E3E-FAC522944CC3}" destId="{570A6D56-93FD-425D-AB43-E3E8AC5BF4B3}" srcOrd="0" destOrd="0" presId="urn:microsoft.com/office/officeart/2005/8/layout/hierarchy6"/>
    <dgm:cxn modelId="{71FD316A-E0A8-4B42-B442-35C48911F1DA}" type="presOf" srcId="{8A9CFF30-92E9-4A1E-A335-D03C771A5904}" destId="{90B896FE-C43B-4227-A4A4-4EF6E4ED88DB}" srcOrd="0" destOrd="0" presId="urn:microsoft.com/office/officeart/2005/8/layout/hierarchy6"/>
    <dgm:cxn modelId="{88A43A64-BA8D-4035-B71B-344A08E24A3F}" type="presOf" srcId="{A2FECDC0-7D7E-41C5-9236-EE9AC752EC88}" destId="{B31A4CD7-028A-42DA-A08B-0D8A873B35A7}" srcOrd="0" destOrd="0" presId="urn:microsoft.com/office/officeart/2005/8/layout/hierarchy6"/>
    <dgm:cxn modelId="{232FC505-1686-42C9-8ADF-2A913C7CB59F}" type="presOf" srcId="{B4BBB783-3B98-4C5E-91AF-B9ACE95684B1}" destId="{0EC7FDBC-54DD-4FB0-8F9D-00BD45051201}" srcOrd="0" destOrd="0" presId="urn:microsoft.com/office/officeart/2005/8/layout/hierarchy6"/>
    <dgm:cxn modelId="{8B440730-32A6-4AB4-ACC7-53508F56C382}" type="presOf" srcId="{D5514648-B5C2-44B5-928B-F23AB8E6D833}" destId="{C94EA409-DBB4-44B1-AA8A-7FB4A18E81BF}" srcOrd="0" destOrd="0" presId="urn:microsoft.com/office/officeart/2005/8/layout/hierarchy6"/>
    <dgm:cxn modelId="{2C3B8B74-C471-45AA-BF10-7E6DACCB12AF}" type="presOf" srcId="{ABB3999A-2CAF-4782-A62A-D400F63AD671}" destId="{CD6398BC-3FF2-40D0-B00F-10982F2CED4D}" srcOrd="0" destOrd="0" presId="urn:microsoft.com/office/officeart/2005/8/layout/hierarchy6"/>
    <dgm:cxn modelId="{9F42E5B3-32C0-44EE-9FBE-9D498983440D}" srcId="{8A9CFF30-92E9-4A1E-A335-D03C771A5904}" destId="{0846855B-28E1-4E13-AA40-BE9A1017DF0C}" srcOrd="1" destOrd="0" parTransId="{2D2C0A8D-0CF4-46AC-B253-D0F673E9CFB3}" sibTransId="{96FD7D3F-A971-48FB-9398-9F50A6AB5071}"/>
    <dgm:cxn modelId="{EC074CC7-E301-47EA-95F7-15305A185356}" srcId="{87648758-DDA4-4C46-B67A-3ADF52126FE4}" destId="{CC5DFE14-976C-4E28-8879-B27666E5B5B9}" srcOrd="1" destOrd="0" parTransId="{75DA2ABE-C5B6-4A42-AF8E-5374C99AF117}" sibTransId="{25D95644-A61E-4097-85B7-E9729697034A}"/>
    <dgm:cxn modelId="{8C6D9DB2-FD1C-4DD8-84BF-3B9D973BF366}" type="presOf" srcId="{DB808CAD-CCA8-416E-AA32-6580CC5CDFB7}" destId="{FC69C917-7D81-4A3B-ABD9-5A567FEC861B}" srcOrd="0" destOrd="0" presId="urn:microsoft.com/office/officeart/2005/8/layout/hierarchy6"/>
    <dgm:cxn modelId="{517B633B-9103-4C03-856D-CBB14E194530}" type="presOf" srcId="{E1D5BAB9-1722-4DA9-8DB5-FD87F4BA0CD0}" destId="{5C90082F-6F01-4698-B5FD-27C3F78EA7C9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F13DFFB9-B573-42D0-867F-88DC122136FF}" type="presOf" srcId="{F9ABE344-681E-4535-8A25-4C84F23CF998}" destId="{054CA2AF-9489-4889-B3F1-E4CC07C803E1}" srcOrd="0" destOrd="0" presId="urn:microsoft.com/office/officeart/2005/8/layout/hierarchy6"/>
    <dgm:cxn modelId="{34EA4AFC-841E-4CF5-9629-0A26B691EA8B}" type="presOf" srcId="{C8942F9F-04DD-4952-94A1-BCF656062A69}" destId="{5AAE8B36-75AC-4727-A99C-6E19AAAEBC8D}" srcOrd="0" destOrd="0" presId="urn:microsoft.com/office/officeart/2005/8/layout/hierarchy6"/>
    <dgm:cxn modelId="{81BC02BE-D87E-4AC1-A98F-B762EB2E981E}" type="presOf" srcId="{0846855B-28E1-4E13-AA40-BE9A1017DF0C}" destId="{08BBF6F4-98E8-4766-952A-196E303C26F7}" srcOrd="0" destOrd="0" presId="urn:microsoft.com/office/officeart/2005/8/layout/hierarchy6"/>
    <dgm:cxn modelId="{16D553E2-4A71-4A20-88BA-03D12BA63666}" type="presOf" srcId="{0EF67863-05A3-4A84-B443-51E3628CE3C1}" destId="{27E2C687-7BE0-4BC1-90CA-D8932714F339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838ED4B4-BD91-4D47-97C4-054CC2E554CF}" type="presOf" srcId="{D9BBADDA-5D23-4F14-80D5-9618F38F6CC5}" destId="{0D66C9B4-A66E-49FC-9A9C-EE6EE2916A02}" srcOrd="0" destOrd="0" presId="urn:microsoft.com/office/officeart/2005/8/layout/hierarchy6"/>
    <dgm:cxn modelId="{D0F5C22B-2AB4-4E6B-82A5-27913243A464}" type="presOf" srcId="{927F4FF5-FFAD-4A5B-81C2-E96FB5D32072}" destId="{CE944FEA-3CDE-4531-AF81-2A8573E4ABC4}" srcOrd="0" destOrd="0" presId="urn:microsoft.com/office/officeart/2005/8/layout/hierarchy6"/>
    <dgm:cxn modelId="{A9FAB67B-049C-4B70-9F17-06EA8E87F381}" type="presOf" srcId="{75DA2ABE-C5B6-4A42-AF8E-5374C99AF117}" destId="{92AFE316-B16A-4A42-9919-4E76AF5C8EBA}" srcOrd="0" destOrd="0" presId="urn:microsoft.com/office/officeart/2005/8/layout/hierarchy6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6895295E-A9D6-4B5D-86E4-3D67055AC176}" srcId="{0846855B-28E1-4E13-AA40-BE9A1017DF0C}" destId="{4DA85381-F037-49C5-B697-5C7104F8F2D6}" srcOrd="2" destOrd="0" parTransId="{FB746831-CC8C-460E-8661-0B33421D8EB2}" sibTransId="{333D4F3B-C19F-4853-B641-26001BB98572}"/>
    <dgm:cxn modelId="{3513D272-B653-42E6-8118-FEC0C661B26C}" type="presOf" srcId="{1FC0BE34-AB1F-47D7-AC26-BD58DF11F806}" destId="{C5958E69-E1C0-47FC-8725-E4610860DCC4}" srcOrd="0" destOrd="0" presId="urn:microsoft.com/office/officeart/2005/8/layout/hierarchy6"/>
    <dgm:cxn modelId="{7B40F548-5F4F-4142-8F65-254A9854E551}" srcId="{0846855B-28E1-4E13-AA40-BE9A1017DF0C}" destId="{ABB3999A-2CAF-4782-A62A-D400F63AD671}" srcOrd="1" destOrd="0" parTransId="{0EF67863-05A3-4A84-B443-51E3628CE3C1}" sibTransId="{305B19DC-7C21-43E9-8DD5-1818486B2130}"/>
    <dgm:cxn modelId="{A393F27F-C9C0-43A8-8DBF-ED14CEE679F1}" type="presOf" srcId="{CC5DFE14-976C-4E28-8879-B27666E5B5B9}" destId="{CD5AE11E-7090-4D64-A04F-8E82F9704695}" srcOrd="0" destOrd="0" presId="urn:microsoft.com/office/officeart/2005/8/layout/hierarchy6"/>
    <dgm:cxn modelId="{049D7867-AF7C-4DEA-BA36-591533254E2E}" srcId="{8A9CFF30-92E9-4A1E-A335-D03C771A5904}" destId="{1FC0BE34-AB1F-47D7-AC26-BD58DF11F806}" srcOrd="0" destOrd="0" parTransId="{982B461B-5516-47D8-AA8D-DDB56E8ED59C}" sibTransId="{98E76208-9887-44DB-B633-A581B71B4A6A}"/>
    <dgm:cxn modelId="{373C4EC0-A672-4878-92B2-BBBA930E7180}" srcId="{CC3C27A0-EBEB-4065-A3FE-C99E3AFD5646}" destId="{D17B6320-77BA-46F4-A0AA-AA66E94C2D2B}" srcOrd="0" destOrd="0" parTransId="{DB808CAD-CCA8-416E-AA32-6580CC5CDFB7}" sibTransId="{9D09E43F-BC52-4FB3-81DD-F8DAEEB54AA9}"/>
    <dgm:cxn modelId="{A3936FA1-309B-482D-B1FD-A115772C14DA}" srcId="{87648758-DDA4-4C46-B67A-3ADF52126FE4}" destId="{CC3C27A0-EBEB-4065-A3FE-C99E3AFD5646}" srcOrd="0" destOrd="0" parTransId="{7F328A5F-2348-4D27-A6D3-B3D50A25AA0F}" sibTransId="{53C3F743-AD62-40E2-B49A-BBA40EFEE179}"/>
    <dgm:cxn modelId="{D409656C-7903-477B-8337-204EE702AD6D}" type="presOf" srcId="{146FA7C0-DF8B-4C6F-9E2B-2203CC52B815}" destId="{304A5C93-92D3-4855-95E3-9BB61EC17E22}" srcOrd="0" destOrd="0" presId="urn:microsoft.com/office/officeart/2005/8/layout/hierarchy6"/>
    <dgm:cxn modelId="{D72B5101-426B-49E3-8E94-8A3B8EC8D505}" type="presOf" srcId="{87648758-DDA4-4C46-B67A-3ADF52126FE4}" destId="{3F7BD4C7-E46F-4323-9C1A-8C33739CAC9B}" srcOrd="0" destOrd="0" presId="urn:microsoft.com/office/officeart/2005/8/layout/hierarchy6"/>
    <dgm:cxn modelId="{396C142E-1F17-4818-B379-60B932871289}" srcId="{CC5DFE14-976C-4E28-8879-B27666E5B5B9}" destId="{D5514648-B5C2-44B5-928B-F23AB8E6D833}" srcOrd="0" destOrd="0" parTransId="{339018D8-D400-483F-8E3E-FAC522944CC3}" sibTransId="{D0DA9968-8A63-4D80-94D6-3B0EE60208DA}"/>
    <dgm:cxn modelId="{46AEC02E-F068-4F36-A2AF-772D6F46A3BB}" type="presParOf" srcId="{304A5C93-92D3-4855-95E3-9BB61EC17E22}" destId="{23F63988-28F5-4D7B-9EDB-73C41FDA5EF8}" srcOrd="0" destOrd="0" presId="urn:microsoft.com/office/officeart/2005/8/layout/hierarchy6"/>
    <dgm:cxn modelId="{115A382A-985C-4577-A7BD-B936D45072E2}" type="presParOf" srcId="{23F63988-28F5-4D7B-9EDB-73C41FDA5EF8}" destId="{42239927-D3F6-4898-BCEC-C5883EDCAB31}" srcOrd="0" destOrd="0" presId="urn:microsoft.com/office/officeart/2005/8/layout/hierarchy6"/>
    <dgm:cxn modelId="{9C69B3D1-AADA-4CAC-B0BA-5FEB54621D02}" type="presParOf" srcId="{42239927-D3F6-4898-BCEC-C5883EDCAB31}" destId="{22F2432B-2E0D-4AEC-949A-3E55EA0307F5}" srcOrd="0" destOrd="0" presId="urn:microsoft.com/office/officeart/2005/8/layout/hierarchy6"/>
    <dgm:cxn modelId="{67DF35DC-7760-489A-9319-61D9FD405A89}" type="presParOf" srcId="{22F2432B-2E0D-4AEC-949A-3E55EA0307F5}" destId="{5C90082F-6F01-4698-B5FD-27C3F78EA7C9}" srcOrd="0" destOrd="0" presId="urn:microsoft.com/office/officeart/2005/8/layout/hierarchy6"/>
    <dgm:cxn modelId="{44391893-F532-4094-A32B-79584CA7F593}" type="presParOf" srcId="{22F2432B-2E0D-4AEC-949A-3E55EA0307F5}" destId="{75331921-7FB6-4C64-BCB0-BDAD8203993C}" srcOrd="1" destOrd="0" presId="urn:microsoft.com/office/officeart/2005/8/layout/hierarchy6"/>
    <dgm:cxn modelId="{D9FF4A79-5796-417D-A9EF-D833EADD6692}" type="presParOf" srcId="{75331921-7FB6-4C64-BCB0-BDAD8203993C}" destId="{CE944FEA-3CDE-4531-AF81-2A8573E4ABC4}" srcOrd="0" destOrd="0" presId="urn:microsoft.com/office/officeart/2005/8/layout/hierarchy6"/>
    <dgm:cxn modelId="{EAF58AB9-B224-4229-AEA2-3AD4E1E2ACC7}" type="presParOf" srcId="{75331921-7FB6-4C64-BCB0-BDAD8203993C}" destId="{0A76B77F-58A9-4DA9-9B3F-773A8A984E3E}" srcOrd="1" destOrd="0" presId="urn:microsoft.com/office/officeart/2005/8/layout/hierarchy6"/>
    <dgm:cxn modelId="{CC0B122B-198F-4126-ABF6-FCEDDC2133F5}" type="presParOf" srcId="{0A76B77F-58A9-4DA9-9B3F-773A8A984E3E}" destId="{3F7BD4C7-E46F-4323-9C1A-8C33739CAC9B}" srcOrd="0" destOrd="0" presId="urn:microsoft.com/office/officeart/2005/8/layout/hierarchy6"/>
    <dgm:cxn modelId="{B685263C-1972-4F21-B2A8-4D7812B13E15}" type="presParOf" srcId="{0A76B77F-58A9-4DA9-9B3F-773A8A984E3E}" destId="{9BB2A62F-B48D-4660-811A-7724EBCCD163}" srcOrd="1" destOrd="0" presId="urn:microsoft.com/office/officeart/2005/8/layout/hierarchy6"/>
    <dgm:cxn modelId="{1608D9FF-66FF-4C65-8BD8-E6F6E8B909BB}" type="presParOf" srcId="{9BB2A62F-B48D-4660-811A-7724EBCCD163}" destId="{D7E22B88-5C5F-4DF7-AB80-D2ADFA6DD0F0}" srcOrd="0" destOrd="0" presId="urn:microsoft.com/office/officeart/2005/8/layout/hierarchy6"/>
    <dgm:cxn modelId="{4D52D6FB-D31B-4E7D-B7E0-26F2DD05F934}" type="presParOf" srcId="{9BB2A62F-B48D-4660-811A-7724EBCCD163}" destId="{096E4B15-94C8-4298-963F-1928A3353C8E}" srcOrd="1" destOrd="0" presId="urn:microsoft.com/office/officeart/2005/8/layout/hierarchy6"/>
    <dgm:cxn modelId="{139B3594-C0B9-4940-AE51-3D2D6752FE8E}" type="presParOf" srcId="{096E4B15-94C8-4298-963F-1928A3353C8E}" destId="{EDCBD860-D9E4-48F2-9D2D-4EC440C141F2}" srcOrd="0" destOrd="0" presId="urn:microsoft.com/office/officeart/2005/8/layout/hierarchy6"/>
    <dgm:cxn modelId="{B41019B2-1286-4418-9AC8-14186474C90A}" type="presParOf" srcId="{096E4B15-94C8-4298-963F-1928A3353C8E}" destId="{D49ECC47-A1CA-4745-A018-E887B8471E70}" srcOrd="1" destOrd="0" presId="urn:microsoft.com/office/officeart/2005/8/layout/hierarchy6"/>
    <dgm:cxn modelId="{CF7BCF39-B899-46AF-A34D-2EB294285EE3}" type="presParOf" srcId="{D49ECC47-A1CA-4745-A018-E887B8471E70}" destId="{FC69C917-7D81-4A3B-ABD9-5A567FEC861B}" srcOrd="0" destOrd="0" presId="urn:microsoft.com/office/officeart/2005/8/layout/hierarchy6"/>
    <dgm:cxn modelId="{2926FBC1-097C-44B0-BC58-1E4572170408}" type="presParOf" srcId="{D49ECC47-A1CA-4745-A018-E887B8471E70}" destId="{6CEB1176-C1B1-4DEF-9E41-E78926D729D4}" srcOrd="1" destOrd="0" presId="urn:microsoft.com/office/officeart/2005/8/layout/hierarchy6"/>
    <dgm:cxn modelId="{430D7F55-926D-404A-9310-A31A870E4107}" type="presParOf" srcId="{6CEB1176-C1B1-4DEF-9E41-E78926D729D4}" destId="{9E009852-A541-45AE-AC09-D71C5F964732}" srcOrd="0" destOrd="0" presId="urn:microsoft.com/office/officeart/2005/8/layout/hierarchy6"/>
    <dgm:cxn modelId="{31674A41-80DE-4223-AD96-4E7BC76B245E}" type="presParOf" srcId="{6CEB1176-C1B1-4DEF-9E41-E78926D729D4}" destId="{BC47DF7F-9500-4E0F-ABE8-F2388809A76A}" srcOrd="1" destOrd="0" presId="urn:microsoft.com/office/officeart/2005/8/layout/hierarchy6"/>
    <dgm:cxn modelId="{FC7669B1-C500-44B1-8CA6-3BF0F78BE800}" type="presParOf" srcId="{9BB2A62F-B48D-4660-811A-7724EBCCD163}" destId="{92AFE316-B16A-4A42-9919-4E76AF5C8EBA}" srcOrd="2" destOrd="0" presId="urn:microsoft.com/office/officeart/2005/8/layout/hierarchy6"/>
    <dgm:cxn modelId="{0CAD2A6F-4E5E-49E2-8EBE-B521AAC5F359}" type="presParOf" srcId="{9BB2A62F-B48D-4660-811A-7724EBCCD163}" destId="{8BD213B8-03FB-4941-8F1B-B544727EE443}" srcOrd="3" destOrd="0" presId="urn:microsoft.com/office/officeart/2005/8/layout/hierarchy6"/>
    <dgm:cxn modelId="{2215A54A-CDE7-48D2-9648-DBDFA8251674}" type="presParOf" srcId="{8BD213B8-03FB-4941-8F1B-B544727EE443}" destId="{CD5AE11E-7090-4D64-A04F-8E82F9704695}" srcOrd="0" destOrd="0" presId="urn:microsoft.com/office/officeart/2005/8/layout/hierarchy6"/>
    <dgm:cxn modelId="{98210B73-5354-4C91-8E2E-CD4A0406DA92}" type="presParOf" srcId="{8BD213B8-03FB-4941-8F1B-B544727EE443}" destId="{2F791427-9BBD-4E43-BF62-E394AB9B5AB0}" srcOrd="1" destOrd="0" presId="urn:microsoft.com/office/officeart/2005/8/layout/hierarchy6"/>
    <dgm:cxn modelId="{0FF6B258-C84E-40A2-A8DF-E3079E3F1144}" type="presParOf" srcId="{2F791427-9BBD-4E43-BF62-E394AB9B5AB0}" destId="{570A6D56-93FD-425D-AB43-E3E8AC5BF4B3}" srcOrd="0" destOrd="0" presId="urn:microsoft.com/office/officeart/2005/8/layout/hierarchy6"/>
    <dgm:cxn modelId="{1D1D194C-B7DD-4EAB-8967-EF377A3FFE88}" type="presParOf" srcId="{2F791427-9BBD-4E43-BF62-E394AB9B5AB0}" destId="{44149ED2-DB8A-4C06-8D75-B52F2B6278B9}" srcOrd="1" destOrd="0" presId="urn:microsoft.com/office/officeart/2005/8/layout/hierarchy6"/>
    <dgm:cxn modelId="{9B1D240C-058A-4758-A6ED-D3BA6B35C9CB}" type="presParOf" srcId="{44149ED2-DB8A-4C06-8D75-B52F2B6278B9}" destId="{C94EA409-DBB4-44B1-AA8A-7FB4A18E81BF}" srcOrd="0" destOrd="0" presId="urn:microsoft.com/office/officeart/2005/8/layout/hierarchy6"/>
    <dgm:cxn modelId="{7FA91E2D-83A8-4DF2-84A5-EECC69ADFDAC}" type="presParOf" srcId="{44149ED2-DB8A-4C06-8D75-B52F2B6278B9}" destId="{EC8ACA4D-33CC-4575-B739-858C6EBACD78}" srcOrd="1" destOrd="0" presId="urn:microsoft.com/office/officeart/2005/8/layout/hierarchy6"/>
    <dgm:cxn modelId="{7AE368CA-EDAE-45BC-978E-A186CC9FD434}" type="presParOf" srcId="{2F791427-9BBD-4E43-BF62-E394AB9B5AB0}" destId="{B31A4CD7-028A-42DA-A08B-0D8A873B35A7}" srcOrd="2" destOrd="0" presId="urn:microsoft.com/office/officeart/2005/8/layout/hierarchy6"/>
    <dgm:cxn modelId="{A9D66FDC-BA58-4C99-97EF-9DE77B183542}" type="presParOf" srcId="{2F791427-9BBD-4E43-BF62-E394AB9B5AB0}" destId="{670AA179-DEF6-4B70-BC1D-05F9C5A06644}" srcOrd="3" destOrd="0" presId="urn:microsoft.com/office/officeart/2005/8/layout/hierarchy6"/>
    <dgm:cxn modelId="{F4B1771E-269C-416B-A605-DFA1005790E9}" type="presParOf" srcId="{670AA179-DEF6-4B70-BC1D-05F9C5A06644}" destId="{1EF15B1A-9496-4944-A398-2EF938DEAD3B}" srcOrd="0" destOrd="0" presId="urn:microsoft.com/office/officeart/2005/8/layout/hierarchy6"/>
    <dgm:cxn modelId="{19BF9226-1BE3-419A-9D7F-AAEFFD101234}" type="presParOf" srcId="{670AA179-DEF6-4B70-BC1D-05F9C5A06644}" destId="{8AA7A0D3-76B6-4713-8E76-9D2966EEC509}" srcOrd="1" destOrd="0" presId="urn:microsoft.com/office/officeart/2005/8/layout/hierarchy6"/>
    <dgm:cxn modelId="{E74C8B63-50FB-4E0E-AB61-6E048E432475}" type="presParOf" srcId="{75331921-7FB6-4C64-BCB0-BDAD8203993C}" destId="{054CA2AF-9489-4889-B3F1-E4CC07C803E1}" srcOrd="2" destOrd="0" presId="urn:microsoft.com/office/officeart/2005/8/layout/hierarchy6"/>
    <dgm:cxn modelId="{B82A7FC3-1D2B-4F6B-98C6-A9BDB3A05D3F}" type="presParOf" srcId="{75331921-7FB6-4C64-BCB0-BDAD8203993C}" destId="{346AF084-DA03-4849-AD9D-21E4843FD9ED}" srcOrd="3" destOrd="0" presId="urn:microsoft.com/office/officeart/2005/8/layout/hierarchy6"/>
    <dgm:cxn modelId="{EE33BA27-5216-44B6-8B67-8EDCB26F12FB}" type="presParOf" srcId="{346AF084-DA03-4849-AD9D-21E4843FD9ED}" destId="{90B896FE-C43B-4227-A4A4-4EF6E4ED88DB}" srcOrd="0" destOrd="0" presId="urn:microsoft.com/office/officeart/2005/8/layout/hierarchy6"/>
    <dgm:cxn modelId="{10D6C40A-F753-4E41-BD07-F0EAC1089973}" type="presParOf" srcId="{346AF084-DA03-4849-AD9D-21E4843FD9ED}" destId="{3D6356CE-CF8A-489D-8A99-4A39F5E13CE5}" srcOrd="1" destOrd="0" presId="urn:microsoft.com/office/officeart/2005/8/layout/hierarchy6"/>
    <dgm:cxn modelId="{3DF2CBB1-8493-4C9C-A18C-8E5814E1E907}" type="presParOf" srcId="{3D6356CE-CF8A-489D-8A99-4A39F5E13CE5}" destId="{49DDEB47-CE58-490F-BAFA-E24F8D0B6003}" srcOrd="0" destOrd="0" presId="urn:microsoft.com/office/officeart/2005/8/layout/hierarchy6"/>
    <dgm:cxn modelId="{521C31C7-6829-41D8-82C5-10696B581D1A}" type="presParOf" srcId="{3D6356CE-CF8A-489D-8A99-4A39F5E13CE5}" destId="{B3B0A270-DBB1-423E-9F2A-4CA0A9432056}" srcOrd="1" destOrd="0" presId="urn:microsoft.com/office/officeart/2005/8/layout/hierarchy6"/>
    <dgm:cxn modelId="{D73E7022-D84C-4F4B-BB23-9AE454A62BE4}" type="presParOf" srcId="{B3B0A270-DBB1-423E-9F2A-4CA0A9432056}" destId="{C5958E69-E1C0-47FC-8725-E4610860DCC4}" srcOrd="0" destOrd="0" presId="urn:microsoft.com/office/officeart/2005/8/layout/hierarchy6"/>
    <dgm:cxn modelId="{37EF51A5-D2E7-4B60-9783-143C0D262105}" type="presParOf" srcId="{B3B0A270-DBB1-423E-9F2A-4CA0A9432056}" destId="{4DA473FF-1FAA-40F6-BB48-203C07B59917}" srcOrd="1" destOrd="0" presId="urn:microsoft.com/office/officeart/2005/8/layout/hierarchy6"/>
    <dgm:cxn modelId="{EBFA67F1-BE6F-4FCC-8D29-E4D84B8EFDAE}" type="presParOf" srcId="{3D6356CE-CF8A-489D-8A99-4A39F5E13CE5}" destId="{EA8C9F16-5D86-4716-BD51-7AA56EB8E440}" srcOrd="2" destOrd="0" presId="urn:microsoft.com/office/officeart/2005/8/layout/hierarchy6"/>
    <dgm:cxn modelId="{12545174-A720-474E-8B48-3A0C608503B6}" type="presParOf" srcId="{3D6356CE-CF8A-489D-8A99-4A39F5E13CE5}" destId="{C50EE555-FBE6-4F53-8D34-3ABFE9C5DBDE}" srcOrd="3" destOrd="0" presId="urn:microsoft.com/office/officeart/2005/8/layout/hierarchy6"/>
    <dgm:cxn modelId="{252D87DD-2526-43FD-BE57-AEE10422E130}" type="presParOf" srcId="{C50EE555-FBE6-4F53-8D34-3ABFE9C5DBDE}" destId="{08BBF6F4-98E8-4766-952A-196E303C26F7}" srcOrd="0" destOrd="0" presId="urn:microsoft.com/office/officeart/2005/8/layout/hierarchy6"/>
    <dgm:cxn modelId="{CC2E2B8F-0B75-47CA-9680-069B11343F93}" type="presParOf" srcId="{C50EE555-FBE6-4F53-8D34-3ABFE9C5DBDE}" destId="{2805DE0D-A510-4D29-BAFB-B2B9E9345EA5}" srcOrd="1" destOrd="0" presId="urn:microsoft.com/office/officeart/2005/8/layout/hierarchy6"/>
    <dgm:cxn modelId="{EB139231-DD74-4AC7-80D6-1CE8313F4F3F}" type="presParOf" srcId="{2805DE0D-A510-4D29-BAFB-B2B9E9345EA5}" destId="{0D66C9B4-A66E-49FC-9A9C-EE6EE2916A02}" srcOrd="0" destOrd="0" presId="urn:microsoft.com/office/officeart/2005/8/layout/hierarchy6"/>
    <dgm:cxn modelId="{AF70E7B5-D8F3-436D-A052-709924FD2CC0}" type="presParOf" srcId="{2805DE0D-A510-4D29-BAFB-B2B9E9345EA5}" destId="{8C506E19-1DE6-40D2-A75C-B6C3A6280C9F}" srcOrd="1" destOrd="0" presId="urn:microsoft.com/office/officeart/2005/8/layout/hierarchy6"/>
    <dgm:cxn modelId="{76F6C020-8F2B-47BA-9F0B-84C8CA41E046}" type="presParOf" srcId="{8C506E19-1DE6-40D2-A75C-B6C3A6280C9F}" destId="{790CB35C-997B-476E-BF91-C8FA290B1A8D}" srcOrd="0" destOrd="0" presId="urn:microsoft.com/office/officeart/2005/8/layout/hierarchy6"/>
    <dgm:cxn modelId="{7D360086-253A-4DEE-8B40-DBB42DEF02C4}" type="presParOf" srcId="{8C506E19-1DE6-40D2-A75C-B6C3A6280C9F}" destId="{74689BBC-C50C-4DA0-8F20-5ECB6C5A43A8}" srcOrd="1" destOrd="0" presId="urn:microsoft.com/office/officeart/2005/8/layout/hierarchy6"/>
    <dgm:cxn modelId="{6035C869-1A32-4311-8F1E-0BC7DDD8C84E}" type="presParOf" srcId="{2805DE0D-A510-4D29-BAFB-B2B9E9345EA5}" destId="{27E2C687-7BE0-4BC1-90CA-D8932714F339}" srcOrd="2" destOrd="0" presId="urn:microsoft.com/office/officeart/2005/8/layout/hierarchy6"/>
    <dgm:cxn modelId="{DB96855E-4D33-4A4E-8719-5DC42E4AC892}" type="presParOf" srcId="{2805DE0D-A510-4D29-BAFB-B2B9E9345EA5}" destId="{0887FD4F-5D1A-435D-8BE7-7C6BC2BC794C}" srcOrd="3" destOrd="0" presId="urn:microsoft.com/office/officeart/2005/8/layout/hierarchy6"/>
    <dgm:cxn modelId="{DBC400AE-D4BB-41B0-8C6A-36F00B6BE4CF}" type="presParOf" srcId="{0887FD4F-5D1A-435D-8BE7-7C6BC2BC794C}" destId="{CD6398BC-3FF2-40D0-B00F-10982F2CED4D}" srcOrd="0" destOrd="0" presId="urn:microsoft.com/office/officeart/2005/8/layout/hierarchy6"/>
    <dgm:cxn modelId="{971B944D-3A7C-4B6B-BD3E-57EA2D31642D}" type="presParOf" srcId="{0887FD4F-5D1A-435D-8BE7-7C6BC2BC794C}" destId="{254A4B64-6F30-492E-8C1E-404AC230AA7B}" srcOrd="1" destOrd="0" presId="urn:microsoft.com/office/officeart/2005/8/layout/hierarchy6"/>
    <dgm:cxn modelId="{0FA1530F-C856-408B-8511-87FE5BB24811}" type="presParOf" srcId="{2805DE0D-A510-4D29-BAFB-B2B9E9345EA5}" destId="{0076C2F0-88B0-4858-A58A-1C710E1EE2A4}" srcOrd="4" destOrd="0" presId="urn:microsoft.com/office/officeart/2005/8/layout/hierarchy6"/>
    <dgm:cxn modelId="{6CCC1F5B-DD89-458D-9699-5623ED70DDA4}" type="presParOf" srcId="{2805DE0D-A510-4D29-BAFB-B2B9E9345EA5}" destId="{E1E0471B-E698-4A56-BE7F-77C2C3369D83}" srcOrd="5" destOrd="0" presId="urn:microsoft.com/office/officeart/2005/8/layout/hierarchy6"/>
    <dgm:cxn modelId="{98155E8D-12F0-4883-BF55-1A770DA3544A}" type="presParOf" srcId="{E1E0471B-E698-4A56-BE7F-77C2C3369D83}" destId="{DEA3A938-FB92-44D2-96FF-A9AE1D79D010}" srcOrd="0" destOrd="0" presId="urn:microsoft.com/office/officeart/2005/8/layout/hierarchy6"/>
    <dgm:cxn modelId="{D7DB5285-EB16-4057-B538-8F88186DE8A4}" type="presParOf" srcId="{E1E0471B-E698-4A56-BE7F-77C2C3369D83}" destId="{D285ED9B-3B7C-40FD-BB0D-48A48F17459B}" srcOrd="1" destOrd="0" presId="urn:microsoft.com/office/officeart/2005/8/layout/hierarchy6"/>
    <dgm:cxn modelId="{C2D407C5-A9B8-4E72-AD8B-F570E7022F85}" type="presParOf" srcId="{2805DE0D-A510-4D29-BAFB-B2B9E9345EA5}" destId="{0EC7FDBC-54DD-4FB0-8F9D-00BD45051201}" srcOrd="6" destOrd="0" presId="urn:microsoft.com/office/officeart/2005/8/layout/hierarchy6"/>
    <dgm:cxn modelId="{A8C7DE25-4DE4-4CD1-AB59-17E2CCF66FD8}" type="presParOf" srcId="{2805DE0D-A510-4D29-BAFB-B2B9E9345EA5}" destId="{68CD3230-E44F-4EB1-B788-49D9A7D3ADE9}" srcOrd="7" destOrd="0" presId="urn:microsoft.com/office/officeart/2005/8/layout/hierarchy6"/>
    <dgm:cxn modelId="{D1A94464-D8D2-44B7-A57C-C88142281FF5}" type="presParOf" srcId="{68CD3230-E44F-4EB1-B788-49D9A7D3ADE9}" destId="{5AAE8B36-75AC-4727-A99C-6E19AAAEBC8D}" srcOrd="0" destOrd="0" presId="urn:microsoft.com/office/officeart/2005/8/layout/hierarchy6"/>
    <dgm:cxn modelId="{60BEEB43-170B-4559-BED3-A007E8160A68}" type="presParOf" srcId="{68CD3230-E44F-4EB1-B788-49D9A7D3ADE9}" destId="{46830F50-7918-4537-8746-93315E48C369}" srcOrd="1" destOrd="0" presId="urn:microsoft.com/office/officeart/2005/8/layout/hierarchy6"/>
    <dgm:cxn modelId="{8860344A-AFD5-4859-AC52-B4247AC54AB6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90B6CE4-4BF5-45EB-BFFC-2F6770E6C180}" type="datetimeFigureOut">
              <a:rPr lang="en-US"/>
              <a:pPr>
                <a:defRPr/>
              </a:pPr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87BEDA0-7F7F-4E29-82B0-AE50E3A88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06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C7F513-ECF3-4EED-A570-D64738F30504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218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DATA-STORE-2 is a sequentially consistent data-store, while DATA-STORE-1 is not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09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 to the Question: Not 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5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95918-5B13-4DF1-BC9A-2A2AA8B23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33BF6-AEDB-4403-869F-D884AA1AC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FB00E-BBA2-487A-941D-6FFB8FE38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FF950-DB7C-455D-9E01-A518DD2D3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B13CC-9F53-4D89-896E-0AB468934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1E9B5-A3F7-48AC-B3DA-B15475CA0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5363E-4B48-4073-A4DD-30845AD15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C8AFB-D803-4996-B8D0-12D08F4E1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8D5A6-1674-4314-B54B-D370EFCA2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59890-C579-4625-91F3-05CC899EF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E46AF-5A8C-47B5-85C6-DC4F066176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3600" y="6245225"/>
            <a:ext cx="8382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1E140FF-B46E-402C-8865-841F74A72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rgbClr val="80808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rgbClr val="80808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rgbClr val="80808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w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w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wm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wm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wm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wmf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tech.amikelive.com/node-285/using-content-delivery-networks-cdn-to-speed-up-content-load-on-the-web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Distributed Systems</a:t>
            </a:r>
            <a:br>
              <a:rPr lang="en-US" smtClean="0"/>
            </a:br>
            <a:r>
              <a:rPr lang="en-US" smtClean="0">
                <a:latin typeface="Times New Roman" pitchFamily="18" charset="0"/>
              </a:rPr>
              <a:t>CS 15-440</a:t>
            </a:r>
            <a:br>
              <a:rPr lang="en-US" smtClean="0">
                <a:latin typeface="Times New Roman" pitchFamily="18" charset="0"/>
              </a:rPr>
            </a:br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895600"/>
            <a:ext cx="9144000" cy="2133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</a:rPr>
              <a:t>Consistency and Replication – Part II</a:t>
            </a:r>
          </a:p>
          <a:p>
            <a:pPr eaLnBrk="1" hangingPunct="1"/>
            <a:r>
              <a:rPr lang="en-US" sz="2800" smtClean="0">
                <a:solidFill>
                  <a:schemeClr val="tx1"/>
                </a:solidFill>
                <a:latin typeface="Times New Roman" pitchFamily="18" charset="0"/>
              </a:rPr>
              <a:t>Lecture 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</a:rPr>
              <a:t>13,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</a:rPr>
              <a:t>Oct 19, 2016</a:t>
            </a:r>
          </a:p>
          <a:p>
            <a:pPr eaLnBrk="1" hangingPunct="1"/>
            <a:endParaRPr lang="en-US" sz="2800" dirty="0" smtClean="0">
              <a:solidFill>
                <a:srgbClr val="C41230"/>
              </a:solidFill>
              <a:latin typeface="Times New Roman" pitchFamily="18" charset="0"/>
            </a:endParaRPr>
          </a:p>
          <a:p>
            <a:pPr eaLnBrk="1" hangingPunct="1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</a:rPr>
              <a:t>Mohammad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</a:rPr>
              <a:t>Hammoud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Consider three processes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 smtClean="0"/>
              <a:t>,</a:t>
            </a:r>
            <a:r>
              <a:rPr lang="it-IT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0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 smtClean="0"/>
              <a:t> executing multiple instructions on three shared variables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 and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z</a:t>
            </a:r>
          </a:p>
          <a:p>
            <a:pPr lvl="1"/>
            <a:r>
              <a:rPr lang="en-US" sz="1800" dirty="0" smtClean="0"/>
              <a:t>Assume that 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x</a:t>
            </a:r>
            <a:r>
              <a:rPr lang="en-US" sz="1800" dirty="0" smtClean="0"/>
              <a:t>, 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y</a:t>
            </a:r>
            <a:r>
              <a:rPr lang="en-US" sz="1800" dirty="0" smtClean="0"/>
              <a:t> and 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z</a:t>
            </a:r>
            <a:r>
              <a:rPr lang="en-US" sz="1800" dirty="0" smtClean="0"/>
              <a:t> are set to zero at start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 smtClean="0"/>
          </a:p>
          <a:p>
            <a:r>
              <a:rPr lang="en-US" sz="2000" dirty="0" smtClean="0"/>
              <a:t>There are many valid sequences in which operations can be executed at the replica respecting sequential consistency</a:t>
            </a:r>
          </a:p>
          <a:p>
            <a:pPr lvl="1"/>
            <a:r>
              <a:rPr lang="en-US" sz="1800" dirty="0" smtClean="0"/>
              <a:t>Identify the output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43600" y="6534150"/>
            <a:ext cx="838200" cy="476250"/>
          </a:xfrm>
        </p:spPr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19400" y="2590800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362200" y="2867800"/>
            <a:ext cx="1295400" cy="46166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1</a:t>
            </a:r>
          </a:p>
          <a:p>
            <a:r>
              <a:rPr lang="it-IT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 (y,z)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2590801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733800" y="2875799"/>
            <a:ext cx="1295400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1</a:t>
            </a:r>
          </a:p>
          <a:p>
            <a:r>
              <a:rPr lang="it-IT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(x,z)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62600" y="2618602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105400" y="2891136"/>
            <a:ext cx="1295400" cy="46166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it-I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1</a:t>
            </a:r>
          </a:p>
          <a:p>
            <a:r>
              <a:rPr lang="it-I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 (x,y)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5400" y="4419600"/>
            <a:ext cx="1295400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1</a:t>
            </a:r>
          </a:p>
          <a:p>
            <a:r>
              <a:rPr lang="it-IT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 (y,z)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1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(x,z)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 = 1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 (x,y</a:t>
            </a:r>
            <a:r>
              <a:rPr lang="it-I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5696129"/>
            <a:ext cx="8382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295400" y="5696129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2895600" y="4419600"/>
            <a:ext cx="1295400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1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1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(x,z)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it-IT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 (y,z)</a:t>
            </a:r>
          </a:p>
          <a:p>
            <a:r>
              <a:rPr lang="it-I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 </a:t>
            </a:r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1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 (x,y</a:t>
            </a:r>
            <a:r>
              <a:rPr lang="it-I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5800" y="4419600"/>
            <a:ext cx="1295400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 (y,z</a:t>
            </a:r>
            <a:r>
              <a:rPr lang="it-IT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</a:t>
            </a:r>
            <a:r>
              <a:rPr lang="it-IT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 (x,y</a:t>
            </a:r>
            <a:r>
              <a:rPr lang="it-I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1</a:t>
            </a:r>
          </a:p>
          <a:p>
            <a:r>
              <a:rPr lang="it-IT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(x,z</a:t>
            </a:r>
            <a:r>
              <a:rPr lang="it-IT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 = </a:t>
            </a:r>
            <a:r>
              <a:rPr lang="it-I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it-I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19800" y="4419600"/>
            <a:ext cx="1295400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1</a:t>
            </a:r>
          </a:p>
          <a:p>
            <a:r>
              <a:rPr lang="it-I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 </a:t>
            </a:r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it-I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 (x,y</a:t>
            </a:r>
            <a:r>
              <a:rPr lang="it-IT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it-I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t-IT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(x,z)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1</a:t>
            </a:r>
          </a:p>
          <a:p>
            <a:r>
              <a:rPr lang="it-IT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 (y,z)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95400" y="5699088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001011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2895600" y="5696129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4495800" y="5696129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6019800" y="5696129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895600" y="5694904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101011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495800" y="5697809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000110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6019800" y="5694904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010111</a:t>
            </a:r>
            <a:endParaRPr lang="en-US" sz="1400" dirty="0"/>
          </a:p>
        </p:txBody>
      </p:sp>
      <p:sp>
        <p:nvSpPr>
          <p:cNvPr id="24" name="Multiply 23"/>
          <p:cNvSpPr/>
          <p:nvPr/>
        </p:nvSpPr>
        <p:spPr>
          <a:xfrm>
            <a:off x="4876800" y="6090068"/>
            <a:ext cx="533400" cy="4953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5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0" grpId="0" animBg="1"/>
      <p:bldP spid="22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Implications of Adopting A Sequential Consistency Model for 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There might be several different sequentially consistent combinations of ordering</a:t>
            </a:r>
          </a:p>
          <a:p>
            <a:pPr lvl="1"/>
            <a:r>
              <a:rPr lang="en-US" sz="2000" dirty="0" smtClean="0"/>
              <a:t>Number of combinations for a total of </a:t>
            </a:r>
            <a:r>
              <a:rPr lang="en-US" sz="20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000" dirty="0" smtClean="0"/>
              <a:t> instructions = </a:t>
            </a:r>
          </a:p>
          <a:p>
            <a:pPr lvl="5"/>
            <a:endParaRPr lang="en-US" sz="1200" dirty="0" smtClean="0"/>
          </a:p>
          <a:p>
            <a:r>
              <a:rPr lang="en-US" sz="2400" dirty="0" smtClean="0"/>
              <a:t>The contract between the process and the distributed data-store is that the process must accept all of the sequential orderings as valid results</a:t>
            </a:r>
          </a:p>
          <a:p>
            <a:pPr lvl="1"/>
            <a:r>
              <a:rPr lang="en-US" sz="2000" dirty="0" smtClean="0"/>
              <a:t>A process that works for some of the sequential orderings and does not work correctly for others is INCORRECT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29112" y="2402392"/>
                <a:ext cx="894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!)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112" y="2402392"/>
                <a:ext cx="894144" cy="36933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01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Types of Ordering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ea typeface="+mn-ea"/>
              </a:rPr>
              <a:t>Total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Ordering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Sequential Ordering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ea typeface="+mn-ea"/>
              </a:rPr>
              <a:t>Causal Ordering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Causality (Recap)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 smtClean="0"/>
              <a:t>Causal relation between two events</a:t>
            </a:r>
          </a:p>
          <a:p>
            <a:pPr marL="742950" lvl="2" indent="-342900"/>
            <a:r>
              <a:rPr lang="en-US" dirty="0" smtClean="0"/>
              <a:t>If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a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b </a:t>
            </a:r>
            <a:r>
              <a:rPr lang="en-US" dirty="0" smtClean="0"/>
              <a:t>are </a:t>
            </a:r>
            <a:r>
              <a:rPr lang="en-US" dirty="0"/>
              <a:t>two events </a:t>
            </a:r>
            <a:r>
              <a:rPr lang="en-US" dirty="0" smtClean="0">
                <a:sym typeface="Wingdings" pitchFamily="2" charset="2"/>
              </a:rPr>
              <a:t>such that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 happened-before b</a:t>
            </a:r>
            <a:r>
              <a:rPr lang="en-US" dirty="0" smtClean="0">
                <a:sym typeface="Wingdings" pitchFamily="2" charset="2"/>
              </a:rPr>
              <a:t> (i.e.,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b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), </a:t>
            </a:r>
            <a:r>
              <a:rPr lang="en-US" dirty="0" smtClean="0">
                <a:sym typeface="Wingdings" pitchFamily="2" charset="2"/>
              </a:rPr>
              <a:t>and</a:t>
            </a:r>
          </a:p>
          <a:p>
            <a:pPr marL="742950" lvl="2" indent="-342900"/>
            <a:r>
              <a:rPr lang="en-US" dirty="0" smtClean="0">
                <a:sym typeface="Wingdings" pitchFamily="2" charset="2"/>
              </a:rPr>
              <a:t>If the (logical) times when events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 </a:t>
            </a:r>
            <a:r>
              <a:rPr lang="en-US" dirty="0" smtClean="0">
                <a:sym typeface="Wingdings" pitchFamily="2" charset="2"/>
              </a:rPr>
              <a:t>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b </a:t>
            </a:r>
            <a:r>
              <a:rPr lang="en-US" dirty="0" smtClean="0">
                <a:sym typeface="Wingdings" pitchFamily="2" charset="2"/>
              </a:rPr>
              <a:t>occur at a process 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ym typeface="Wingdings" pitchFamily="2" charset="2"/>
              </a:rPr>
              <a:t> are denoted as </a:t>
            </a:r>
            <a:r>
              <a:rPr lang="it-IT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</a:t>
            </a:r>
            <a:r>
              <a:rPr lang="it-IT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(a)</a:t>
            </a:r>
            <a:r>
              <a:rPr lang="en-US" dirty="0" smtClean="0">
                <a:sym typeface="Wingdings" pitchFamily="2" charset="2"/>
              </a:rPr>
              <a:t> and </a:t>
            </a:r>
            <a:r>
              <a:rPr lang="it-IT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</a:t>
            </a:r>
            <a:r>
              <a:rPr lang="it-IT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(b)</a:t>
            </a:r>
          </a:p>
          <a:p>
            <a:pPr marL="742950" lvl="2" indent="-342900"/>
            <a:r>
              <a:rPr lang="en-US" dirty="0" smtClean="0"/>
              <a:t>Then, if we can infer that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ab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by observing that </a:t>
            </a:r>
            <a:r>
              <a:rPr lang="it-IT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</a:t>
            </a:r>
            <a:r>
              <a:rPr lang="it-IT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(a)</a:t>
            </a:r>
            <a:r>
              <a:rPr lang="en-US" dirty="0" smtClean="0">
                <a:sym typeface="Wingdings" pitchFamily="2" charset="2"/>
              </a:rPr>
              <a:t>&lt; </a:t>
            </a:r>
            <a:r>
              <a:rPr lang="it-IT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</a:t>
            </a:r>
            <a:r>
              <a:rPr lang="it-IT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(b)</a:t>
            </a:r>
            <a:r>
              <a:rPr lang="en-US" dirty="0" smtClean="0">
                <a:sym typeface="Wingdings" pitchFamily="2" charset="2"/>
              </a:rPr>
              <a:t>, then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a</a:t>
            </a:r>
            <a:r>
              <a:rPr lang="en-US" dirty="0" smtClean="0">
                <a:sym typeface="Wingdings" pitchFamily="2" charset="2"/>
              </a:rPr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b</a:t>
            </a:r>
            <a:r>
              <a:rPr lang="en-US" dirty="0" smtClean="0">
                <a:sym typeface="Wingdings" pitchFamily="2" charset="2"/>
              </a:rPr>
              <a:t> are </a:t>
            </a:r>
            <a:r>
              <a:rPr lang="en-US" i="1" dirty="0" smtClean="0">
                <a:solidFill>
                  <a:srgbClr val="0000FF"/>
                </a:solidFill>
                <a:sym typeface="Wingdings" pitchFamily="2" charset="2"/>
              </a:rPr>
              <a:t>causally</a:t>
            </a:r>
            <a:r>
              <a:rPr lang="en-US" dirty="0" smtClean="0">
                <a:sym typeface="Wingdings" pitchFamily="2" charset="2"/>
              </a:rPr>
              <a:t> related</a:t>
            </a:r>
          </a:p>
          <a:p>
            <a:pPr marL="3028950" lvl="7" indent="-342900"/>
            <a:endParaRPr lang="en-US" dirty="0" smtClean="0"/>
          </a:p>
          <a:p>
            <a:r>
              <a:rPr lang="en-US" sz="2800" dirty="0" smtClean="0"/>
              <a:t>Causality can be implemented using </a:t>
            </a:r>
            <a:r>
              <a:rPr lang="en-US" sz="2800" i="1" u="sng" dirty="0" smtClean="0">
                <a:solidFill>
                  <a:srgbClr val="00B050"/>
                </a:solidFill>
              </a:rPr>
              <a:t>Vector </a:t>
            </a:r>
            <a:r>
              <a:rPr lang="en-US" sz="2800" i="1" u="sng" dirty="0">
                <a:solidFill>
                  <a:srgbClr val="00B050"/>
                </a:solidFill>
              </a:rPr>
              <a:t>C</a:t>
            </a:r>
            <a:r>
              <a:rPr lang="en-US" sz="2800" i="1" u="sng" dirty="0" smtClean="0">
                <a:solidFill>
                  <a:srgbClr val="00B050"/>
                </a:solidFill>
              </a:rPr>
              <a:t>locks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vs. Concurrent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Consider an interaction between processes </a:t>
            </a:r>
            <a:r>
              <a:rPr lang="it-IT" sz="24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400" dirty="0" smtClean="0"/>
              <a:t>and </a:t>
            </a:r>
            <a:r>
              <a:rPr lang="it-IT" sz="24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dirty="0"/>
              <a:t> </a:t>
            </a:r>
            <a:r>
              <a:rPr lang="en-US" sz="2400" dirty="0" smtClean="0"/>
              <a:t>operating on replicated data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/>
              <a:t> and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248799"/>
            <a:ext cx="3429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09600" y="2895600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3782199"/>
            <a:ext cx="34290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600" y="3429000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143000" y="2847201"/>
            <a:ext cx="6858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W(x)a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600200" y="3352800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R(x)a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953000" y="2895600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953000" y="3782199"/>
            <a:ext cx="34290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53000" y="3429000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486400" y="2847201"/>
            <a:ext cx="6858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W(x)a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943600" y="3372896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W(y)b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37571" y="6135574"/>
            <a:ext cx="8229600" cy="490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67200" y="6262771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979894" y="615877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=Read variable x;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Result is b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545936" y="6276201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(x)b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258629" y="6172200"/>
            <a:ext cx="142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Write variable x;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Result is b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567018" y="6242199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914400" y="6248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=Process P1</a:t>
            </a:r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133600" y="6389602"/>
            <a:ext cx="342900" cy="11198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38400" y="6248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=Timeline at P1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2438400" y="3352800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W(y)b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953000" y="3256504"/>
            <a:ext cx="3429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</p:cNvCxnSpPr>
          <p:nvPr/>
        </p:nvCxnSpPr>
        <p:spPr>
          <a:xfrm>
            <a:off x="1485900" y="3124200"/>
            <a:ext cx="114300" cy="146306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2"/>
          </p:cNvCxnSpPr>
          <p:nvPr/>
        </p:nvCxnSpPr>
        <p:spPr>
          <a:xfrm flipH="1">
            <a:off x="1828800" y="3629799"/>
            <a:ext cx="952500" cy="9422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3400" y="4700826"/>
            <a:ext cx="42251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 are causally related</a:t>
            </a:r>
          </a:p>
          <a:p>
            <a:r>
              <a:rPr lang="en-US" dirty="0" smtClean="0"/>
              <a:t>Events are not concurrent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Computation of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smtClean="0"/>
              <a:t> </a:t>
            </a:r>
            <a:r>
              <a:rPr lang="en-US" sz="1600" dirty="0"/>
              <a:t> at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/>
              <a:t> </a:t>
            </a:r>
            <a:r>
              <a:rPr lang="en-US" sz="1600" dirty="0" smtClean="0"/>
              <a:t>may have depended on the value of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 smtClean="0"/>
              <a:t> written </a:t>
            </a:r>
            <a:r>
              <a:rPr lang="en-US" sz="1600" dirty="0"/>
              <a:t>by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3000" y="4648200"/>
            <a:ext cx="4191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 are </a:t>
            </a:r>
            <a:r>
              <a:rPr lang="en-US" dirty="0" smtClean="0"/>
              <a:t>not causally related</a:t>
            </a:r>
            <a:endParaRPr lang="en-US" dirty="0"/>
          </a:p>
          <a:p>
            <a:r>
              <a:rPr lang="en-US" dirty="0" smtClean="0"/>
              <a:t>Events are concurrent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Computation of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smtClean="0"/>
              <a:t> at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/>
              <a:t> does not depend on the value of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/>
              <a:t> </a:t>
            </a:r>
            <a:r>
              <a:rPr lang="en-US" sz="1600" dirty="0" smtClean="0"/>
              <a:t>written by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6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81800" y="3372896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R(x)a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15" idx="2"/>
          </p:cNvCxnSpPr>
          <p:nvPr/>
        </p:nvCxnSpPr>
        <p:spPr>
          <a:xfrm flipH="1">
            <a:off x="5943600" y="3649895"/>
            <a:ext cx="342900" cy="9422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</p:cNvCxnSpPr>
          <p:nvPr/>
        </p:nvCxnSpPr>
        <p:spPr>
          <a:xfrm>
            <a:off x="5829300" y="3124200"/>
            <a:ext cx="0" cy="146306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" y="3170256"/>
            <a:ext cx="0" cy="15240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600200" y="3697792"/>
            <a:ext cx="0" cy="152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458496" y="3703656"/>
            <a:ext cx="0" cy="152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943600" y="3707840"/>
            <a:ext cx="0" cy="152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801896" y="3709520"/>
            <a:ext cx="0" cy="152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96448" y="3180304"/>
            <a:ext cx="0" cy="15240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2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/>
              <a:t>Causal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4" y="1143000"/>
            <a:ext cx="5380036" cy="5410200"/>
          </a:xfrm>
        </p:spPr>
        <p:txBody>
          <a:bodyPr/>
          <a:lstStyle/>
          <a:p>
            <a:pPr marL="342900" lvl="1" indent="-342900">
              <a:defRPr/>
            </a:pPr>
            <a:r>
              <a:rPr lang="it-IT" sz="2400" dirty="0" smtClean="0"/>
              <a:t>Causal Order</a:t>
            </a:r>
          </a:p>
          <a:p>
            <a:pPr marL="742950" lvl="2" indent="-342900">
              <a:defRPr/>
            </a:pPr>
            <a:r>
              <a:rPr lang="it-IT" sz="2000" dirty="0" smtClean="0"/>
              <a:t>If process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000" dirty="0" smtClean="0"/>
              <a:t> sends a message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000" dirty="0" smtClean="0"/>
              <a:t> and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000" dirty="0" smtClean="0"/>
              <a:t> sends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000" dirty="0" smtClean="0"/>
              <a:t>, and if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000" baseline="-25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000" dirty="0" smtClean="0"/>
              <a:t>(operator ‘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it-IT" sz="2000" dirty="0" smtClean="0">
                <a:sym typeface="Wingdings" pitchFamily="2" charset="2"/>
              </a:rPr>
              <a:t>’</a:t>
            </a:r>
            <a:r>
              <a:rPr lang="it-IT" sz="2000" dirty="0" smtClean="0"/>
              <a:t> is Lamport’s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happened-before</a:t>
            </a:r>
            <a:r>
              <a:rPr lang="it-IT" sz="2000" dirty="0" smtClean="0"/>
              <a:t>  relation) then any correct process that delivers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000" dirty="0" smtClean="0"/>
              <a:t> will deliver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000" dirty="0" smtClean="0"/>
              <a:t> before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j</a:t>
            </a:r>
          </a:p>
          <a:p>
            <a:pPr marL="1657350" lvl="4" indent="-342900">
              <a:defRPr/>
            </a:pPr>
            <a:endParaRPr lang="it-IT" sz="1200" dirty="0" smtClean="0"/>
          </a:p>
          <a:p>
            <a:pPr marL="342900" lvl="2" indent="-342900">
              <a:defRPr/>
            </a:pPr>
            <a:r>
              <a:rPr lang="en-US" sz="1800" dirty="0" smtClean="0"/>
              <a:t>In Ex1:</a:t>
            </a:r>
          </a:p>
          <a:p>
            <a:pPr marL="800100" lvl="3" indent="-342900">
              <a:defRPr/>
            </a:pP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 smtClean="0">
                <a:latin typeface="Courier New" pitchFamily="49" charset="0"/>
                <a:cs typeface="Courier New" pitchFamily="49" charset="0"/>
              </a:rPr>
              <a:t>(1,1)</a:t>
            </a:r>
            <a:r>
              <a:rPr lang="it-IT" sz="1800" dirty="0" smtClean="0"/>
              <a:t> and 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 smtClean="0">
                <a:latin typeface="Courier New" pitchFamily="49" charset="0"/>
                <a:cs typeface="Courier New" pitchFamily="49" charset="0"/>
              </a:rPr>
              <a:t>(3,1)</a:t>
            </a:r>
            <a:r>
              <a:rPr lang="en-US" sz="1800" dirty="0" smtClean="0"/>
              <a:t> are in Causal Order</a:t>
            </a:r>
          </a:p>
          <a:p>
            <a:pPr marL="800100" lvl="3" indent="-342900">
              <a:defRPr/>
            </a:pPr>
            <a:r>
              <a:rPr lang="en-US" sz="1800" dirty="0" smtClean="0"/>
              <a:t>and </a:t>
            </a:r>
            <a:r>
              <a:rPr lang="it-IT" sz="18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>
                <a:latin typeface="Courier New" pitchFamily="49" charset="0"/>
                <a:cs typeface="Courier New" pitchFamily="49" charset="0"/>
              </a:rPr>
              <a:t>(1,1)</a:t>
            </a:r>
            <a:r>
              <a:rPr lang="it-IT" sz="1800" dirty="0"/>
              <a:t> and 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 smtClean="0">
                <a:latin typeface="Courier New" pitchFamily="49" charset="0"/>
                <a:cs typeface="Courier New" pitchFamily="49" charset="0"/>
              </a:rPr>
              <a:t>(1,2)</a:t>
            </a:r>
            <a:r>
              <a:rPr lang="en-US" sz="1800" dirty="0" smtClean="0"/>
              <a:t> </a:t>
            </a:r>
            <a:r>
              <a:rPr lang="en-US" sz="1800" dirty="0"/>
              <a:t>are in Causal Order</a:t>
            </a:r>
          </a:p>
          <a:p>
            <a:pPr marL="800100" lvl="3" indent="-342900">
              <a:defRPr/>
            </a:pPr>
            <a:endParaRPr lang="en-US" sz="1800" dirty="0" smtClean="0"/>
          </a:p>
          <a:p>
            <a:pPr lvl="4">
              <a:defRPr/>
            </a:pPr>
            <a:endParaRPr lang="en-US" sz="1200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5791200" y="1524000"/>
            <a:ext cx="3048000" cy="2362200"/>
            <a:chOff x="5791200" y="1524000"/>
            <a:chExt cx="3048000" cy="2362200"/>
          </a:xfrm>
        </p:grpSpPr>
        <p:grpSp>
          <p:nvGrpSpPr>
            <p:cNvPr id="19" name="Group 18"/>
            <p:cNvGrpSpPr/>
            <p:nvPr/>
          </p:nvGrpSpPr>
          <p:grpSpPr>
            <a:xfrm>
              <a:off x="5791200" y="1524000"/>
              <a:ext cx="3048000" cy="2362200"/>
              <a:chOff x="5791200" y="1524000"/>
              <a:chExt cx="3048000" cy="2362200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5791200" y="1524000"/>
                <a:ext cx="3048000" cy="2362200"/>
                <a:chOff x="5943600" y="1524000"/>
                <a:chExt cx="3048000" cy="2362200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5943600" y="1905000"/>
                  <a:ext cx="609600" cy="276999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 smtClean="0">
                      <a:latin typeface="Courier New" pitchFamily="49" charset="0"/>
                      <a:cs typeface="Courier New" pitchFamily="49" charset="0"/>
                    </a:rPr>
                    <a:t>(1,1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)</a:t>
                  </a:r>
                  <a:endParaRPr lang="en-US" sz="1200" dirty="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5943600" y="2219671"/>
                  <a:ext cx="609600" cy="276999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 smtClean="0">
                      <a:latin typeface="Courier New" pitchFamily="49" charset="0"/>
                      <a:cs typeface="Courier New" pitchFamily="49" charset="0"/>
                    </a:rPr>
                    <a:t>(1,2)</a:t>
                  </a:r>
                  <a:endParaRPr lang="en-US" sz="1200" dirty="0"/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229600" y="1905000"/>
                  <a:ext cx="0" cy="15240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7543800" y="1905000"/>
                  <a:ext cx="1120" cy="152400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6781800" y="1892005"/>
                  <a:ext cx="10085" cy="153699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Rectangle 127"/>
                <p:cNvSpPr/>
                <p:nvPr/>
              </p:nvSpPr>
              <p:spPr>
                <a:xfrm>
                  <a:off x="6589060" y="1524000"/>
                  <a:ext cx="381000" cy="276999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P1</a:t>
                  </a:r>
                  <a:endParaRPr lang="en-US" sz="1200" dirty="0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7315200" y="1524000"/>
                  <a:ext cx="381000" cy="27699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P2</a:t>
                  </a:r>
                  <a:endParaRPr lang="en-US" sz="12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8077200" y="1524000"/>
                  <a:ext cx="381000" cy="27699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P3</a:t>
                  </a:r>
                  <a:endParaRPr lang="en-US" sz="1200" dirty="0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6759390" y="1981200"/>
                  <a:ext cx="73960" cy="76200"/>
                </a:xfrm>
                <a:prstGeom prst="ellipse">
                  <a:avLst/>
                </a:prstGeom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6746850" y="2330061"/>
                  <a:ext cx="72141" cy="78179"/>
                </a:xfrm>
                <a:prstGeom prst="ellipse">
                  <a:avLst/>
                </a:prstGeom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8382000" y="2057400"/>
                  <a:ext cx="609600" cy="276999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 smtClean="0">
                      <a:latin typeface="Courier New" pitchFamily="49" charset="0"/>
                      <a:cs typeface="Courier New" pitchFamily="49" charset="0"/>
                    </a:rPr>
                    <a:t>(3,1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)</a:t>
                  </a:r>
                  <a:endParaRPr lang="en-US" sz="1200" dirty="0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8191043" y="2319714"/>
                  <a:ext cx="79355" cy="71072"/>
                </a:xfrm>
                <a:prstGeom prst="ellipse">
                  <a:avLst/>
                </a:prstGeom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Connector 137"/>
                <p:cNvCxnSpPr>
                  <a:stCxn id="131" idx="6"/>
                  <a:endCxn id="139" idx="2"/>
                </p:cNvCxnSpPr>
                <p:nvPr/>
              </p:nvCxnSpPr>
              <p:spPr>
                <a:xfrm>
                  <a:off x="6833350" y="2019300"/>
                  <a:ext cx="673260" cy="349851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Oval 138"/>
                <p:cNvSpPr/>
                <p:nvPr/>
              </p:nvSpPr>
              <p:spPr>
                <a:xfrm>
                  <a:off x="7506610" y="2330061"/>
                  <a:ext cx="72141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0" name="Straight Connector 139"/>
                <p:cNvCxnSpPr>
                  <a:stCxn id="132" idx="5"/>
                  <a:endCxn id="141" idx="1"/>
                </p:cNvCxnSpPr>
                <p:nvPr/>
              </p:nvCxnSpPr>
              <p:spPr>
                <a:xfrm>
                  <a:off x="6808426" y="2396791"/>
                  <a:ext cx="701152" cy="703955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Oval 140"/>
                <p:cNvSpPr/>
                <p:nvPr/>
              </p:nvSpPr>
              <p:spPr>
                <a:xfrm>
                  <a:off x="7496795" y="3088152"/>
                  <a:ext cx="87291" cy="85997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Connector 143"/>
                <p:cNvCxnSpPr>
                  <a:stCxn id="136" idx="3"/>
                  <a:endCxn id="145" idx="6"/>
                </p:cNvCxnSpPr>
                <p:nvPr/>
              </p:nvCxnSpPr>
              <p:spPr>
                <a:xfrm flipH="1">
                  <a:off x="7584598" y="2380378"/>
                  <a:ext cx="618066" cy="279673"/>
                </a:xfrm>
                <a:prstGeom prst="line">
                  <a:avLst/>
                </a:prstGeom>
                <a:ln w="31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Oval 144"/>
                <p:cNvSpPr/>
                <p:nvPr/>
              </p:nvSpPr>
              <p:spPr>
                <a:xfrm>
                  <a:off x="7505243" y="2620961"/>
                  <a:ext cx="79355" cy="78179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6096000" y="3505200"/>
                  <a:ext cx="2675965" cy="381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Ex1: Valid Causal Orders</a:t>
                  </a:r>
                  <a:endParaRPr lang="en-US" sz="1600" dirty="0"/>
                </a:p>
              </p:txBody>
            </p:sp>
            <p:cxnSp>
              <p:nvCxnSpPr>
                <p:cNvPr id="149" name="Straight Connector 148"/>
                <p:cNvCxnSpPr>
                  <a:stCxn id="136" idx="3"/>
                  <a:endCxn id="150" idx="6"/>
                </p:cNvCxnSpPr>
                <p:nvPr/>
              </p:nvCxnSpPr>
              <p:spPr>
                <a:xfrm flipH="1">
                  <a:off x="6822598" y="2380378"/>
                  <a:ext cx="1380066" cy="826973"/>
                </a:xfrm>
                <a:prstGeom prst="line">
                  <a:avLst/>
                </a:prstGeom>
                <a:ln w="31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Oval 149"/>
                <p:cNvSpPr/>
                <p:nvPr/>
              </p:nvSpPr>
              <p:spPr>
                <a:xfrm>
                  <a:off x="6743243" y="3168261"/>
                  <a:ext cx="79355" cy="78179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8197929" y="2101461"/>
                  <a:ext cx="65583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8188803" y="3015861"/>
                  <a:ext cx="79355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stCxn id="131" idx="6"/>
                  <a:endCxn id="153" idx="2"/>
                </p:cNvCxnSpPr>
                <p:nvPr/>
              </p:nvCxnSpPr>
              <p:spPr>
                <a:xfrm>
                  <a:off x="6833350" y="2019300"/>
                  <a:ext cx="1364579" cy="121251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>
                  <a:stCxn id="132" idx="5"/>
                  <a:endCxn id="154" idx="2"/>
                </p:cNvCxnSpPr>
                <p:nvPr/>
              </p:nvCxnSpPr>
              <p:spPr>
                <a:xfrm>
                  <a:off x="6808426" y="2396791"/>
                  <a:ext cx="1380377" cy="658160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513978" y="2019300"/>
                <a:ext cx="98610" cy="152400"/>
                <a:chOff x="6513978" y="2019300"/>
                <a:chExt cx="98610" cy="152400"/>
              </a:xfrm>
            </p:grpSpPr>
            <p:cxnSp>
              <p:nvCxnSpPr>
                <p:cNvPr id="8" name="Straight Connector 7"/>
                <p:cNvCxnSpPr>
                  <a:endCxn id="131" idx="2"/>
                </p:cNvCxnSpPr>
                <p:nvPr/>
              </p:nvCxnSpPr>
              <p:spPr>
                <a:xfrm>
                  <a:off x="6521825" y="2019300"/>
                  <a:ext cx="85165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>
                  <a:endCxn id="263" idx="2"/>
                </p:cNvCxnSpPr>
                <p:nvPr/>
              </p:nvCxnSpPr>
              <p:spPr>
                <a:xfrm>
                  <a:off x="6513978" y="2171700"/>
                  <a:ext cx="98610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6521825" y="2019300"/>
                  <a:ext cx="0" cy="15240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6512860" y="2362200"/>
                <a:ext cx="116540" cy="152400"/>
                <a:chOff x="6521825" y="2019300"/>
                <a:chExt cx="116540" cy="152400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6521825" y="2019300"/>
                  <a:ext cx="85165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6521825" y="2171700"/>
                  <a:ext cx="116540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6521825" y="2019300"/>
                  <a:ext cx="0" cy="15240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8100109" y="2362200"/>
                <a:ext cx="98116" cy="161613"/>
                <a:chOff x="6508874" y="2019300"/>
                <a:chExt cx="98116" cy="161613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6521825" y="2019300"/>
                  <a:ext cx="85165" cy="0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266" idx="5"/>
                </p:cNvCxnSpPr>
                <p:nvPr/>
              </p:nvCxnSpPr>
              <p:spPr>
                <a:xfrm flipV="1">
                  <a:off x="6508874" y="2177314"/>
                  <a:ext cx="89151" cy="3599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6606990" y="2019300"/>
                  <a:ext cx="0" cy="161613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3" name="Oval 262"/>
            <p:cNvSpPr/>
            <p:nvPr/>
          </p:nvSpPr>
          <p:spPr>
            <a:xfrm>
              <a:off x="6612588" y="2133600"/>
              <a:ext cx="73960" cy="7620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6615529" y="2482461"/>
              <a:ext cx="72141" cy="78179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8032375" y="2463149"/>
              <a:ext cx="79355" cy="71072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8" name="Rectangle 237"/>
          <p:cNvSpPr/>
          <p:nvPr/>
        </p:nvSpPr>
        <p:spPr>
          <a:xfrm>
            <a:off x="5791200" y="4572000"/>
            <a:ext cx="6096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200" b="1" baseline="-25000" dirty="0" smtClean="0">
                <a:latin typeface="Courier New" pitchFamily="49" charset="0"/>
                <a:cs typeface="Courier New" pitchFamily="49" charset="0"/>
              </a:rPr>
              <a:t>(1,1</a:t>
            </a:r>
            <a:r>
              <a:rPr lang="it-IT" sz="1200" b="1" baseline="-250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/>
          </a:p>
        </p:txBody>
      </p:sp>
      <p:sp>
        <p:nvSpPr>
          <p:cNvPr id="239" name="Rectangle 238"/>
          <p:cNvSpPr/>
          <p:nvPr/>
        </p:nvSpPr>
        <p:spPr>
          <a:xfrm>
            <a:off x="5791200" y="4886671"/>
            <a:ext cx="6096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200" b="1" baseline="-25000" dirty="0" smtClean="0">
                <a:latin typeface="Courier New" pitchFamily="49" charset="0"/>
                <a:cs typeface="Courier New" pitchFamily="49" charset="0"/>
              </a:rPr>
              <a:t>(1,2)</a:t>
            </a:r>
            <a:endParaRPr lang="en-US" sz="1200" dirty="0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8077200" y="4572000"/>
            <a:ext cx="0" cy="1524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7391400" y="4572000"/>
            <a:ext cx="1120" cy="152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6629400" y="4559005"/>
            <a:ext cx="10085" cy="153699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6436660" y="4191000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244" name="Rectangle 243"/>
          <p:cNvSpPr/>
          <p:nvPr/>
        </p:nvSpPr>
        <p:spPr>
          <a:xfrm>
            <a:off x="7162800" y="4191000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245" name="Rectangle 244"/>
          <p:cNvSpPr/>
          <p:nvPr/>
        </p:nvSpPr>
        <p:spPr>
          <a:xfrm>
            <a:off x="7924800" y="4191000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6606990" y="4648200"/>
            <a:ext cx="73960" cy="76200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6594450" y="4997061"/>
            <a:ext cx="72141" cy="78179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8229600" y="4724400"/>
            <a:ext cx="609600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200" b="1" baseline="-25000" dirty="0" smtClean="0">
                <a:latin typeface="Courier New" pitchFamily="49" charset="0"/>
                <a:cs typeface="Courier New" pitchFamily="49" charset="0"/>
              </a:rPr>
              <a:t>(3,1</a:t>
            </a:r>
            <a:r>
              <a:rPr lang="it-IT" sz="1200" b="1" baseline="-250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/>
          </a:p>
        </p:txBody>
      </p:sp>
      <p:sp>
        <p:nvSpPr>
          <p:cNvPr id="249" name="Oval 248"/>
          <p:cNvSpPr/>
          <p:nvPr/>
        </p:nvSpPr>
        <p:spPr>
          <a:xfrm>
            <a:off x="8038643" y="4876800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Connector 249"/>
          <p:cNvCxnSpPr>
            <a:stCxn id="246" idx="6"/>
            <a:endCxn id="251" idx="2"/>
          </p:cNvCxnSpPr>
          <p:nvPr/>
        </p:nvCxnSpPr>
        <p:spPr>
          <a:xfrm>
            <a:off x="6680950" y="4686300"/>
            <a:ext cx="673260" cy="456211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7354210" y="5103421"/>
            <a:ext cx="72141" cy="78179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/>
          <p:cNvCxnSpPr>
            <a:stCxn id="247" idx="5"/>
            <a:endCxn id="253" idx="1"/>
          </p:cNvCxnSpPr>
          <p:nvPr/>
        </p:nvCxnSpPr>
        <p:spPr>
          <a:xfrm>
            <a:off x="6656026" y="5063791"/>
            <a:ext cx="701152" cy="703955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/>
          <p:cNvSpPr/>
          <p:nvPr/>
        </p:nvSpPr>
        <p:spPr>
          <a:xfrm>
            <a:off x="7344395" y="5755152"/>
            <a:ext cx="87291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Straight Connector 253"/>
          <p:cNvCxnSpPr>
            <a:stCxn id="249" idx="3"/>
            <a:endCxn id="255" idx="6"/>
          </p:cNvCxnSpPr>
          <p:nvPr/>
        </p:nvCxnSpPr>
        <p:spPr>
          <a:xfrm flipH="1">
            <a:off x="7432198" y="4937464"/>
            <a:ext cx="618066" cy="110917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7352843" y="5009291"/>
            <a:ext cx="79355" cy="78179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5943600" y="6172200"/>
            <a:ext cx="2675965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Invalid Causal Order</a:t>
            </a:r>
            <a:endParaRPr lang="en-US" sz="1600" dirty="0"/>
          </a:p>
        </p:txBody>
      </p:sp>
      <p:cxnSp>
        <p:nvCxnSpPr>
          <p:cNvPr id="257" name="Straight Connector 256"/>
          <p:cNvCxnSpPr>
            <a:stCxn id="249" idx="3"/>
            <a:endCxn id="258" idx="6"/>
          </p:cNvCxnSpPr>
          <p:nvPr/>
        </p:nvCxnSpPr>
        <p:spPr>
          <a:xfrm flipH="1">
            <a:off x="6670198" y="4937464"/>
            <a:ext cx="1380066" cy="936887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90843" y="5835261"/>
            <a:ext cx="79355" cy="78179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8045529" y="4724400"/>
            <a:ext cx="65583" cy="78179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8036403" y="5682861"/>
            <a:ext cx="79355" cy="78179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/>
          <p:cNvCxnSpPr>
            <a:stCxn id="246" idx="6"/>
            <a:endCxn id="259" idx="2"/>
          </p:cNvCxnSpPr>
          <p:nvPr/>
        </p:nvCxnSpPr>
        <p:spPr>
          <a:xfrm>
            <a:off x="6680950" y="4686300"/>
            <a:ext cx="1364579" cy="77190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47" idx="5"/>
            <a:endCxn id="260" idx="2"/>
          </p:cNvCxnSpPr>
          <p:nvPr/>
        </p:nvCxnSpPr>
        <p:spPr>
          <a:xfrm>
            <a:off x="6656026" y="5063791"/>
            <a:ext cx="1380377" cy="658160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endCxn id="246" idx="2"/>
          </p:cNvCxnSpPr>
          <p:nvPr/>
        </p:nvCxnSpPr>
        <p:spPr>
          <a:xfrm>
            <a:off x="6521825" y="4686300"/>
            <a:ext cx="85165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521825" y="4838700"/>
            <a:ext cx="116540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6521825" y="4686300"/>
            <a:ext cx="0" cy="15240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6512860" y="5029200"/>
            <a:ext cx="85165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512860" y="5181600"/>
            <a:ext cx="116540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512860" y="5029200"/>
            <a:ext cx="0" cy="15240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8113060" y="4935070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8106967" y="5083227"/>
            <a:ext cx="86495" cy="0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8198225" y="4935070"/>
            <a:ext cx="0" cy="15240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8032375" y="5038165"/>
            <a:ext cx="79355" cy="71072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6611470" y="4809565"/>
            <a:ext cx="73960" cy="76200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6620435" y="5150225"/>
            <a:ext cx="73960" cy="76200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8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  <p:bldP spid="239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1" grpId="0" animBg="1"/>
      <p:bldP spid="253" grpId="0" animBg="1"/>
      <p:bldP spid="255" grpId="0" animBg="1"/>
      <p:bldP spid="256" grpId="0" animBg="1"/>
      <p:bldP spid="258" grpId="0" animBg="1"/>
      <p:bldP spid="259" grpId="0" animBg="1"/>
      <p:bldP spid="260" grpId="0" animBg="1"/>
      <p:bldP spid="271" grpId="0" animBg="1"/>
      <p:bldP spid="276" grpId="0" animBg="1"/>
      <p:bldP spid="2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Consistency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data-store is causally consistent if:</a:t>
            </a:r>
          </a:p>
          <a:p>
            <a:pPr lvl="1"/>
            <a:r>
              <a:rPr lang="en-US" sz="2400" dirty="0" smtClean="0"/>
              <a:t>Writes that are potentially causally related must be seen by all the processes in the same order</a:t>
            </a:r>
          </a:p>
          <a:p>
            <a:pPr lvl="7"/>
            <a:endParaRPr lang="en-US" sz="1600" dirty="0" smtClean="0"/>
          </a:p>
          <a:p>
            <a:pPr lvl="1"/>
            <a:r>
              <a:rPr lang="en-US" sz="2400" dirty="0" smtClean="0"/>
              <a:t>Concurrent writes may be seen in a different order on different machines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3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113" name="Rectangle 112"/>
          <p:cNvSpPr/>
          <p:nvPr/>
        </p:nvSpPr>
        <p:spPr>
          <a:xfrm>
            <a:off x="5600700" y="3663794"/>
            <a:ext cx="1981200" cy="1060605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 of a Causally Consistent Data-store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5943600" y="6245225"/>
            <a:ext cx="8382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7571" y="6135574"/>
            <a:ext cx="8229600" cy="490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828800" y="3047999"/>
            <a:ext cx="5560088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8800" y="2694800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28800" y="3581399"/>
            <a:ext cx="55626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28800" y="3228200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828800" y="4114799"/>
            <a:ext cx="5562600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28800" y="3761600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828800" y="4724399"/>
            <a:ext cx="55600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828800" y="4371200"/>
            <a:ext cx="38100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P4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362200" y="2707340"/>
            <a:ext cx="6858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W(x)a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048000" y="3228200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R(x)a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058048" y="3761600"/>
            <a:ext cx="685800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R(x)a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058048" y="4343399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R(x)a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4572000" y="3760694"/>
            <a:ext cx="685800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R(x)a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4572000" y="4343399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267200" y="6262771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979894" y="615877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=Read variable x;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Result is b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6545936" y="6276201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(x)b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258629" y="6172200"/>
            <a:ext cx="142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Write variable x;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Result is b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567018" y="6242199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914400" y="6248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=Process P1</a:t>
            </a:r>
            <a:endParaRPr lang="en-US" sz="12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133600" y="6389602"/>
            <a:ext cx="342900" cy="11198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38400" y="6248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=Timeline at P1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3962400" y="3220495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W(x)b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5257800" y="2707191"/>
            <a:ext cx="6858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W(x)c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5791200" y="3763943"/>
            <a:ext cx="685800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R(x)c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6705600" y="3763943"/>
            <a:ext cx="685800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5791200" y="4343399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6705600" y="4343399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R(x)c</a:t>
            </a:r>
            <a:endParaRPr lang="en-US" sz="1200" dirty="0"/>
          </a:p>
        </p:txBody>
      </p:sp>
      <p:cxnSp>
        <p:nvCxnSpPr>
          <p:cNvPr id="43" name="Straight Connector 42"/>
          <p:cNvCxnSpPr>
            <a:stCxn id="15" idx="2"/>
            <a:endCxn id="16" idx="1"/>
          </p:cNvCxnSpPr>
          <p:nvPr/>
        </p:nvCxnSpPr>
        <p:spPr>
          <a:xfrm>
            <a:off x="2705100" y="2984339"/>
            <a:ext cx="342900" cy="382361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5" idx="2"/>
            <a:endCxn id="17" idx="1"/>
          </p:cNvCxnSpPr>
          <p:nvPr/>
        </p:nvCxnSpPr>
        <p:spPr>
          <a:xfrm>
            <a:off x="2705100" y="2984339"/>
            <a:ext cx="352948" cy="915761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5" idx="2"/>
            <a:endCxn id="18" idx="1"/>
          </p:cNvCxnSpPr>
          <p:nvPr/>
        </p:nvCxnSpPr>
        <p:spPr>
          <a:xfrm>
            <a:off x="2705100" y="2984339"/>
            <a:ext cx="352948" cy="1497560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0" idx="2"/>
            <a:endCxn id="20" idx="1"/>
          </p:cNvCxnSpPr>
          <p:nvPr/>
        </p:nvCxnSpPr>
        <p:spPr>
          <a:xfrm>
            <a:off x="4305300" y="3497494"/>
            <a:ext cx="266700" cy="984405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0" idx="2"/>
            <a:endCxn id="40" idx="0"/>
          </p:cNvCxnSpPr>
          <p:nvPr/>
        </p:nvCxnSpPr>
        <p:spPr>
          <a:xfrm>
            <a:off x="4305300" y="3497494"/>
            <a:ext cx="2743200" cy="26644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1" idx="2"/>
            <a:endCxn id="39" idx="1"/>
          </p:cNvCxnSpPr>
          <p:nvPr/>
        </p:nvCxnSpPr>
        <p:spPr>
          <a:xfrm>
            <a:off x="5600700" y="2984190"/>
            <a:ext cx="190500" cy="918253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1" idx="2"/>
            <a:endCxn id="42" idx="0"/>
          </p:cNvCxnSpPr>
          <p:nvPr/>
        </p:nvCxnSpPr>
        <p:spPr>
          <a:xfrm>
            <a:off x="5600700" y="2984190"/>
            <a:ext cx="1447800" cy="1359209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3"/>
            <a:endCxn id="30" idx="1"/>
          </p:cNvCxnSpPr>
          <p:nvPr/>
        </p:nvCxnSpPr>
        <p:spPr>
          <a:xfrm flipV="1">
            <a:off x="3733800" y="3358995"/>
            <a:ext cx="228600" cy="7705"/>
          </a:xfrm>
          <a:prstGeom prst="line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7" idx="3"/>
            <a:endCxn id="19" idx="1"/>
          </p:cNvCxnSpPr>
          <p:nvPr/>
        </p:nvCxnSpPr>
        <p:spPr>
          <a:xfrm flipV="1">
            <a:off x="3743848" y="3899194"/>
            <a:ext cx="828152" cy="906"/>
          </a:xfrm>
          <a:prstGeom prst="line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9" idx="3"/>
            <a:endCxn id="40" idx="1"/>
          </p:cNvCxnSpPr>
          <p:nvPr/>
        </p:nvCxnSpPr>
        <p:spPr>
          <a:xfrm>
            <a:off x="6477000" y="3902443"/>
            <a:ext cx="228600" cy="0"/>
          </a:xfrm>
          <a:prstGeom prst="line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0" idx="3"/>
            <a:endCxn id="41" idx="1"/>
          </p:cNvCxnSpPr>
          <p:nvPr/>
        </p:nvCxnSpPr>
        <p:spPr>
          <a:xfrm>
            <a:off x="5257800" y="4481899"/>
            <a:ext cx="5334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973936" y="5257800"/>
            <a:ext cx="2293264" cy="6095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 Causally Consistent Data-Store</a:t>
            </a:r>
            <a:endParaRPr lang="en-US" sz="1600" dirty="0"/>
          </a:p>
        </p:txBody>
      </p:sp>
      <p:sp>
        <p:nvSpPr>
          <p:cNvPr id="84" name="Rectangle 83"/>
          <p:cNvSpPr/>
          <p:nvPr/>
        </p:nvSpPr>
        <p:spPr>
          <a:xfrm>
            <a:off x="4876800" y="5257800"/>
            <a:ext cx="2293264" cy="6095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But not a Sequentially Consistent Data-Store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4800600" y="220831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Concurrent writes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4438650" y="2516088"/>
            <a:ext cx="819150" cy="6594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1" idx="0"/>
          </p:cNvCxnSpPr>
          <p:nvPr/>
        </p:nvCxnSpPr>
        <p:spPr>
          <a:xfrm flipH="1" flipV="1">
            <a:off x="5334000" y="2516087"/>
            <a:ext cx="266700" cy="191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981200" y="20574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Causal writes</a:t>
            </a:r>
          </a:p>
        </p:txBody>
      </p:sp>
      <p:cxnSp>
        <p:nvCxnSpPr>
          <p:cNvPr id="103" name="Straight Arrow Connector 102"/>
          <p:cNvCxnSpPr>
            <a:stCxn id="30" idx="0"/>
          </p:cNvCxnSpPr>
          <p:nvPr/>
        </p:nvCxnSpPr>
        <p:spPr>
          <a:xfrm flipH="1" flipV="1">
            <a:off x="2819400" y="2362199"/>
            <a:ext cx="1485900" cy="85829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5" idx="0"/>
            <a:endCxn id="98" idx="2"/>
          </p:cNvCxnSpPr>
          <p:nvPr/>
        </p:nvCxnSpPr>
        <p:spPr>
          <a:xfrm flipH="1" flipV="1">
            <a:off x="2667000" y="2365177"/>
            <a:ext cx="38100" cy="34216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9" idx="3"/>
          </p:cNvCxnSpPr>
          <p:nvPr/>
        </p:nvCxnSpPr>
        <p:spPr>
          <a:xfrm>
            <a:off x="5257800" y="3899194"/>
            <a:ext cx="533400" cy="3249"/>
          </a:xfrm>
          <a:prstGeom prst="line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8" idx="3"/>
            <a:endCxn id="20" idx="1"/>
          </p:cNvCxnSpPr>
          <p:nvPr/>
        </p:nvCxnSpPr>
        <p:spPr>
          <a:xfrm>
            <a:off x="3743848" y="4481899"/>
            <a:ext cx="828152" cy="0"/>
          </a:xfrm>
          <a:prstGeom prst="line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1" idx="3"/>
            <a:endCxn id="42" idx="1"/>
          </p:cNvCxnSpPr>
          <p:nvPr/>
        </p:nvCxnSpPr>
        <p:spPr>
          <a:xfrm>
            <a:off x="6477000" y="4481899"/>
            <a:ext cx="2286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85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83" grpId="0" animBg="1"/>
      <p:bldP spid="84" grpId="0" animBg="1"/>
      <p:bldP spid="85" grpId="0"/>
      <p:bldP spid="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Implications of adopting a Causally Consistent Data-store for Applications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Processes have to keep track of which processes have seen which writes</a:t>
            </a:r>
          </a:p>
          <a:p>
            <a:pPr lvl="4"/>
            <a:endParaRPr lang="en-US" sz="1600" dirty="0" smtClean="0"/>
          </a:p>
          <a:p>
            <a:r>
              <a:rPr lang="en-US" sz="2400" dirty="0" smtClean="0"/>
              <a:t>This requires maintaining a dependency graph between write and read operations</a:t>
            </a:r>
          </a:p>
          <a:p>
            <a:pPr lvl="1"/>
            <a:r>
              <a:rPr lang="en-US" sz="2000" dirty="0" smtClean="0"/>
              <a:t>Vector clocks provide a way to maintain causally consistent data-stores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4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 in Data-centric Consistency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/>
          </p:nvPr>
        </p:nvGraphicFramePr>
        <p:xfrm>
          <a:off x="800100" y="1676400"/>
          <a:ext cx="75438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685800" y="5562600"/>
            <a:ext cx="8001000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But, is Data-Centric Consistency Model good for all applications?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928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2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Last Session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Consistency and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Replication- Part I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 algn="just" eaLnBrk="1" hangingPunct="1">
              <a:buNone/>
              <a:defRPr/>
            </a:pP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Today’s Session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Consistency and Replication – Part III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Data-Centric Consistency Models (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Continue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Client-Centric Consistency Models</a:t>
            </a: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Announcements: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Mid-semester grades are out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P2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is due on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Sunday, Oct 23 by midnight</a:t>
            </a:r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942A607-056F-457F-97DE-80AB62A94AD2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67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Applications that Can </a:t>
            </a:r>
            <a:r>
              <a:rPr lang="en-US" sz="3600" dirty="0"/>
              <a:t>U</a:t>
            </a:r>
            <a:r>
              <a:rPr lang="en-US" sz="3600" dirty="0" smtClean="0"/>
              <a:t>se </a:t>
            </a:r>
            <a:br>
              <a:rPr lang="en-US" sz="3600" dirty="0" smtClean="0"/>
            </a:br>
            <a:r>
              <a:rPr lang="en-US" sz="3600" dirty="0" smtClean="0"/>
              <a:t>Data-centric Models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r>
              <a:rPr lang="en-US" sz="2400" dirty="0" smtClean="0"/>
              <a:t>Data-centric models are applicable when many processes are concurrently updating the data-store</a:t>
            </a:r>
          </a:p>
          <a:p>
            <a:pPr lvl="7"/>
            <a:endParaRPr lang="en-US" sz="1200" dirty="0" smtClean="0"/>
          </a:p>
          <a:p>
            <a:r>
              <a:rPr lang="en-US" sz="2400" dirty="0" smtClean="0"/>
              <a:t>But, do all applications need all replicas to be consistent?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1382490" y="2819400"/>
            <a:ext cx="6006209" cy="3082871"/>
          </a:xfrm>
          <a:prstGeom prst="rect">
            <a:avLst/>
          </a:prstGeom>
          <a:noFill/>
          <a:extLst/>
        </p:spPr>
      </p:pic>
      <p:grpSp>
        <p:nvGrpSpPr>
          <p:cNvPr id="48" name="Group 47"/>
          <p:cNvGrpSpPr/>
          <p:nvPr/>
        </p:nvGrpSpPr>
        <p:grpSpPr>
          <a:xfrm>
            <a:off x="1839690" y="3023734"/>
            <a:ext cx="5382267" cy="2713836"/>
            <a:chOff x="1143000" y="3674663"/>
            <a:chExt cx="5382267" cy="2713836"/>
          </a:xfrm>
        </p:grpSpPr>
        <p:sp>
          <p:nvSpPr>
            <p:cNvPr id="28" name="Can 27"/>
            <p:cNvSpPr/>
            <p:nvPr/>
          </p:nvSpPr>
          <p:spPr>
            <a:xfrm>
              <a:off x="1600200" y="487680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Can 33"/>
            <p:cNvSpPr/>
            <p:nvPr/>
          </p:nvSpPr>
          <p:spPr>
            <a:xfrm>
              <a:off x="4640304" y="5491162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Can 34"/>
            <p:cNvSpPr/>
            <p:nvPr/>
          </p:nvSpPr>
          <p:spPr>
            <a:xfrm>
              <a:off x="4446254" y="4593825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Can 35"/>
            <p:cNvSpPr/>
            <p:nvPr/>
          </p:nvSpPr>
          <p:spPr>
            <a:xfrm>
              <a:off x="5192310" y="373286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Can 36"/>
            <p:cNvSpPr/>
            <p:nvPr/>
          </p:nvSpPr>
          <p:spPr>
            <a:xfrm>
              <a:off x="2794305" y="367466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Can 37"/>
            <p:cNvSpPr/>
            <p:nvPr/>
          </p:nvSpPr>
          <p:spPr>
            <a:xfrm>
              <a:off x="1143000" y="376918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451469" y="524427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23" name="Straight Connector 22"/>
          <p:cNvCxnSpPr>
            <a:stCxn id="55" idx="3"/>
            <a:endCxn id="26" idx="1"/>
          </p:cNvCxnSpPr>
          <p:nvPr/>
        </p:nvCxnSpPr>
        <p:spPr>
          <a:xfrm flipV="1">
            <a:off x="6555478" y="5197867"/>
            <a:ext cx="388914" cy="18490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/>
          <p:cNvSpPr/>
          <p:nvPr/>
        </p:nvSpPr>
        <p:spPr>
          <a:xfrm>
            <a:off x="7221957" y="4225871"/>
            <a:ext cx="1769643" cy="4649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Event: Update Webpage-A</a:t>
            </a:r>
            <a:endParaRPr lang="en-US" sz="1200" dirty="0"/>
          </a:p>
        </p:txBody>
      </p:sp>
      <p:pic>
        <p:nvPicPr>
          <p:cNvPr id="1043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12" y="3116857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7" y="4960070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5257417" y="4375934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003473" y="347240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629847" y="3392099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954163" y="3493225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411363" y="4652933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82" name="Straight Connector 81"/>
          <p:cNvCxnSpPr>
            <a:stCxn id="1043" idx="3"/>
            <a:endCxn id="105" idx="1"/>
          </p:cNvCxnSpPr>
          <p:nvPr/>
        </p:nvCxnSpPr>
        <p:spPr>
          <a:xfrm>
            <a:off x="1374075" y="3558976"/>
            <a:ext cx="580088" cy="7274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00" idx="3"/>
            <a:endCxn id="106" idx="1"/>
          </p:cNvCxnSpPr>
          <p:nvPr/>
        </p:nvCxnSpPr>
        <p:spPr>
          <a:xfrm flipV="1">
            <a:off x="1277360" y="4791433"/>
            <a:ext cx="1134003" cy="61075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445872" y="524427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256263" y="43782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007246" y="3474888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634029" y="33876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940672" y="349692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397872" y="4650939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pic>
        <p:nvPicPr>
          <p:cNvPr id="26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4392" y="4759271"/>
            <a:ext cx="787480" cy="87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ctangle 38"/>
          <p:cNvSpPr/>
          <p:nvPr/>
        </p:nvSpPr>
        <p:spPr>
          <a:xfrm>
            <a:off x="457200" y="5638800"/>
            <a:ext cx="8305800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Data-Centric Consistency Model is too strict when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sz="2000" dirty="0" smtClean="0"/>
              <a:t>One client process updates the data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sz="2000" dirty="0" smtClean="0"/>
              <a:t>Other processes read the data, and are OK with reasonably stale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648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3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3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3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040" grpId="0" animBg="1"/>
      <p:bldP spid="1040" grpId="1" animBg="1"/>
      <p:bldP spid="102" grpId="0" animBg="1"/>
      <p:bldP spid="103" grpId="0" animBg="1"/>
      <p:bldP spid="104" grpId="0" animBg="1"/>
      <p:bldP spid="105" grpId="0" animBg="1"/>
      <p:bldP spid="106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smtClean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Data-centric 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Client-centric Consistency Models</a:t>
            </a: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Replica Management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Replica Server Placement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Content Replication and Placement</a:t>
            </a:r>
          </a:p>
          <a:p>
            <a:pPr marL="457200" lvl="1" indent="0">
              <a:buNone/>
              <a:defRPr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F38F1C-FF13-4318-BE43-8C2C61671174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446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Client-Centric Consistency Models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sz="2000" dirty="0"/>
              <a:t>Data-centric models lead to excessive overheads </a:t>
            </a:r>
            <a:r>
              <a:rPr lang="en-US" sz="2000" dirty="0" smtClean="0"/>
              <a:t>in applications where:</a:t>
            </a:r>
            <a:endParaRPr lang="en-US" sz="2000" dirty="0"/>
          </a:p>
          <a:p>
            <a:pPr lvl="1"/>
            <a:r>
              <a:rPr lang="en-US" sz="1800" dirty="0"/>
              <a:t>A</a:t>
            </a:r>
            <a:r>
              <a:rPr lang="en-US" sz="1800" dirty="0" smtClean="0"/>
              <a:t> </a:t>
            </a:r>
            <a:r>
              <a:rPr lang="en-US" sz="1800" dirty="0"/>
              <a:t>majority operations are reads, and </a:t>
            </a:r>
          </a:p>
          <a:p>
            <a:pPr lvl="1"/>
            <a:r>
              <a:rPr lang="en-US" sz="1800" dirty="0"/>
              <a:t>U</a:t>
            </a:r>
            <a:r>
              <a:rPr lang="en-US" sz="1800" dirty="0" smtClean="0"/>
              <a:t>pdates </a:t>
            </a:r>
            <a:r>
              <a:rPr lang="en-US" sz="1800" dirty="0"/>
              <a:t>occur </a:t>
            </a:r>
            <a:r>
              <a:rPr lang="en-US" sz="1800" dirty="0" smtClean="0"/>
              <a:t>infrequently</a:t>
            </a:r>
            <a:r>
              <a:rPr lang="en-US" sz="1800" dirty="0"/>
              <a:t>, and are often </a:t>
            </a:r>
            <a:r>
              <a:rPr lang="en-US" sz="1800" dirty="0" smtClean="0"/>
              <a:t>from </a:t>
            </a:r>
            <a:r>
              <a:rPr lang="en-US" sz="1800" dirty="0"/>
              <a:t>one client </a:t>
            </a:r>
            <a:r>
              <a:rPr lang="en-US" sz="1800" dirty="0" smtClean="0"/>
              <a:t>process</a:t>
            </a:r>
          </a:p>
          <a:p>
            <a:pPr lvl="5"/>
            <a:endParaRPr lang="en-US" sz="1000" dirty="0" smtClean="0"/>
          </a:p>
          <a:p>
            <a:pPr lvl="5"/>
            <a:endParaRPr lang="en-US" sz="300" dirty="0" smtClean="0"/>
          </a:p>
          <a:p>
            <a:r>
              <a:rPr lang="en-US" sz="2000" dirty="0" smtClean="0"/>
              <a:t>For such applications, a weaker form of consistency called </a:t>
            </a:r>
            <a:r>
              <a:rPr lang="en-US" sz="2000" i="1" dirty="0" smtClean="0"/>
              <a:t>Client-centric Consistency</a:t>
            </a:r>
            <a:r>
              <a:rPr lang="en-US" sz="2000" dirty="0" smtClean="0"/>
              <a:t> is employed for improving efficiency</a:t>
            </a:r>
          </a:p>
          <a:p>
            <a:pPr lvl="5"/>
            <a:endParaRPr lang="en-US" sz="1100" dirty="0" smtClean="0"/>
          </a:p>
          <a:p>
            <a:r>
              <a:rPr lang="en-US" sz="2000" dirty="0" smtClean="0"/>
              <a:t>Client-centric consistency models specify two requirements:</a:t>
            </a:r>
            <a:endParaRPr lang="en-US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</a:rPr>
              <a:t>Eventual Consistency</a:t>
            </a:r>
          </a:p>
          <a:p>
            <a:pPr lvl="2"/>
            <a:r>
              <a:rPr lang="en-US" sz="1800" dirty="0"/>
              <a:t>All the replicas should </a:t>
            </a:r>
            <a:r>
              <a:rPr lang="en-US" sz="1800" i="1" dirty="0"/>
              <a:t>eventually</a:t>
            </a:r>
            <a:r>
              <a:rPr lang="en-US" sz="1800" dirty="0"/>
              <a:t> converge on a final </a:t>
            </a:r>
            <a:r>
              <a:rPr lang="en-US" sz="1800" dirty="0" smtClean="0"/>
              <a:t>value</a:t>
            </a:r>
          </a:p>
          <a:p>
            <a:pPr marL="914400" lvl="2" indent="0">
              <a:buNone/>
            </a:pPr>
            <a:endParaRPr lang="en-US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</a:rPr>
              <a:t>Client Consistency Guarantees</a:t>
            </a:r>
          </a:p>
          <a:p>
            <a:pPr lvl="2"/>
            <a:r>
              <a:rPr lang="en-US" sz="1800" dirty="0"/>
              <a:t>A client should be guaranteed some level of consistency while accessing different replicas at different times</a:t>
            </a:r>
          </a:p>
          <a:p>
            <a:pPr lvl="2"/>
            <a:endParaRPr lang="en-US" sz="1800" dirty="0"/>
          </a:p>
          <a:p>
            <a:pPr lvl="2"/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3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/>
          </p:nvPr>
        </p:nvGraphicFramePr>
        <p:xfrm>
          <a:off x="838200" y="2031589"/>
          <a:ext cx="75438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80060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8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15400" cy="5029200"/>
          </a:xfrm>
        </p:spPr>
        <p:txBody>
          <a:bodyPr/>
          <a:lstStyle/>
          <a:p>
            <a:r>
              <a:rPr lang="en-US" sz="2400" dirty="0" smtClean="0"/>
              <a:t>Many applications can tolerate inconsistency for a long time</a:t>
            </a:r>
          </a:p>
          <a:p>
            <a:pPr lvl="1"/>
            <a:r>
              <a:rPr lang="en-US" sz="2000" dirty="0" smtClean="0"/>
              <a:t>Webpage updates, Web Search – Crawling, indexing and ranking, Updates to DNS Server</a:t>
            </a:r>
          </a:p>
          <a:p>
            <a:pPr lvl="5"/>
            <a:endParaRPr lang="en-US" sz="1200" dirty="0" smtClean="0"/>
          </a:p>
          <a:p>
            <a:r>
              <a:rPr lang="en-US" sz="2400" dirty="0" smtClean="0"/>
              <a:t>In such applications, it is acceptable and efficient if replicas </a:t>
            </a:r>
            <a:br>
              <a:rPr lang="en-US" sz="2400" dirty="0" smtClean="0"/>
            </a:br>
            <a:r>
              <a:rPr lang="en-US" sz="2400" dirty="0" smtClean="0"/>
              <a:t>in the data-store rarely exchange updates</a:t>
            </a:r>
          </a:p>
          <a:p>
            <a:pPr lvl="4"/>
            <a:endParaRPr lang="en-US" sz="1200" dirty="0" smtClean="0"/>
          </a:p>
          <a:p>
            <a:r>
              <a:rPr lang="en-US" sz="2400" dirty="0" smtClean="0"/>
              <a:t>A data-store is termed as </a:t>
            </a:r>
            <a:r>
              <a:rPr lang="en-US" sz="2400" i="1" dirty="0" smtClean="0"/>
              <a:t>Eventually Consistent</a:t>
            </a:r>
            <a:r>
              <a:rPr lang="en-US" sz="2400" dirty="0" smtClean="0"/>
              <a:t> if:</a:t>
            </a:r>
          </a:p>
          <a:p>
            <a:pPr lvl="1"/>
            <a:r>
              <a:rPr lang="en-US" sz="2000" dirty="0" smtClean="0"/>
              <a:t>All replicas will gradually become consistent in the absence of updates</a:t>
            </a:r>
          </a:p>
          <a:p>
            <a:pPr lvl="1"/>
            <a:endParaRPr lang="en-US" sz="1800" dirty="0" smtClean="0"/>
          </a:p>
          <a:p>
            <a:r>
              <a:rPr lang="en-US" sz="2200" dirty="0" smtClean="0"/>
              <a:t>Typically, updates </a:t>
            </a:r>
            <a:r>
              <a:rPr lang="en-US" sz="2200" dirty="0"/>
              <a:t>are propagated </a:t>
            </a:r>
            <a:r>
              <a:rPr lang="en-US" sz="2200" dirty="0" smtClean="0"/>
              <a:t>infrequently in eventually consistent data-stores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r>
              <a:rPr lang="en-US" sz="2400" dirty="0" smtClean="0"/>
              <a:t>In eventually consistent data-stores,</a:t>
            </a:r>
          </a:p>
          <a:p>
            <a:pPr lvl="1"/>
            <a:r>
              <a:rPr lang="en-US" sz="2400" i="1" dirty="0" smtClean="0"/>
              <a:t>Write-write conflicts</a:t>
            </a:r>
            <a:r>
              <a:rPr lang="en-US" sz="2400" dirty="0" smtClean="0"/>
              <a:t> are rare</a:t>
            </a:r>
          </a:p>
          <a:p>
            <a:pPr lvl="2"/>
            <a:r>
              <a:rPr lang="en-US" sz="2000" dirty="0" smtClean="0"/>
              <a:t>Two processes that write the same value are rare</a:t>
            </a:r>
          </a:p>
          <a:p>
            <a:pPr lvl="2"/>
            <a:r>
              <a:rPr lang="en-US" sz="2000" dirty="0" smtClean="0"/>
              <a:t>Generally, one client updates the data value </a:t>
            </a:r>
          </a:p>
          <a:p>
            <a:pPr lvl="3"/>
            <a:r>
              <a:rPr lang="en-US" sz="1800" dirty="0" smtClean="0"/>
              <a:t>e.g., One DNS server updates the name to IP mappings</a:t>
            </a:r>
          </a:p>
          <a:p>
            <a:pPr lvl="2"/>
            <a:r>
              <a:rPr lang="en-US" sz="2000" dirty="0" smtClean="0"/>
              <a:t>Such rare conflicts can be handled through simple mechanisms, such as mutual exclusion</a:t>
            </a:r>
          </a:p>
          <a:p>
            <a:pPr lvl="7"/>
            <a:endParaRPr lang="en-US" sz="1600" dirty="0" smtClean="0"/>
          </a:p>
          <a:p>
            <a:pPr lvl="1"/>
            <a:r>
              <a:rPr lang="en-US" sz="2400" dirty="0" smtClean="0"/>
              <a:t>R</a:t>
            </a:r>
            <a:r>
              <a:rPr lang="en-US" sz="2400" i="1" dirty="0" smtClean="0"/>
              <a:t>ead-write conflicts</a:t>
            </a:r>
            <a:r>
              <a:rPr lang="en-US" sz="2400" dirty="0" smtClean="0"/>
              <a:t> are more frequent</a:t>
            </a:r>
          </a:p>
          <a:p>
            <a:pPr lvl="2"/>
            <a:r>
              <a:rPr lang="en-US" sz="2000" dirty="0" smtClean="0"/>
              <a:t>Conflicts where one process is reading a value, while another process is writing a value to the same variable</a:t>
            </a:r>
          </a:p>
          <a:p>
            <a:pPr lvl="2"/>
            <a:r>
              <a:rPr lang="en-US" sz="2000" dirty="0" smtClean="0"/>
              <a:t>Eventual Consistency Design has to focus on efficiently resolving such conflicts</a:t>
            </a:r>
          </a:p>
          <a:p>
            <a:pPr lvl="2"/>
            <a:endParaRPr lang="en-US" sz="20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143000"/>
          </a:xfrm>
        </p:spPr>
        <p:txBody>
          <a:bodyPr/>
          <a:lstStyle/>
          <a:p>
            <a:r>
              <a:rPr lang="en-US" sz="4000" dirty="0" smtClean="0"/>
              <a:t>Challenges in Eventual Consistency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8534400" cy="1554163"/>
          </a:xfrm>
        </p:spPr>
        <p:txBody>
          <a:bodyPr/>
          <a:lstStyle/>
          <a:p>
            <a:r>
              <a:rPr lang="en-US" sz="2400" dirty="0" smtClean="0"/>
              <a:t>Eventual Consistency is not good-enough when the client process accesses data from different replicas</a:t>
            </a:r>
          </a:p>
          <a:p>
            <a:pPr lvl="1"/>
            <a:r>
              <a:rPr lang="en-US" sz="2000" dirty="0" smtClean="0"/>
              <a:t>We need consistency guarantees for a single client while accessing the data-store</a:t>
            </a:r>
            <a:endParaRPr lang="en-US" sz="2000" dirty="0"/>
          </a:p>
        </p:txBody>
      </p:sp>
      <p:pic>
        <p:nvPicPr>
          <p:cNvPr id="5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1382490" y="3352800"/>
            <a:ext cx="6006209" cy="3082871"/>
          </a:xfrm>
          <a:prstGeom prst="rect">
            <a:avLst/>
          </a:prstGeom>
          <a:noFill/>
          <a:extLst/>
        </p:spPr>
      </p:pic>
      <p:grpSp>
        <p:nvGrpSpPr>
          <p:cNvPr id="6" name="Group 5"/>
          <p:cNvGrpSpPr/>
          <p:nvPr/>
        </p:nvGrpSpPr>
        <p:grpSpPr>
          <a:xfrm>
            <a:off x="1839690" y="3557134"/>
            <a:ext cx="5382267" cy="2713836"/>
            <a:chOff x="1143000" y="3674663"/>
            <a:chExt cx="5382267" cy="2713836"/>
          </a:xfrm>
        </p:grpSpPr>
        <p:sp>
          <p:nvSpPr>
            <p:cNvPr id="7" name="Can 6"/>
            <p:cNvSpPr/>
            <p:nvPr/>
          </p:nvSpPr>
          <p:spPr>
            <a:xfrm>
              <a:off x="1600200" y="487680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>
              <a:off x="4640304" y="5491162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Can 8"/>
            <p:cNvSpPr/>
            <p:nvPr/>
          </p:nvSpPr>
          <p:spPr>
            <a:xfrm>
              <a:off x="4446254" y="4593825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>
              <a:off x="5192310" y="373286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Can 10"/>
            <p:cNvSpPr/>
            <p:nvPr/>
          </p:nvSpPr>
          <p:spPr>
            <a:xfrm>
              <a:off x="2794305" y="367466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Can 11"/>
            <p:cNvSpPr/>
            <p:nvPr/>
          </p:nvSpPr>
          <p:spPr>
            <a:xfrm>
              <a:off x="1143000" y="376918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451469" y="577767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14" name="Straight Connector 13"/>
          <p:cNvCxnSpPr>
            <a:stCxn id="13" idx="3"/>
            <a:endCxn id="32" idx="1"/>
          </p:cNvCxnSpPr>
          <p:nvPr/>
        </p:nvCxnSpPr>
        <p:spPr>
          <a:xfrm flipV="1">
            <a:off x="6555478" y="5731267"/>
            <a:ext cx="388914" cy="18490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221957" y="4759271"/>
            <a:ext cx="1769643" cy="4649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Event: Update Webpage-A</a:t>
            </a:r>
            <a:endParaRPr lang="en-US" sz="1200" dirty="0"/>
          </a:p>
        </p:txBody>
      </p:sp>
      <p:pic>
        <p:nvPicPr>
          <p:cNvPr id="16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12" y="3650257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7" y="5493470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257417" y="4909334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003473" y="400580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629847" y="3925499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954163" y="4026625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411363" y="5186333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23" name="Straight Connector 22"/>
          <p:cNvCxnSpPr>
            <a:stCxn id="16" idx="3"/>
            <a:endCxn id="21" idx="1"/>
          </p:cNvCxnSpPr>
          <p:nvPr/>
        </p:nvCxnSpPr>
        <p:spPr>
          <a:xfrm>
            <a:off x="1374075" y="4092376"/>
            <a:ext cx="580088" cy="7274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3"/>
            <a:endCxn id="22" idx="1"/>
          </p:cNvCxnSpPr>
          <p:nvPr/>
        </p:nvCxnSpPr>
        <p:spPr>
          <a:xfrm flipV="1">
            <a:off x="1277360" y="5324833"/>
            <a:ext cx="1134003" cy="61075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45872" y="577767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256263" y="49116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007246" y="4008288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634029" y="39210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940672" y="403032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397872" y="5184339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31" name="Straight Connector 30"/>
          <p:cNvCxnSpPr>
            <a:endCxn id="28" idx="2"/>
          </p:cNvCxnSpPr>
          <p:nvPr/>
        </p:nvCxnSpPr>
        <p:spPr>
          <a:xfrm flipV="1">
            <a:off x="4157473" y="4198070"/>
            <a:ext cx="28561" cy="33642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4392" y="5292671"/>
            <a:ext cx="787480" cy="87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Straight Connector 32"/>
          <p:cNvCxnSpPr>
            <a:endCxn id="28" idx="2"/>
          </p:cNvCxnSpPr>
          <p:nvPr/>
        </p:nvCxnSpPr>
        <p:spPr>
          <a:xfrm flipV="1">
            <a:off x="4157473" y="4198070"/>
            <a:ext cx="28561" cy="31459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6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2054E-6 L -0.34861 -0.1193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31" y="-5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026515"/>
              </p:ext>
            </p:extLst>
          </p:nvPr>
        </p:nvGraphicFramePr>
        <p:xfrm>
          <a:off x="838200" y="2031589"/>
          <a:ext cx="75438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72440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5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Consistency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862" y="1350684"/>
            <a:ext cx="8458200" cy="4525963"/>
          </a:xfrm>
        </p:spPr>
        <p:txBody>
          <a:bodyPr/>
          <a:lstStyle/>
          <a:p>
            <a:r>
              <a:rPr lang="en-US" sz="2400" dirty="0" smtClean="0"/>
              <a:t>Client-centric consistency provides guarantees for a single client for its accesses to a data-store</a:t>
            </a:r>
          </a:p>
          <a:p>
            <a:pPr lvl="6"/>
            <a:endParaRPr lang="en-US" sz="1100" dirty="0" smtClean="0"/>
          </a:p>
          <a:p>
            <a:r>
              <a:rPr lang="en-US" sz="2000" dirty="0" smtClean="0"/>
              <a:t>Example: Providing consistency guarantees to a client process for data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 replicated on two replicas. Let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/>
              <a:t> be the local copy of a data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 at replica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/>
              <a:t>.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sz="16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67400" y="6324600"/>
            <a:ext cx="838200" cy="476250"/>
          </a:xfrm>
        </p:spPr>
        <p:txBody>
          <a:bodyPr/>
          <a:lstStyle/>
          <a:p>
            <a:pPr>
              <a:defRPr/>
            </a:pPr>
            <a:fld id="{E28FF950-DB7C-455D-9E01-A518DD2D33C1}" type="slidenum">
              <a:rPr lang="en-US" sz="1200" smtClean="0"/>
              <a:pPr>
                <a:defRPr/>
              </a:pPr>
              <a:t>28</a:t>
            </a:fld>
            <a:endParaRPr lang="en-US" sz="1200"/>
          </a:p>
        </p:txBody>
      </p:sp>
      <p:sp>
        <p:nvSpPr>
          <p:cNvPr id="7" name="Can 6"/>
          <p:cNvSpPr/>
          <p:nvPr/>
        </p:nvSpPr>
        <p:spPr>
          <a:xfrm>
            <a:off x="1752600" y="4107597"/>
            <a:ext cx="457200" cy="316468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600" dirty="0"/>
          </a:p>
        </p:txBody>
      </p:sp>
      <p:sp>
        <p:nvSpPr>
          <p:cNvPr id="8" name="Can 7"/>
          <p:cNvSpPr/>
          <p:nvPr/>
        </p:nvSpPr>
        <p:spPr>
          <a:xfrm>
            <a:off x="1752600" y="4869597"/>
            <a:ext cx="457200" cy="316468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09800" y="4195465"/>
            <a:ext cx="64770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09800" y="5186065"/>
            <a:ext cx="64770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662065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438400" y="3738265"/>
            <a:ext cx="83820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438400" y="4797623"/>
            <a:ext cx="838200" cy="30777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)0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678450" y="3738265"/>
            <a:ext cx="83820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)2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990600" y="3433465"/>
            <a:ext cx="6858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x+=2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821450" y="3738265"/>
            <a:ext cx="83820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990600" y="3433465"/>
            <a:ext cx="6858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x-=1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943600" y="3738265"/>
            <a:ext cx="83820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)5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990600" y="3433465"/>
            <a:ext cx="6858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x*=5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5943600" y="3124200"/>
            <a:ext cx="838200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7" idx="2"/>
            <a:endCxn id="13" idx="3"/>
          </p:cNvCxnSpPr>
          <p:nvPr/>
        </p:nvCxnSpPr>
        <p:spPr>
          <a:xfrm flipH="1" flipV="1">
            <a:off x="996662" y="4004965"/>
            <a:ext cx="755938" cy="26086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90600" y="4968793"/>
            <a:ext cx="762000" cy="6487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90600" y="4419600"/>
            <a:ext cx="762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x-=2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7620000" y="4820399"/>
            <a:ext cx="838200" cy="30777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)3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629400" y="4797623"/>
            <a:ext cx="838200" cy="307777"/>
          </a:xfrm>
          <a:prstGeom prst="rect">
            <a:avLst/>
          </a:prstGeom>
          <a:solidFill>
            <a:schemeClr val="lt1">
              <a:alpha val="30000"/>
            </a:schemeClr>
          </a:solidFill>
          <a:ln>
            <a:solidFill>
              <a:srgbClr val="00B050">
                <a:alpha val="30000"/>
              </a:srgbClr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1400" b="1" baseline="-25000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)5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4800" y="6327775"/>
            <a:ext cx="8610600" cy="490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Can 41"/>
          <p:cNvSpPr/>
          <p:nvPr/>
        </p:nvSpPr>
        <p:spPr>
          <a:xfrm>
            <a:off x="444843" y="6379261"/>
            <a:ext cx="381000" cy="3810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38200" y="640099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Replica </a:t>
            </a:r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1905000" y="6431776"/>
            <a:ext cx="712694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100" b="1" dirty="0" smtClean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100" b="1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1100" b="1" dirty="0" smtClean="0">
                <a:latin typeface="Courier New" pitchFamily="49" charset="0"/>
                <a:cs typeface="Courier New" pitchFamily="49" charset="0"/>
              </a:rPr>
              <a:t>)b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617694" y="6327775"/>
            <a:ext cx="17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= Read variable x at  </a:t>
            </a:r>
          </a:p>
          <a:p>
            <a:r>
              <a:rPr lang="en-US" sz="1100" dirty="0" smtClean="0"/>
              <a:t>   replica </a:t>
            </a:r>
            <a:r>
              <a:rPr lang="en-US" sz="1100" dirty="0" err="1" smtClean="0"/>
              <a:t>i</a:t>
            </a:r>
            <a:r>
              <a:rPr lang="en-US" sz="1100" dirty="0" smtClean="0"/>
              <a:t>;  Result is b</a:t>
            </a:r>
            <a:endParaRPr lang="en-US" sz="1100" dirty="0"/>
          </a:p>
        </p:txBody>
      </p:sp>
      <p:sp>
        <p:nvSpPr>
          <p:cNvPr id="47" name="Rectangle 46"/>
          <p:cNvSpPr/>
          <p:nvPr/>
        </p:nvSpPr>
        <p:spPr>
          <a:xfrm>
            <a:off x="4267199" y="6431776"/>
            <a:ext cx="705429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100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it-IT" sz="1100" b="1" dirty="0" smtClean="0">
                <a:latin typeface="Courier New" pitchFamily="49" charset="0"/>
                <a:cs typeface="Courier New" pitchFamily="49" charset="0"/>
              </a:rPr>
              <a:t>(x)b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4972629" y="6341205"/>
            <a:ext cx="1732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= Write variable x at </a:t>
            </a:r>
          </a:p>
          <a:p>
            <a:r>
              <a:rPr lang="en-US" sz="1100" dirty="0" smtClean="0"/>
              <a:t>    replica </a:t>
            </a:r>
            <a:r>
              <a:rPr lang="en-US" sz="1100" dirty="0" err="1" smtClean="0"/>
              <a:t>i</a:t>
            </a:r>
            <a:r>
              <a:rPr lang="en-US" sz="1100" dirty="0" smtClean="0"/>
              <a:t>;  Result is b</a:t>
            </a:r>
            <a:endParaRPr lang="en-US" sz="1100" dirty="0"/>
          </a:p>
        </p:txBody>
      </p:sp>
      <p:sp>
        <p:nvSpPr>
          <p:cNvPr id="40" name="Rectangle 39"/>
          <p:cNvSpPr/>
          <p:nvPr/>
        </p:nvSpPr>
        <p:spPr>
          <a:xfrm>
            <a:off x="7010400" y="6403975"/>
            <a:ext cx="8382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848600" y="6431776"/>
            <a:ext cx="104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= Write Set</a:t>
            </a:r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475019" y="5410200"/>
            <a:ext cx="790213" cy="26161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1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1219200" y="5438001"/>
            <a:ext cx="78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</a:t>
            </a:r>
            <a:r>
              <a:rPr lang="en-US" sz="1200" b="1" dirty="0"/>
              <a:t>Write Set for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/>
              <a:t> = Series of ops being done at some replica that reflects how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200" dirty="0" smtClean="0"/>
              <a:t>updated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/>
              <a:t> till this time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57200" y="5895201"/>
            <a:ext cx="9906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447800" y="5862935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</a:t>
            </a:r>
            <a:r>
              <a:rPr lang="en-US" sz="1200" b="1" dirty="0"/>
              <a:t>Write Set for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/>
              <a:t> </a:t>
            </a:r>
            <a:r>
              <a:rPr lang="en-US" sz="1200" b="1" dirty="0" smtClean="0"/>
              <a:t>and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smtClean="0"/>
              <a:t>Series of ops being done at some replica that reflects how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200" dirty="0" smtClean="0"/>
              <a:t>updated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/>
              <a:t> and,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                             later on, how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200" dirty="0" smtClean="0"/>
              <a:t>is updated on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1200" dirty="0" smtClean="0"/>
          </a:p>
        </p:txBody>
      </p:sp>
      <p:sp>
        <p:nvSpPr>
          <p:cNvPr id="12" name="Left Brace 11"/>
          <p:cNvSpPr/>
          <p:nvPr/>
        </p:nvSpPr>
        <p:spPr>
          <a:xfrm rot="5400000">
            <a:off x="4460194" y="1412195"/>
            <a:ext cx="299810" cy="4343399"/>
          </a:xfrm>
          <a:prstGeom prst="leftBrace">
            <a:avLst>
              <a:gd name="adj1" fmla="val 41849"/>
              <a:gd name="adj2" fmla="val 114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620000" y="4267200"/>
            <a:ext cx="1143000" cy="30777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6629400" y="4800601"/>
            <a:ext cx="838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282569" y="3441957"/>
            <a:ext cx="746881" cy="1282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5400000">
            <a:off x="7438405" y="3780806"/>
            <a:ext cx="210787" cy="1828800"/>
          </a:xfrm>
          <a:prstGeom prst="leftBrace">
            <a:avLst>
              <a:gd name="adj1" fmla="val 41849"/>
              <a:gd name="adj2" fmla="val 114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48439E-6 L -0.00035 0.149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7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8" grpId="0" animBg="1"/>
      <p:bldP spid="19" grpId="0" animBg="1"/>
      <p:bldP spid="19" grpId="1" animBg="1"/>
      <p:bldP spid="21" grpId="0" animBg="1"/>
      <p:bldP spid="22" grpId="0" animBg="1"/>
      <p:bldP spid="22" grpId="1" animBg="1"/>
      <p:bldP spid="23" grpId="0" animBg="1"/>
      <p:bldP spid="28" grpId="0" animBg="1"/>
      <p:bldP spid="28" grpId="1" animBg="1"/>
      <p:bldP spid="35" grpId="0" animBg="1"/>
      <p:bldP spid="38" grpId="0" animBg="1"/>
      <p:bldP spid="39" grpId="0" animBg="1"/>
      <p:bldP spid="43" grpId="0"/>
      <p:bldP spid="50" grpId="0" animBg="1"/>
      <p:bldP spid="51" grpId="0"/>
      <p:bldP spid="12" grpId="0" animBg="1"/>
      <p:bldP spid="52" grpId="0" animBg="1"/>
      <p:bldP spid="29" grpId="0" animBg="1"/>
      <p:bldP spid="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Consistency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r>
              <a:rPr lang="en-US" sz="2400" dirty="0" smtClean="0"/>
              <a:t>We will study four types of client-centric consistency models</a:t>
            </a:r>
            <a:r>
              <a:rPr lang="en-US" sz="2000" baseline="60000" dirty="0" smtClean="0"/>
              <a:t>1</a:t>
            </a:r>
            <a:endParaRPr lang="en-US" sz="1000" baseline="60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</a:rPr>
              <a:t>Monotonic Reads</a:t>
            </a:r>
            <a:endParaRPr lang="en-US" sz="900" baseline="60000" dirty="0" smtClean="0">
              <a:solidFill>
                <a:srgbClr val="0000FF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</a:rPr>
              <a:t>Monotonic Writes</a:t>
            </a:r>
            <a:endParaRPr lang="en-US" sz="900" baseline="60000" dirty="0" smtClean="0">
              <a:solidFill>
                <a:srgbClr val="0000FF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</a:rPr>
              <a:t>Read Your Writes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</a:rPr>
              <a:t>Write Follow Reads</a:t>
            </a:r>
            <a:endParaRPr lang="en-US" sz="900" baseline="60000" dirty="0" smtClean="0">
              <a:solidFill>
                <a:srgbClr val="0000FF"/>
              </a:solidFill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6477000"/>
            <a:ext cx="777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1600" dirty="0" smtClean="0"/>
              <a:t>1. The work is based on the distributed database system built by Terry et al. [1]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smtClean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Motivation</a:t>
            </a:r>
          </a:p>
          <a:p>
            <a:pPr>
              <a:defRPr/>
            </a:pPr>
            <a:endParaRPr lang="en-US" sz="2400" dirty="0" smtClean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Data-centric 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Client-centric Consistency Models</a:t>
            </a: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Replica Management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Replica Server Placement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Content Replication and Placement</a:t>
            </a:r>
          </a:p>
          <a:p>
            <a:pPr marL="457200" lvl="1" indent="0">
              <a:buNone/>
              <a:defRPr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F38F1C-FF13-4318-BE43-8C2C61671174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82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026515"/>
              </p:ext>
            </p:extLst>
          </p:nvPr>
        </p:nvGraphicFramePr>
        <p:xfrm>
          <a:off x="228600" y="2031589"/>
          <a:ext cx="8610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48640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5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dd\Local Settings\Temporary Internet Files\Content.IE5\QNWT6PGV\MC9000546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5973" y="4724400"/>
            <a:ext cx="319827" cy="31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sz="2400" dirty="0" smtClean="0"/>
              <a:t>The model provides guarantees on successive reads</a:t>
            </a:r>
          </a:p>
          <a:p>
            <a:pPr lvl="6"/>
            <a:endParaRPr lang="en-US" sz="1200" dirty="0" smtClean="0"/>
          </a:p>
          <a:p>
            <a:r>
              <a:rPr lang="en-US" sz="2400" dirty="0" smtClean="0"/>
              <a:t>If a client process reads the value of data item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/>
              <a:t>, then any successive read operation by that process should return the </a:t>
            </a:r>
            <a:r>
              <a:rPr lang="en-US" sz="2400" u="sng" dirty="0" smtClean="0"/>
              <a:t>same</a:t>
            </a:r>
            <a:r>
              <a:rPr lang="en-US" sz="2400" dirty="0" smtClean="0"/>
              <a:t> or a </a:t>
            </a:r>
            <a:r>
              <a:rPr lang="en-US" sz="2400" u="sng" dirty="0" smtClean="0"/>
              <a:t>more recent value</a:t>
            </a:r>
            <a:r>
              <a:rPr lang="en-US" sz="2400" dirty="0" smtClean="0"/>
              <a:t> for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x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2971800" y="4038600"/>
            <a:ext cx="446310" cy="4572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2971800" y="4800600"/>
            <a:ext cx="446310" cy="457200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29000" y="4419600"/>
            <a:ext cx="27432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29000" y="5181600"/>
            <a:ext cx="27432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81400" y="3886200"/>
            <a:ext cx="881591" cy="338554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733800" y="4648200"/>
            <a:ext cx="1219200" cy="3385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5105400" y="4648200"/>
            <a:ext cx="881591" cy="33855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4648200" y="3886200"/>
            <a:ext cx="762000" cy="338554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581400" y="4293972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658499" y="4304271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733800" y="5080686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132172" y="5068329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581400" y="5486400"/>
            <a:ext cx="15240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76600" y="5638800"/>
            <a:ext cx="28956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Result of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should at least be as recent as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 smtClean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48200" y="4191000"/>
            <a:ext cx="457200" cy="4572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096000" y="3657600"/>
            <a:ext cx="2819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Order in which client process carries out the operations</a:t>
            </a:r>
            <a:endParaRPr lang="en-US" sz="1600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4876800" y="4114800"/>
            <a:ext cx="1143000" cy="3048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886200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00035 0.1277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19" grpId="0" animBg="1"/>
      <p:bldP spid="34" grpId="0" animBg="1"/>
      <p:bldP spid="8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 Reads –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57200" y="2209800"/>
            <a:ext cx="3733800" cy="1880285"/>
            <a:chOff x="381000" y="1777315"/>
            <a:chExt cx="3733800" cy="1880285"/>
          </a:xfrm>
        </p:grpSpPr>
        <p:sp>
          <p:nvSpPr>
            <p:cNvPr id="5" name="Can 4"/>
            <p:cNvSpPr/>
            <p:nvPr/>
          </p:nvSpPr>
          <p:spPr>
            <a:xfrm>
              <a:off x="381000" y="1929714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6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381000" y="2691714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838200" y="2286000"/>
              <a:ext cx="3124200" cy="24714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38200" y="3048000"/>
              <a:ext cx="3200400" cy="247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90600" y="1777315"/>
              <a:ext cx="838199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800" y="2539315"/>
              <a:ext cx="1143000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6600" y="2514601"/>
              <a:ext cx="838200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1777315"/>
              <a:ext cx="838200" cy="307777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)5</a:t>
              </a:r>
              <a:endParaRPr lang="en-US" sz="1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990600" y="2185086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915299" y="2195385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1066800" y="29718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362200" y="2959443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295400" y="3352800"/>
              <a:ext cx="152400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FIGURE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5009" y="2514601"/>
              <a:ext cx="805391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3276600" y="29718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953000" y="2209800"/>
            <a:ext cx="3733800" cy="1880285"/>
            <a:chOff x="381000" y="1777315"/>
            <a:chExt cx="3733800" cy="1880285"/>
          </a:xfrm>
        </p:grpSpPr>
        <p:sp>
          <p:nvSpPr>
            <p:cNvPr id="45" name="Can 44"/>
            <p:cNvSpPr/>
            <p:nvPr/>
          </p:nvSpPr>
          <p:spPr>
            <a:xfrm>
              <a:off x="381000" y="1929714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600" dirty="0"/>
            </a:p>
          </p:txBody>
        </p:sp>
        <p:sp>
          <p:nvSpPr>
            <p:cNvPr id="46" name="Can 45"/>
            <p:cNvSpPr/>
            <p:nvPr/>
          </p:nvSpPr>
          <p:spPr>
            <a:xfrm>
              <a:off x="381000" y="2691714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6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838200" y="2286000"/>
              <a:ext cx="3124200" cy="24714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838200" y="3048000"/>
              <a:ext cx="3200400" cy="247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990600" y="1777315"/>
              <a:ext cx="838199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43000" y="2539316"/>
              <a:ext cx="838200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76600" y="2514601"/>
              <a:ext cx="838200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05000" y="1777316"/>
              <a:ext cx="838200" cy="30480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)5</a:t>
              </a:r>
              <a:endParaRPr lang="en-US" sz="14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990600" y="2185086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1915299" y="2195385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1143000" y="29718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2362200" y="2959443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1295400" y="3352800"/>
              <a:ext cx="152400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FIGURE 2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395009" y="2514601"/>
              <a:ext cx="805391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3276600" y="29718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52400" y="1371600"/>
            <a:ext cx="87599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Recognize data-stores that provide monotonic read guarantees </a:t>
            </a:r>
            <a:endParaRPr lang="en-US" sz="24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1447800" y="4648200"/>
            <a:ext cx="5867400" cy="1828800"/>
            <a:chOff x="1447800" y="4648200"/>
            <a:chExt cx="5867400" cy="1828800"/>
          </a:xfrm>
        </p:grpSpPr>
        <p:sp>
          <p:nvSpPr>
            <p:cNvPr id="29" name="Can 28"/>
            <p:cNvSpPr/>
            <p:nvPr/>
          </p:nvSpPr>
          <p:spPr>
            <a:xfrm>
              <a:off x="1447800" y="4825314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600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1447800" y="5587314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6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905000" y="5187032"/>
              <a:ext cx="5410200" cy="19282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905000" y="5949032"/>
              <a:ext cx="5410200" cy="1928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057400" y="4672915"/>
              <a:ext cx="838199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33600" y="5434915"/>
              <a:ext cx="1143000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343400" y="5410201"/>
              <a:ext cx="838200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71800" y="4672915"/>
              <a:ext cx="838200" cy="307777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)5</a:t>
              </a:r>
              <a:endParaRPr lang="en-US" sz="14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2057400" y="5080686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2982099" y="5090985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133600" y="58674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3429000" y="5855043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3733800" y="6172200"/>
              <a:ext cx="152400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FIGURE 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61809" y="5410201"/>
              <a:ext cx="805391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4343400" y="58674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1600" y="5855042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5214409" y="5410200"/>
              <a:ext cx="805391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)7</a:t>
              </a:r>
              <a:endParaRPr lang="en-US" sz="14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477000" y="4648200"/>
              <a:ext cx="838200" cy="307777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)7</a:t>
              </a:r>
              <a:endParaRPr lang="en-US" sz="1400" dirty="0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V="1">
              <a:off x="6487299" y="5066270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5257800" y="4648201"/>
              <a:ext cx="1143001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V="1">
              <a:off x="5334000" y="5076824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32885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09600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Multiply 73"/>
          <p:cNvSpPr/>
          <p:nvPr/>
        </p:nvSpPr>
        <p:spPr>
          <a:xfrm>
            <a:off x="5257800" y="3657600"/>
            <a:ext cx="533400" cy="4953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026515"/>
              </p:ext>
            </p:extLst>
          </p:nvPr>
        </p:nvGraphicFramePr>
        <p:xfrm>
          <a:off x="228600" y="2031589"/>
          <a:ext cx="8610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71500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5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Documents and Settings\dd\Local Settings\Temporary Internet Files\Content.IE5\QNWT6PGV\MC9000546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8573" y="4648200"/>
            <a:ext cx="319827" cy="31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7"/>
            <a:ext cx="8534400" cy="4525963"/>
          </a:xfrm>
        </p:spPr>
        <p:txBody>
          <a:bodyPr/>
          <a:lstStyle/>
          <a:p>
            <a:r>
              <a:rPr lang="en-US" sz="2400" dirty="0" smtClean="0"/>
              <a:t>This consistency model assures that writes are monotonic</a:t>
            </a:r>
          </a:p>
          <a:p>
            <a:pPr lvl="5"/>
            <a:endParaRPr lang="en-US" sz="1200" dirty="0" smtClean="0"/>
          </a:p>
          <a:p>
            <a:r>
              <a:rPr lang="en-US" sz="2400" dirty="0" smtClean="0"/>
              <a:t>A write operation by a client process on a data item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/>
              <a:t> is completed </a:t>
            </a:r>
            <a:r>
              <a:rPr lang="en-US" sz="2400" u="sng" dirty="0" smtClean="0"/>
              <a:t>before any successive write</a:t>
            </a:r>
            <a:r>
              <a:rPr lang="en-US" sz="2400" dirty="0" smtClean="0"/>
              <a:t> operation on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/>
              <a:t> by the </a:t>
            </a:r>
            <a:r>
              <a:rPr lang="en-US" sz="2400" u="sng" dirty="0" smtClean="0"/>
              <a:t>same process</a:t>
            </a:r>
          </a:p>
          <a:p>
            <a:pPr lvl="1"/>
            <a:r>
              <a:rPr lang="en-US" sz="2000" dirty="0" smtClean="0"/>
              <a:t>A new write on a replica should wait for all old writes on any replica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914400" y="4038600"/>
            <a:ext cx="446310" cy="4572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914400" y="4800600"/>
            <a:ext cx="446310" cy="457200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4419600"/>
            <a:ext cx="27432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71600" y="5181600"/>
            <a:ext cx="27432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76400" y="4648200"/>
            <a:ext cx="924699" cy="3385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048000" y="4648200"/>
            <a:ext cx="881591" cy="33855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524000" y="3886200"/>
            <a:ext cx="762000" cy="338554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24000" y="4293972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676400" y="5080686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74772" y="5068329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24000" y="5486400"/>
            <a:ext cx="15240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8600" y="5715000"/>
            <a:ext cx="45720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operation should be performed only after the result of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has been updated at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1600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86000" y="4224754"/>
            <a:ext cx="762000" cy="42344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410200" y="3898900"/>
            <a:ext cx="3429000" cy="2514600"/>
            <a:chOff x="5105400" y="3898900"/>
            <a:chExt cx="3429000" cy="2514600"/>
          </a:xfrm>
        </p:grpSpPr>
        <p:sp>
          <p:nvSpPr>
            <p:cNvPr id="39" name="Can 38"/>
            <p:cNvSpPr/>
            <p:nvPr/>
          </p:nvSpPr>
          <p:spPr>
            <a:xfrm>
              <a:off x="5105400" y="4051300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5105400" y="4813300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562600" y="4432300"/>
              <a:ext cx="2224873" cy="10527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562600" y="5194300"/>
              <a:ext cx="2224873" cy="69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6705600" y="4660900"/>
              <a:ext cx="881591" cy="33855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15000" y="3898900"/>
              <a:ext cx="762000" cy="338554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5715000" y="4306672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6705600" y="5081029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5410200" y="5727700"/>
              <a:ext cx="3124200" cy="685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The data-store does not provide monotonic write consistency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6477000" y="4237454"/>
              <a:ext cx="228600" cy="41074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886200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00035 0.127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 Writes –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Example: Updating individual libraries in a large software source code which is replicated</a:t>
            </a:r>
          </a:p>
          <a:p>
            <a:pPr lvl="1"/>
            <a:r>
              <a:rPr lang="en-US" sz="2000" dirty="0" smtClean="0"/>
              <a:t>Updates can be propagated in a lazy fashion</a:t>
            </a:r>
          </a:p>
          <a:p>
            <a:pPr lvl="1"/>
            <a:r>
              <a:rPr lang="en-US" sz="2000" dirty="0" smtClean="0"/>
              <a:t>Updates </a:t>
            </a:r>
            <a:r>
              <a:rPr lang="en-US" sz="2000" dirty="0"/>
              <a:t>are performed on </a:t>
            </a:r>
            <a:r>
              <a:rPr lang="en-US" sz="2000" dirty="0" smtClean="0"/>
              <a:t>a part </a:t>
            </a:r>
            <a:r>
              <a:rPr lang="en-US" sz="2000" dirty="0"/>
              <a:t>of the data </a:t>
            </a:r>
            <a:r>
              <a:rPr lang="en-US" sz="2000" dirty="0" smtClean="0"/>
              <a:t>item </a:t>
            </a:r>
          </a:p>
          <a:p>
            <a:pPr lvl="2"/>
            <a:r>
              <a:rPr lang="en-US" sz="1600" dirty="0" smtClean="0"/>
              <a:t>Some functions in an individual library is often modified and updated</a:t>
            </a:r>
          </a:p>
          <a:p>
            <a:pPr lvl="1"/>
            <a:r>
              <a:rPr lang="en-US" sz="2000" dirty="0" smtClean="0"/>
              <a:t>Monotonic writes: If an update is performed on a library, then all preceding updates on the same library are first updated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Question: If </a:t>
            </a:r>
            <a:r>
              <a:rPr lang="en-US" sz="2400" dirty="0"/>
              <a:t>the update </a:t>
            </a:r>
            <a:r>
              <a:rPr lang="en-US" sz="2400" dirty="0" smtClean="0"/>
              <a:t>overwrites </a:t>
            </a:r>
            <a:r>
              <a:rPr lang="en-US" sz="2400" dirty="0"/>
              <a:t>the </a:t>
            </a:r>
            <a:r>
              <a:rPr lang="en-US" sz="2400" dirty="0" smtClean="0"/>
              <a:t>complete software source code, is it necessary to propagate all the previous updates?</a:t>
            </a:r>
          </a:p>
          <a:p>
            <a:endParaRPr lang="en-US" sz="12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990979"/>
              </p:ext>
            </p:extLst>
          </p:nvPr>
        </p:nvGraphicFramePr>
        <p:xfrm>
          <a:off x="228600" y="2031589"/>
          <a:ext cx="8610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13" y="571500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28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Documents and Settings\dd\Local Settings\Temporary Internet Files\Content.IE5\QNWT6PGV\MC9000546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8573" y="4876800"/>
            <a:ext cx="319827" cy="31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Your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525963"/>
          </a:xfrm>
        </p:spPr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u="sng" dirty="0" smtClean="0"/>
              <a:t>effect of a write</a:t>
            </a:r>
            <a:r>
              <a:rPr lang="en-US" sz="2000" dirty="0" smtClean="0"/>
              <a:t> operation on a data item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 by a process will </a:t>
            </a:r>
            <a:r>
              <a:rPr lang="en-US" sz="2000" u="sng" dirty="0" smtClean="0"/>
              <a:t>always be seen by a successive read</a:t>
            </a:r>
            <a:r>
              <a:rPr lang="en-US" sz="2000" dirty="0" smtClean="0"/>
              <a:t> operation on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 by the same process</a:t>
            </a:r>
          </a:p>
          <a:p>
            <a:pPr lvl="5"/>
            <a:endParaRPr lang="en-US" sz="1100" dirty="0" smtClean="0"/>
          </a:p>
          <a:p>
            <a:r>
              <a:rPr lang="en-US" sz="2000" dirty="0" smtClean="0"/>
              <a:t>Example scenario:</a:t>
            </a:r>
          </a:p>
          <a:p>
            <a:pPr lvl="1"/>
            <a:r>
              <a:rPr lang="en-US" sz="1800" dirty="0" smtClean="0"/>
              <a:t>In systems where password </a:t>
            </a:r>
            <a:r>
              <a:rPr lang="en-US" sz="1800" dirty="0"/>
              <a:t>is stored in a replicated </a:t>
            </a:r>
            <a:r>
              <a:rPr lang="en-US" sz="1800" dirty="0" smtClean="0"/>
              <a:t>data-base, the password change should be seen at all replicas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914400" y="4267200"/>
            <a:ext cx="446310" cy="4572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914400" y="5029200"/>
            <a:ext cx="446310" cy="457200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4648200"/>
            <a:ext cx="27432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71600" y="5410200"/>
            <a:ext cx="27432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76400" y="4876800"/>
            <a:ext cx="1219200" cy="3385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4876800"/>
            <a:ext cx="881591" cy="33855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524000" y="4114800"/>
            <a:ext cx="762000" cy="338554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524000" y="4522572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76400" y="5309286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074772" y="5296929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0" y="5715000"/>
            <a:ext cx="15240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600" y="5943600"/>
            <a:ext cx="45720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operation should be performed only after the updating of the Write Set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at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16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86000" y="4453354"/>
            <a:ext cx="762000" cy="42344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486400" y="4038600"/>
            <a:ext cx="3352800" cy="2514600"/>
            <a:chOff x="5181600" y="4114800"/>
            <a:chExt cx="3352800" cy="2514600"/>
          </a:xfrm>
        </p:grpSpPr>
        <p:sp>
          <p:nvSpPr>
            <p:cNvPr id="20" name="Can 19"/>
            <p:cNvSpPr/>
            <p:nvPr/>
          </p:nvSpPr>
          <p:spPr>
            <a:xfrm>
              <a:off x="5181600" y="4267200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/>
            </a:p>
          </p:txBody>
        </p:sp>
        <p:sp>
          <p:nvSpPr>
            <p:cNvPr id="21" name="Can 20"/>
            <p:cNvSpPr/>
            <p:nvPr/>
          </p:nvSpPr>
          <p:spPr>
            <a:xfrm>
              <a:off x="5181600" y="5029200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638800" y="4648200"/>
              <a:ext cx="2743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638800" y="5410200"/>
              <a:ext cx="27432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943600" y="4876800"/>
              <a:ext cx="914400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15200" y="4876800"/>
              <a:ext cx="881591" cy="33855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91200" y="4114800"/>
              <a:ext cx="762000" cy="338554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5791200" y="4522572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943600" y="5309286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7341972" y="5296929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257800" y="5943600"/>
              <a:ext cx="3276600" cy="685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 data-store that does not provide </a:t>
              </a:r>
              <a:r>
                <a:rPr lang="en-US" sz="1600" i="1" dirty="0" smtClean="0"/>
                <a:t>Read Your Write</a:t>
              </a:r>
              <a:r>
                <a:rPr lang="en-US" sz="1600" dirty="0" smtClean="0"/>
                <a:t> consistency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553200" y="4453354"/>
              <a:ext cx="762000" cy="42344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114800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044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00035 0.127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626598"/>
              </p:ext>
            </p:extLst>
          </p:nvPr>
        </p:nvGraphicFramePr>
        <p:xfrm>
          <a:off x="228600" y="2031589"/>
          <a:ext cx="8610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571500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3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Documents and Settings\dd\Local Settings\Temporary Internet Files\Content.IE5\QNWT6PGV\MC9000546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8573" y="4876800"/>
            <a:ext cx="319827" cy="31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Follow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</a:t>
            </a:r>
            <a:r>
              <a:rPr lang="en-US" sz="2000" u="sng" dirty="0" smtClean="0"/>
              <a:t>write </a:t>
            </a:r>
            <a:r>
              <a:rPr lang="en-US" sz="2000" dirty="0" smtClean="0"/>
              <a:t>operation by a process on a data item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 </a:t>
            </a:r>
            <a:r>
              <a:rPr lang="en-US" sz="2000" u="sng" dirty="0" smtClean="0"/>
              <a:t>following a previous read</a:t>
            </a:r>
            <a:r>
              <a:rPr lang="en-US" sz="2000" dirty="0" smtClean="0"/>
              <a:t> operation on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 by the same process is guaranteed to take place </a:t>
            </a:r>
            <a:r>
              <a:rPr lang="en-US" sz="2000" u="sng" dirty="0" smtClean="0"/>
              <a:t>on the same or a more recent value</a:t>
            </a:r>
            <a:r>
              <a:rPr lang="en-US" sz="2000" dirty="0" smtClean="0"/>
              <a:t> of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 that was read</a:t>
            </a:r>
          </a:p>
          <a:p>
            <a:pPr lvl="3"/>
            <a:endParaRPr lang="en-US" sz="800" dirty="0" smtClean="0"/>
          </a:p>
          <a:p>
            <a:r>
              <a:rPr lang="en-US" sz="2000" dirty="0" smtClean="0"/>
              <a:t>Example scenario:</a:t>
            </a:r>
          </a:p>
          <a:p>
            <a:pPr lvl="1"/>
            <a:r>
              <a:rPr lang="en-US" sz="1800" dirty="0" smtClean="0"/>
              <a:t>Users of a newsgroup should post their comments only after they have read the article and (all) previous comments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914400" y="4267200"/>
            <a:ext cx="446310" cy="4572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914400" y="5029200"/>
            <a:ext cx="446310" cy="457200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4648200"/>
            <a:ext cx="27432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71600" y="5410200"/>
            <a:ext cx="27432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76400" y="4876800"/>
            <a:ext cx="1219200" cy="3385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4876800"/>
            <a:ext cx="881591" cy="33855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438400" y="4114800"/>
            <a:ext cx="762000" cy="338554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524000" y="4522572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76400" y="5309286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74772" y="5296929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24000" y="5715000"/>
            <a:ext cx="15240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8600" y="5943600"/>
            <a:ext cx="45720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operation should be performed only after all previous writes have been seen</a:t>
            </a:r>
          </a:p>
        </p:txBody>
      </p:sp>
      <p:cxnSp>
        <p:nvCxnSpPr>
          <p:cNvPr id="18" name="Straight Arrow Connector 17"/>
          <p:cNvCxnSpPr>
            <a:stCxn id="11" idx="2"/>
          </p:cNvCxnSpPr>
          <p:nvPr/>
        </p:nvCxnSpPr>
        <p:spPr>
          <a:xfrm>
            <a:off x="2819400" y="4453354"/>
            <a:ext cx="255372" cy="42344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24000" y="4133407"/>
            <a:ext cx="838199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448448" y="4525944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181600" y="4114800"/>
            <a:ext cx="3700991" cy="2514600"/>
            <a:chOff x="5290609" y="4114800"/>
            <a:chExt cx="3700991" cy="2514600"/>
          </a:xfrm>
        </p:grpSpPr>
        <p:sp>
          <p:nvSpPr>
            <p:cNvPr id="24" name="Can 23"/>
            <p:cNvSpPr/>
            <p:nvPr/>
          </p:nvSpPr>
          <p:spPr>
            <a:xfrm>
              <a:off x="5638800" y="4267200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/>
            </a:p>
          </p:txBody>
        </p:sp>
        <p:sp>
          <p:nvSpPr>
            <p:cNvPr id="25" name="Can 24"/>
            <p:cNvSpPr/>
            <p:nvPr/>
          </p:nvSpPr>
          <p:spPr>
            <a:xfrm>
              <a:off x="5638800" y="5029200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6096000" y="4648200"/>
              <a:ext cx="2743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096000" y="5410200"/>
              <a:ext cx="27432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400800" y="4876800"/>
              <a:ext cx="914400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72400" y="4876800"/>
              <a:ext cx="881591" cy="33855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162800" y="4114800"/>
              <a:ext cx="762000" cy="338554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248400" y="4522572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400800" y="5309286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799172" y="5296929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5290609" y="5943600"/>
              <a:ext cx="3700991" cy="685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 data-store that does not guarantee Write Follow Read Consistency Model</a:t>
              </a:r>
            </a:p>
          </p:txBody>
        </p:sp>
        <p:cxnSp>
          <p:nvCxnSpPr>
            <p:cNvPr id="37" name="Straight Arrow Connector 36"/>
            <p:cNvCxnSpPr>
              <a:stCxn id="30" idx="2"/>
            </p:cNvCxnSpPr>
            <p:nvPr/>
          </p:nvCxnSpPr>
          <p:spPr>
            <a:xfrm>
              <a:off x="7543800" y="4453354"/>
              <a:ext cx="255372" cy="42344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248400" y="4133407"/>
              <a:ext cx="838199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7172848" y="4525944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114800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695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00035 0.1277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7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Types of Ordering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We will study three types of orderings, which can be utilized by consistency models to agree upon and meet the needs of different applications: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ea typeface="+mn-ea"/>
              </a:rPr>
              <a:t>Total Ordering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ea typeface="+mn-ea"/>
              </a:rPr>
              <a:t>Sequential </a:t>
            </a:r>
            <a:r>
              <a:rPr lang="en-US" sz="2000" dirty="0" smtClean="0">
                <a:solidFill>
                  <a:srgbClr val="0000FF"/>
                </a:solidFill>
                <a:ea typeface="+mn-ea"/>
              </a:rPr>
              <a:t>Ordering</a:t>
            </a:r>
          </a:p>
          <a:p>
            <a:pPr marL="1314450" lvl="2" indent="-457200">
              <a:buFont typeface="+mj-lt"/>
              <a:buAutoNum type="romanLcPeriod"/>
            </a:pPr>
            <a:r>
              <a:rPr lang="en-US" sz="1800" dirty="0" smtClean="0">
                <a:ea typeface="+mn-ea"/>
              </a:rPr>
              <a:t>Sequential Consistency Model</a:t>
            </a:r>
            <a:endParaRPr lang="en-US" sz="1800" dirty="0">
              <a:ea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ea typeface="+mn-ea"/>
              </a:rPr>
              <a:t>Causal </a:t>
            </a:r>
            <a:r>
              <a:rPr lang="en-US" sz="2000" dirty="0" smtClean="0">
                <a:solidFill>
                  <a:srgbClr val="0000FF"/>
                </a:solidFill>
                <a:ea typeface="+mn-ea"/>
              </a:rPr>
              <a:t>Ordering</a:t>
            </a:r>
          </a:p>
          <a:p>
            <a:pPr marL="1314450" lvl="2" indent="-457200">
              <a:buFont typeface="+mj-lt"/>
              <a:buAutoNum type="romanLcPeriod"/>
            </a:pPr>
            <a:r>
              <a:rPr lang="en-US" sz="1800" dirty="0" smtClean="0">
                <a:ea typeface="+mn-ea"/>
              </a:rPr>
              <a:t>Causal Consistency Model</a:t>
            </a:r>
            <a:endParaRPr lang="en-US" sz="1800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6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Summary of Client-centric </a:t>
            </a:r>
            <a:br>
              <a:rPr lang="en-US" sz="3600" dirty="0" smtClean="0"/>
            </a:br>
            <a:r>
              <a:rPr lang="en-US" sz="3600" dirty="0" smtClean="0"/>
              <a:t>Consistency Models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518211"/>
              </p:ext>
            </p:extLst>
          </p:nvPr>
        </p:nvGraphicFramePr>
        <p:xfrm>
          <a:off x="1600200" y="2971801"/>
          <a:ext cx="7315200" cy="3124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6477000" y="3021449"/>
            <a:ext cx="2514600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lvl="2"/>
            <a:r>
              <a:rPr lang="en-US" sz="1400" dirty="0"/>
              <a:t>Each </a:t>
            </a:r>
            <a:r>
              <a:rPr lang="en-US" sz="1400" dirty="0" smtClean="0"/>
              <a:t>client’s processes </a:t>
            </a:r>
            <a:r>
              <a:rPr lang="en-US" sz="1400" dirty="0"/>
              <a:t>should be guaranteed some level of consistency while accessing the data value from different replicas</a:t>
            </a:r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 flipV="1">
            <a:off x="6096000" y="4191000"/>
            <a:ext cx="1638300" cy="31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7201" y="3223736"/>
            <a:ext cx="2209799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lvl="1"/>
            <a:r>
              <a:rPr lang="en-US" sz="1400" dirty="0"/>
              <a:t>All replicas will gradually become consistent in the absence of </a:t>
            </a:r>
            <a:r>
              <a:rPr lang="en-US" sz="1400" dirty="0" smtClean="0"/>
              <a:t>updates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24000" y="3962401"/>
            <a:ext cx="914400" cy="548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3400" y="1447800"/>
            <a:ext cx="8229600" cy="11695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lvl="2"/>
            <a:r>
              <a:rPr lang="en-US" sz="1400" dirty="0" smtClean="0"/>
              <a:t>Client-centric Consistency Model defines how a data-store presents the data value to an individual client when the client process accesses the data value across different replicas</a:t>
            </a:r>
          </a:p>
          <a:p>
            <a:pPr marL="0" lvl="2"/>
            <a:r>
              <a:rPr lang="en-US" sz="1400" dirty="0" smtClean="0"/>
              <a:t>It is generally useful in applications where:</a:t>
            </a:r>
          </a:p>
          <a:p>
            <a:pPr marL="285750" lvl="2" indent="-285750">
              <a:buFont typeface="Arial" pitchFamily="34" charset="0"/>
              <a:buChar char="•"/>
            </a:pPr>
            <a:r>
              <a:rPr lang="en-US" sz="1400" dirty="0" smtClean="0"/>
              <a:t>one </a:t>
            </a:r>
            <a:r>
              <a:rPr lang="en-US" sz="1400" dirty="0"/>
              <a:t>client always updates the </a:t>
            </a:r>
            <a:r>
              <a:rPr lang="en-US" sz="1400" dirty="0" smtClean="0"/>
              <a:t>data-store </a:t>
            </a:r>
          </a:p>
          <a:p>
            <a:pPr marL="285750" lvl="2" indent="-285750">
              <a:buFont typeface="Arial" pitchFamily="34" charset="0"/>
              <a:buChar char="•"/>
            </a:pPr>
            <a:r>
              <a:rPr lang="en-US" sz="1400" dirty="0"/>
              <a:t>r</a:t>
            </a:r>
            <a:r>
              <a:rPr lang="en-US" sz="1400" dirty="0" smtClean="0"/>
              <a:t>ead-to-write </a:t>
            </a:r>
            <a:r>
              <a:rPr lang="en-US" sz="1400" dirty="0"/>
              <a:t>ratio is </a:t>
            </a:r>
            <a:r>
              <a:rPr lang="en-US" sz="1400" dirty="0" smtClean="0"/>
              <a:t>high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191000" y="2617352"/>
            <a:ext cx="0" cy="404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24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sz="3600" dirty="0" smtClean="0"/>
              <a:t>Topics Covered in Consistency Models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05517"/>
              </p:ext>
            </p:extLst>
          </p:nvPr>
        </p:nvGraphicFramePr>
        <p:xfrm>
          <a:off x="381000" y="1981200"/>
          <a:ext cx="8458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41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Summary of Consistency Models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sz="2400" dirty="0" smtClean="0"/>
              <a:t>Different applications require different levels of consistency</a:t>
            </a:r>
          </a:p>
          <a:p>
            <a:pPr lvl="1"/>
            <a:r>
              <a:rPr lang="en-US" sz="2400" dirty="0" smtClean="0"/>
              <a:t>Data-centric consistency models </a:t>
            </a:r>
          </a:p>
          <a:p>
            <a:pPr lvl="2"/>
            <a:r>
              <a:rPr lang="en-US" sz="2000" dirty="0" smtClean="0"/>
              <a:t>Define how replicas in a data-store maintain consistency </a:t>
            </a:r>
            <a:r>
              <a:rPr lang="en-US" sz="2000" u="sng" dirty="0" smtClean="0"/>
              <a:t>across a collection of concurrent processes</a:t>
            </a:r>
          </a:p>
          <a:p>
            <a:pPr lvl="4"/>
            <a:endParaRPr lang="en-US" sz="1200" dirty="0" smtClean="0"/>
          </a:p>
          <a:p>
            <a:pPr lvl="1"/>
            <a:r>
              <a:rPr lang="en-US" sz="2400" dirty="0" smtClean="0"/>
              <a:t>Client-centric consistency models </a:t>
            </a:r>
          </a:p>
          <a:p>
            <a:pPr lvl="2"/>
            <a:r>
              <a:rPr lang="en-US" sz="2000" dirty="0" smtClean="0"/>
              <a:t>Provide an efficient, but </a:t>
            </a:r>
            <a:r>
              <a:rPr lang="en-US" sz="2000" i="1" dirty="0" smtClean="0"/>
              <a:t>weaker</a:t>
            </a:r>
            <a:r>
              <a:rPr lang="en-US" sz="2000" dirty="0" smtClean="0"/>
              <a:t> form of consistency </a:t>
            </a:r>
          </a:p>
          <a:p>
            <a:pPr lvl="2"/>
            <a:r>
              <a:rPr lang="en-US" sz="2000" dirty="0" smtClean="0"/>
              <a:t>One client process updates the data item, and many processes read the replica</a:t>
            </a:r>
          </a:p>
          <a:p>
            <a:pPr lvl="2"/>
            <a:r>
              <a:rPr lang="en-US" sz="2000" dirty="0" smtClean="0"/>
              <a:t>Define how replicas in a data-store maintain consistency </a:t>
            </a:r>
            <a:r>
              <a:rPr lang="en-US" sz="2000" u="sng" dirty="0" smtClean="0"/>
              <a:t>for a single process</a:t>
            </a:r>
          </a:p>
          <a:p>
            <a:pPr lvl="7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smtClean="0"/>
              <a:t>Next Class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+ Replica Management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Consistency Protocols</a:t>
            </a:r>
          </a:p>
          <a:p>
            <a:pPr lvl="1"/>
            <a:r>
              <a:rPr lang="en-US" dirty="0" smtClean="0"/>
              <a:t>We study “how” consistency is enforced in distributed systems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Programming Models- Part I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088C23-55B5-4404-874B-5BC1D4661B1D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[1] Terry, D.B., Demers, A.J., Petersen, K., </a:t>
            </a:r>
            <a:r>
              <a:rPr lang="en-US" sz="1400" dirty="0" err="1" smtClean="0"/>
              <a:t>Spreitzer</a:t>
            </a:r>
            <a:r>
              <a:rPr lang="en-US" sz="1400" dirty="0" smtClean="0"/>
              <a:t>, M.J., </a:t>
            </a:r>
            <a:r>
              <a:rPr lang="en-US" sz="1400" dirty="0" err="1" smtClean="0"/>
              <a:t>Theimer</a:t>
            </a:r>
            <a:r>
              <a:rPr lang="en-US" sz="1400" dirty="0" smtClean="0"/>
              <a:t>, M.M., Welch, B.B., "Session guarantees for weakly consistent replicated data", Proceedings of the Third International Conference on Parallel and Distributed Information Systems, 1994</a:t>
            </a:r>
          </a:p>
          <a:p>
            <a:r>
              <a:rPr lang="en-US" sz="1400" dirty="0" smtClean="0"/>
              <a:t>[2] </a:t>
            </a:r>
            <a:r>
              <a:rPr lang="en-US" sz="1400" dirty="0"/>
              <a:t>Lili </a:t>
            </a:r>
            <a:r>
              <a:rPr lang="en-US" sz="1400" dirty="0" smtClean="0"/>
              <a:t>Qiu, Padmanabhan</a:t>
            </a:r>
            <a:r>
              <a:rPr lang="en-US" sz="1400" dirty="0"/>
              <a:t>, V.N</a:t>
            </a:r>
            <a:r>
              <a:rPr lang="en-US" sz="1400" dirty="0" smtClean="0"/>
              <a:t>., Voelker</a:t>
            </a:r>
            <a:r>
              <a:rPr lang="en-US" sz="1400" dirty="0"/>
              <a:t>, G.M</a:t>
            </a:r>
            <a:r>
              <a:rPr lang="en-US" sz="1400" dirty="0" smtClean="0"/>
              <a:t>., “On </a:t>
            </a:r>
            <a:r>
              <a:rPr lang="en-US" sz="1400" dirty="0"/>
              <a:t>the placement of Web server </a:t>
            </a:r>
            <a:r>
              <a:rPr lang="en-US" sz="1400" dirty="0" smtClean="0"/>
              <a:t>replicas”, Proceedings</a:t>
            </a:r>
            <a:r>
              <a:rPr lang="en-US" sz="1400" dirty="0"/>
              <a:t> </a:t>
            </a:r>
            <a:r>
              <a:rPr lang="en-US" sz="1400" dirty="0" smtClean="0"/>
              <a:t>of  IEEE INFOCOM </a:t>
            </a:r>
            <a:r>
              <a:rPr lang="en-US" sz="1400" dirty="0"/>
              <a:t>2001. </a:t>
            </a:r>
            <a:endParaRPr lang="en-US" sz="1400" dirty="0" smtClean="0"/>
          </a:p>
          <a:p>
            <a:r>
              <a:rPr lang="en-US" sz="1400" dirty="0" smtClean="0"/>
              <a:t>[3] </a:t>
            </a:r>
            <a:r>
              <a:rPr lang="en-US" sz="1400" dirty="0" err="1"/>
              <a:t>Rabinovich</a:t>
            </a:r>
            <a:r>
              <a:rPr lang="en-US" sz="1400" dirty="0"/>
              <a:t>, M</a:t>
            </a:r>
            <a:r>
              <a:rPr lang="en-US" sz="1400" dirty="0" smtClean="0"/>
              <a:t>., </a:t>
            </a:r>
            <a:r>
              <a:rPr lang="en-US" sz="1400" dirty="0" err="1" smtClean="0"/>
              <a:t>Rabinovich</a:t>
            </a:r>
            <a:r>
              <a:rPr lang="en-US" sz="1400" dirty="0"/>
              <a:t>, I</a:t>
            </a:r>
            <a:r>
              <a:rPr lang="en-US" sz="1400" dirty="0" smtClean="0"/>
              <a:t>., </a:t>
            </a:r>
            <a:r>
              <a:rPr lang="en-US" sz="1400" dirty="0" err="1" smtClean="0"/>
              <a:t>Rajaraman</a:t>
            </a:r>
            <a:r>
              <a:rPr lang="en-US" sz="1400" dirty="0"/>
              <a:t>, R</a:t>
            </a:r>
            <a:r>
              <a:rPr lang="en-US" sz="1400" dirty="0" smtClean="0"/>
              <a:t>., </a:t>
            </a:r>
            <a:r>
              <a:rPr lang="en-US" sz="1400" dirty="0" err="1" smtClean="0"/>
              <a:t>Aggarwal</a:t>
            </a:r>
            <a:r>
              <a:rPr lang="en-US" sz="1400" dirty="0"/>
              <a:t>, A</a:t>
            </a:r>
            <a:r>
              <a:rPr lang="en-US" sz="1400" dirty="0" smtClean="0"/>
              <a:t>., “A </a:t>
            </a:r>
            <a:r>
              <a:rPr lang="en-US" sz="1400" dirty="0"/>
              <a:t>dynamic object replication and migration protocol for an Internet hosting </a:t>
            </a:r>
            <a:r>
              <a:rPr lang="en-US" sz="1400" dirty="0" smtClean="0"/>
              <a:t>service”, </a:t>
            </a:r>
            <a:r>
              <a:rPr lang="en-US" sz="1400" dirty="0"/>
              <a:t>Proceedings of </a:t>
            </a:r>
            <a:r>
              <a:rPr lang="en-US" sz="1400" dirty="0" smtClean="0"/>
              <a:t>IEEE </a:t>
            </a:r>
            <a:r>
              <a:rPr lang="en-US" sz="1400" dirty="0"/>
              <a:t>International Conference on </a:t>
            </a:r>
            <a:r>
              <a:rPr lang="en-US" sz="1400" dirty="0" smtClean="0"/>
              <a:t>Distributed </a:t>
            </a:r>
            <a:r>
              <a:rPr lang="en-US" sz="1400" dirty="0"/>
              <a:t>Computing </a:t>
            </a:r>
            <a:r>
              <a:rPr lang="en-US" sz="1400" dirty="0" smtClean="0"/>
              <a:t>Systems (ICDCS), 1999</a:t>
            </a:r>
          </a:p>
          <a:p>
            <a:r>
              <a:rPr lang="en-US" sz="1400" dirty="0" smtClean="0"/>
              <a:t>[4] http://www.cdk5.net</a:t>
            </a:r>
          </a:p>
          <a:p>
            <a:endParaRPr lang="en-US" sz="1400" dirty="0" smtClean="0">
              <a:hlinkClick r:id="rId2"/>
            </a:endParaRPr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D0221AB-0815-4AE4-A2FE-73CEDD6B0AEF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Types of Ordering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  <a:ea typeface="+mn-ea"/>
              </a:rPr>
              <a:t>Total </a:t>
            </a:r>
            <a:r>
              <a:rPr lang="en-US" sz="2000" dirty="0">
                <a:solidFill>
                  <a:srgbClr val="0000FF"/>
                </a:solidFill>
                <a:ea typeface="+mn-ea"/>
              </a:rPr>
              <a:t>Ordering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Sequential Ordering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Causal Ordering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1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Total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5486400" cy="5410200"/>
          </a:xfrm>
        </p:spPr>
        <p:txBody>
          <a:bodyPr/>
          <a:lstStyle/>
          <a:p>
            <a:pPr marL="342900" lvl="1" indent="-342900">
              <a:defRPr/>
            </a:pPr>
            <a:r>
              <a:rPr lang="it-IT" sz="2400" dirty="0" smtClean="0"/>
              <a:t>Total Order</a:t>
            </a:r>
          </a:p>
          <a:p>
            <a:pPr marL="742950" lvl="2" indent="-342900">
              <a:defRPr/>
            </a:pPr>
            <a:r>
              <a:rPr lang="it-IT" sz="2000" dirty="0" smtClean="0"/>
              <a:t>If process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000" dirty="0" smtClean="0"/>
              <a:t> sends a message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000" dirty="0" smtClean="0"/>
              <a:t> and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000" dirty="0" smtClean="0"/>
              <a:t> sends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000" dirty="0" smtClean="0"/>
              <a:t>, and if one correct process delivers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000" dirty="0" smtClean="0"/>
              <a:t> before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000" dirty="0" smtClean="0"/>
              <a:t> then every correct process delivers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000" dirty="0" smtClean="0"/>
              <a:t> before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j</a:t>
            </a:r>
          </a:p>
          <a:p>
            <a:pPr marL="2571750" lvl="6" indent="-342900">
              <a:defRPr/>
            </a:pPr>
            <a:endParaRPr lang="it-IT" sz="1600" b="1" baseline="-250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dirty="0" smtClean="0"/>
              <a:t>Messages can refer to replica updates</a:t>
            </a:r>
          </a:p>
          <a:p>
            <a:pPr lvl="1">
              <a:defRPr/>
            </a:pPr>
            <a:r>
              <a:rPr lang="en-US" sz="1800" dirty="0" smtClean="0"/>
              <a:t>In the example Ex1, if </a:t>
            </a:r>
            <a:r>
              <a:rPr lang="it-IT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18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 smtClean="0"/>
              <a:t> issues the operation  </a:t>
            </a:r>
            <a:r>
              <a:rPr lang="it-IT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(1,1)</a:t>
            </a:r>
            <a:r>
              <a:rPr lang="it-IT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 x=x+1;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/>
              <a:t>and </a:t>
            </a:r>
          </a:p>
          <a:p>
            <a:pPr lvl="1">
              <a:defRPr/>
            </a:pPr>
            <a:r>
              <a:rPr lang="en-US" sz="1800" dirty="0" smtClean="0"/>
              <a:t>If </a:t>
            </a:r>
            <a:r>
              <a:rPr lang="it-IT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1800" b="1" baseline="-25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dirty="0" smtClean="0"/>
              <a:t> </a:t>
            </a:r>
            <a:r>
              <a:rPr lang="en-US" sz="1800" dirty="0"/>
              <a:t>issues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(3,1)</a:t>
            </a:r>
            <a:r>
              <a:rPr lang="it-IT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 print(x);</a:t>
            </a:r>
            <a:r>
              <a:rPr lang="it-IT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800" dirty="0" smtClean="0">
                <a:cs typeface="Courier New" pitchFamily="49" charset="0"/>
              </a:rPr>
              <a:t>and</a:t>
            </a:r>
            <a:endParaRPr lang="en-US" sz="1200" dirty="0"/>
          </a:p>
          <a:p>
            <a:pPr lvl="1">
              <a:defRPr/>
            </a:pPr>
            <a:r>
              <a:rPr lang="it-IT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18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 smtClean="0"/>
              <a:t> or </a:t>
            </a:r>
            <a:r>
              <a:rPr lang="it-IT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1800" b="1" baseline="-25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800" dirty="0" smtClean="0"/>
              <a:t>or </a:t>
            </a:r>
            <a:r>
              <a:rPr lang="it-IT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1800" b="1" baseline="-25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 </a:t>
            </a:r>
            <a:r>
              <a:rPr lang="en-US" sz="1800" dirty="0" smtClean="0"/>
              <a:t>delivers  </a:t>
            </a:r>
            <a:r>
              <a:rPr lang="it-IT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(3,1</a:t>
            </a:r>
            <a:r>
              <a:rPr lang="it-IT" sz="1800" b="1" baseline="-25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dirty="0" smtClean="0"/>
              <a:t>before </a:t>
            </a:r>
            <a:r>
              <a:rPr lang="it-IT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(1,1)</a:t>
            </a:r>
            <a:r>
              <a:rPr lang="en-US" sz="1800" dirty="0" smtClean="0"/>
              <a:t> </a:t>
            </a:r>
          </a:p>
          <a:p>
            <a:pPr lvl="1">
              <a:defRPr/>
            </a:pPr>
            <a:r>
              <a:rPr lang="en-US" sz="1800" dirty="0" smtClean="0"/>
              <a:t>Then, at all replicas </a:t>
            </a:r>
            <a:r>
              <a:rPr lang="it-IT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1800" b="1" baseline="-25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1,</a:t>
            </a:r>
            <a:r>
              <a:rPr lang="it-IT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1800" b="1" baseline="-25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2,</a:t>
            </a:r>
            <a:r>
              <a:rPr lang="it-IT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</a:t>
            </a:r>
            <a:r>
              <a:rPr lang="it-IT" sz="1800" b="1" baseline="-25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dirty="0"/>
              <a:t> </a:t>
            </a:r>
            <a:r>
              <a:rPr lang="en-US" sz="1800" dirty="0" smtClean="0"/>
              <a:t>the following order of operations are executed</a:t>
            </a:r>
            <a:endParaRPr lang="en-US" sz="1800" dirty="0"/>
          </a:p>
          <a:p>
            <a:pPr marL="457200" lvl="1" indent="0">
              <a:buNone/>
              <a:defRPr/>
            </a:pPr>
            <a:r>
              <a:rPr lang="it-IT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print(x);</a:t>
            </a:r>
          </a:p>
          <a:p>
            <a:pPr marL="457200" lvl="1" indent="0">
              <a:buNone/>
              <a:defRPr/>
            </a:pPr>
            <a:r>
              <a:rPr lang="it-IT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x=x+1</a:t>
            </a:r>
            <a:r>
              <a:rPr lang="it-IT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 smtClean="0"/>
          </a:p>
        </p:txBody>
      </p:sp>
      <p:grpSp>
        <p:nvGrpSpPr>
          <p:cNvPr id="160" name="Group 159"/>
          <p:cNvGrpSpPr/>
          <p:nvPr/>
        </p:nvGrpSpPr>
        <p:grpSpPr>
          <a:xfrm>
            <a:off x="5791200" y="1524000"/>
            <a:ext cx="3065930" cy="1676400"/>
            <a:chOff x="5791200" y="1524000"/>
            <a:chExt cx="3065930" cy="1676400"/>
          </a:xfrm>
        </p:grpSpPr>
        <p:grpSp>
          <p:nvGrpSpPr>
            <p:cNvPr id="161" name="Group 160"/>
            <p:cNvGrpSpPr/>
            <p:nvPr/>
          </p:nvGrpSpPr>
          <p:grpSpPr>
            <a:xfrm>
              <a:off x="5791200" y="1524000"/>
              <a:ext cx="3065930" cy="1676400"/>
              <a:chOff x="5791200" y="1524000"/>
              <a:chExt cx="3065930" cy="1676400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5791200" y="1524000"/>
                <a:ext cx="3065930" cy="1676400"/>
                <a:chOff x="5943600" y="1524000"/>
                <a:chExt cx="3065930" cy="1676400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5943600" y="1905000"/>
                  <a:ext cx="609600" cy="276999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 smtClean="0">
                      <a:latin typeface="Courier New" pitchFamily="49" charset="0"/>
                      <a:cs typeface="Courier New" pitchFamily="49" charset="0"/>
                    </a:rPr>
                    <a:t>(1,1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)</a:t>
                  </a:r>
                  <a:endParaRPr lang="en-US" sz="1200" dirty="0"/>
                </a:p>
              </p:txBody>
            </p: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229600" y="1905000"/>
                  <a:ext cx="1120" cy="809624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flipH="1">
                  <a:off x="7542680" y="1905000"/>
                  <a:ext cx="1120" cy="83581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6781800" y="1892005"/>
                  <a:ext cx="14570" cy="848813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Rectangle 182"/>
                <p:cNvSpPr/>
                <p:nvPr/>
              </p:nvSpPr>
              <p:spPr>
                <a:xfrm>
                  <a:off x="6589060" y="1524000"/>
                  <a:ext cx="381000" cy="276999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P1</a:t>
                  </a:r>
                  <a:endParaRPr lang="en-US" sz="1200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7315200" y="1524000"/>
                  <a:ext cx="381000" cy="27699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P2</a:t>
                  </a:r>
                  <a:endParaRPr lang="en-US" sz="1200" dirty="0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8077200" y="1524000"/>
                  <a:ext cx="381000" cy="27699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P3</a:t>
                  </a:r>
                  <a:endParaRPr lang="en-US" sz="1200" dirty="0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6759390" y="1905000"/>
                  <a:ext cx="73960" cy="76200"/>
                </a:xfrm>
                <a:prstGeom prst="ellipse">
                  <a:avLst/>
                </a:prstGeom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8399930" y="1981200"/>
                  <a:ext cx="609600" cy="276999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 smtClean="0">
                      <a:latin typeface="Courier New" pitchFamily="49" charset="0"/>
                      <a:cs typeface="Courier New" pitchFamily="49" charset="0"/>
                    </a:rPr>
                    <a:t>(3,1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)</a:t>
                  </a:r>
                  <a:endParaRPr lang="en-US" sz="1200" dirty="0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8191043" y="2053563"/>
                  <a:ext cx="79355" cy="71072"/>
                </a:xfrm>
                <a:prstGeom prst="ellipse">
                  <a:avLst/>
                </a:prstGeom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Connector 189"/>
                <p:cNvCxnSpPr>
                  <a:stCxn id="186" idx="6"/>
                  <a:endCxn id="191" idx="2"/>
                </p:cNvCxnSpPr>
                <p:nvPr/>
              </p:nvCxnSpPr>
              <p:spPr>
                <a:xfrm>
                  <a:off x="6833350" y="1943100"/>
                  <a:ext cx="673260" cy="608611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Oval 190"/>
                <p:cNvSpPr/>
                <p:nvPr/>
              </p:nvSpPr>
              <p:spPr>
                <a:xfrm>
                  <a:off x="7506610" y="2512621"/>
                  <a:ext cx="72141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Connector 193"/>
                <p:cNvCxnSpPr>
                  <a:stCxn id="189" idx="3"/>
                  <a:endCxn id="195" idx="6"/>
                </p:cNvCxnSpPr>
                <p:nvPr/>
              </p:nvCxnSpPr>
              <p:spPr>
                <a:xfrm flipH="1">
                  <a:off x="7584598" y="2114227"/>
                  <a:ext cx="618066" cy="210863"/>
                </a:xfrm>
                <a:prstGeom prst="line">
                  <a:avLst/>
                </a:prstGeom>
                <a:ln w="31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Oval 194"/>
                <p:cNvSpPr/>
                <p:nvPr/>
              </p:nvSpPr>
              <p:spPr>
                <a:xfrm>
                  <a:off x="7505243" y="2286000"/>
                  <a:ext cx="79355" cy="78179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6096000" y="2819400"/>
                  <a:ext cx="2675965" cy="381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Ex1: Total Order</a:t>
                  </a:r>
                </a:p>
              </p:txBody>
            </p:sp>
            <p:cxnSp>
              <p:nvCxnSpPr>
                <p:cNvPr id="197" name="Straight Connector 196"/>
                <p:cNvCxnSpPr>
                  <a:stCxn id="189" idx="3"/>
                  <a:endCxn id="198" idx="6"/>
                </p:cNvCxnSpPr>
                <p:nvPr/>
              </p:nvCxnSpPr>
              <p:spPr>
                <a:xfrm flipH="1">
                  <a:off x="6822598" y="2114227"/>
                  <a:ext cx="1380066" cy="215348"/>
                </a:xfrm>
                <a:prstGeom prst="line">
                  <a:avLst/>
                </a:prstGeom>
                <a:ln w="31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Oval 197"/>
                <p:cNvSpPr/>
                <p:nvPr/>
              </p:nvSpPr>
              <p:spPr>
                <a:xfrm>
                  <a:off x="6743243" y="2290485"/>
                  <a:ext cx="79355" cy="78179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8197929" y="2362200"/>
                  <a:ext cx="65583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1" name="Straight Connector 200"/>
                <p:cNvCxnSpPr>
                  <a:stCxn id="186" idx="6"/>
                  <a:endCxn id="199" idx="2"/>
                </p:cNvCxnSpPr>
                <p:nvPr/>
              </p:nvCxnSpPr>
              <p:spPr>
                <a:xfrm>
                  <a:off x="6833350" y="1943100"/>
                  <a:ext cx="1364579" cy="458190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6521825" y="1943100"/>
                <a:ext cx="98610" cy="546850"/>
                <a:chOff x="6521825" y="1943100"/>
                <a:chExt cx="98610" cy="546850"/>
              </a:xfrm>
            </p:grpSpPr>
            <p:cxnSp>
              <p:nvCxnSpPr>
                <p:cNvPr id="175" name="Straight Connector 174"/>
                <p:cNvCxnSpPr>
                  <a:endCxn id="186" idx="2"/>
                </p:cNvCxnSpPr>
                <p:nvPr/>
              </p:nvCxnSpPr>
              <p:spPr>
                <a:xfrm>
                  <a:off x="6521825" y="1943100"/>
                  <a:ext cx="85165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>
                  <a:endCxn id="162" idx="2"/>
                </p:cNvCxnSpPr>
                <p:nvPr/>
              </p:nvCxnSpPr>
              <p:spPr>
                <a:xfrm>
                  <a:off x="6521825" y="2489950"/>
                  <a:ext cx="98610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6521825" y="1943100"/>
                  <a:ext cx="0" cy="54685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8100109" y="2106705"/>
                <a:ext cx="98116" cy="87559"/>
                <a:chOff x="6508874" y="1763805"/>
                <a:chExt cx="98116" cy="87559"/>
              </a:xfrm>
            </p:grpSpPr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6521825" y="1763805"/>
                  <a:ext cx="85165" cy="0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>
                  <a:stCxn id="164" idx="5"/>
                </p:cNvCxnSpPr>
                <p:nvPr/>
              </p:nvCxnSpPr>
              <p:spPr>
                <a:xfrm flipV="1">
                  <a:off x="6508874" y="1847765"/>
                  <a:ext cx="89151" cy="3599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 flipV="1">
                  <a:off x="6602509" y="1776800"/>
                  <a:ext cx="0" cy="63205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2" name="Oval 161"/>
            <p:cNvSpPr/>
            <p:nvPr/>
          </p:nvSpPr>
          <p:spPr>
            <a:xfrm>
              <a:off x="6620435" y="2451850"/>
              <a:ext cx="73960" cy="7620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8032375" y="2133600"/>
              <a:ext cx="79355" cy="71072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5791200" y="4267200"/>
            <a:ext cx="6096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200" b="1" baseline="-25000" dirty="0" smtClean="0">
                <a:latin typeface="Courier New" pitchFamily="49" charset="0"/>
                <a:cs typeface="Courier New" pitchFamily="49" charset="0"/>
              </a:rPr>
              <a:t>(1,1</a:t>
            </a:r>
            <a:r>
              <a:rPr lang="it-IT" sz="1200" b="1" baseline="-250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8077200" y="4267200"/>
            <a:ext cx="1120" cy="8096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7390280" y="4267200"/>
            <a:ext cx="1120" cy="8358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6629400" y="4254205"/>
            <a:ext cx="14570" cy="84881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6436660" y="3886200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247" name="Rectangle 246"/>
          <p:cNvSpPr/>
          <p:nvPr/>
        </p:nvSpPr>
        <p:spPr>
          <a:xfrm>
            <a:off x="7162800" y="3886200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248" name="Rectangle 247"/>
          <p:cNvSpPr/>
          <p:nvPr/>
        </p:nvSpPr>
        <p:spPr>
          <a:xfrm>
            <a:off x="7924800" y="3886200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sp>
        <p:nvSpPr>
          <p:cNvPr id="249" name="Oval 248"/>
          <p:cNvSpPr/>
          <p:nvPr/>
        </p:nvSpPr>
        <p:spPr>
          <a:xfrm>
            <a:off x="6606990" y="4267200"/>
            <a:ext cx="73960" cy="76200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8247530" y="4343400"/>
            <a:ext cx="609600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200" b="1" baseline="-25000" dirty="0" smtClean="0">
                <a:latin typeface="Courier New" pitchFamily="49" charset="0"/>
                <a:cs typeface="Courier New" pitchFamily="49" charset="0"/>
              </a:rPr>
              <a:t>(3,1</a:t>
            </a:r>
            <a:r>
              <a:rPr lang="it-IT" sz="1200" b="1" baseline="-250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/>
          </a:p>
        </p:txBody>
      </p:sp>
      <p:sp>
        <p:nvSpPr>
          <p:cNvPr id="251" name="Oval 250"/>
          <p:cNvSpPr/>
          <p:nvPr/>
        </p:nvSpPr>
        <p:spPr>
          <a:xfrm>
            <a:off x="8038643" y="4415763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/>
          <p:cNvCxnSpPr>
            <a:stCxn id="249" idx="6"/>
            <a:endCxn id="253" idx="2"/>
          </p:cNvCxnSpPr>
          <p:nvPr/>
        </p:nvCxnSpPr>
        <p:spPr>
          <a:xfrm>
            <a:off x="6680950" y="4305300"/>
            <a:ext cx="673260" cy="381990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/>
          <p:cNvSpPr/>
          <p:nvPr/>
        </p:nvSpPr>
        <p:spPr>
          <a:xfrm>
            <a:off x="7354210" y="4648200"/>
            <a:ext cx="72141" cy="78179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Straight Connector 253"/>
          <p:cNvCxnSpPr>
            <a:stCxn id="251" idx="3"/>
            <a:endCxn id="255" idx="6"/>
          </p:cNvCxnSpPr>
          <p:nvPr/>
        </p:nvCxnSpPr>
        <p:spPr>
          <a:xfrm flipH="1">
            <a:off x="7432198" y="4476427"/>
            <a:ext cx="618066" cy="363263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7352843" y="4800600"/>
            <a:ext cx="79355" cy="78179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5943600" y="5181600"/>
            <a:ext cx="2675965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Ex2: Not in Total Order</a:t>
            </a:r>
          </a:p>
        </p:txBody>
      </p:sp>
      <p:cxnSp>
        <p:nvCxnSpPr>
          <p:cNvPr id="257" name="Straight Connector 256"/>
          <p:cNvCxnSpPr>
            <a:stCxn id="251" idx="3"/>
            <a:endCxn id="258" idx="6"/>
          </p:cNvCxnSpPr>
          <p:nvPr/>
        </p:nvCxnSpPr>
        <p:spPr>
          <a:xfrm flipH="1">
            <a:off x="6670198" y="4476427"/>
            <a:ext cx="1380066" cy="21534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90843" y="4652685"/>
            <a:ext cx="79355" cy="78179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8045529" y="4724400"/>
            <a:ext cx="65583" cy="78179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Connector 259"/>
          <p:cNvCxnSpPr>
            <a:stCxn id="249" idx="6"/>
            <a:endCxn id="259" idx="2"/>
          </p:cNvCxnSpPr>
          <p:nvPr/>
        </p:nvCxnSpPr>
        <p:spPr>
          <a:xfrm>
            <a:off x="6680950" y="4305300"/>
            <a:ext cx="1364579" cy="458190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6521825" y="4305300"/>
            <a:ext cx="98610" cy="546850"/>
            <a:chOff x="6521825" y="1943100"/>
            <a:chExt cx="98610" cy="546850"/>
          </a:xfrm>
        </p:grpSpPr>
        <p:cxnSp>
          <p:nvCxnSpPr>
            <p:cNvPr id="239" name="Straight Connector 238"/>
            <p:cNvCxnSpPr>
              <a:endCxn id="249" idx="2"/>
            </p:cNvCxnSpPr>
            <p:nvPr/>
          </p:nvCxnSpPr>
          <p:spPr>
            <a:xfrm>
              <a:off x="6521825" y="1943100"/>
              <a:ext cx="85165" cy="0"/>
            </a:xfrm>
            <a:prstGeom prst="line">
              <a:avLst/>
            </a:prstGeom>
            <a:ln w="95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endCxn id="231" idx="2"/>
            </p:cNvCxnSpPr>
            <p:nvPr/>
          </p:nvCxnSpPr>
          <p:spPr>
            <a:xfrm>
              <a:off x="6521825" y="2489950"/>
              <a:ext cx="98610" cy="0"/>
            </a:xfrm>
            <a:prstGeom prst="line">
              <a:avLst/>
            </a:prstGeom>
            <a:ln w="952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6521825" y="1943100"/>
              <a:ext cx="0" cy="546850"/>
            </a:xfrm>
            <a:prstGeom prst="line">
              <a:avLst/>
            </a:prstGeom>
            <a:ln w="95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8100109" y="4468905"/>
            <a:ext cx="98116" cy="87559"/>
            <a:chOff x="6508874" y="1763805"/>
            <a:chExt cx="98116" cy="87559"/>
          </a:xfrm>
        </p:grpSpPr>
        <p:cxnSp>
          <p:nvCxnSpPr>
            <p:cNvPr id="236" name="Straight Connector 235"/>
            <p:cNvCxnSpPr/>
            <p:nvPr/>
          </p:nvCxnSpPr>
          <p:spPr>
            <a:xfrm>
              <a:off x="6521825" y="1763805"/>
              <a:ext cx="85165" cy="0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>
              <a:stCxn id="232" idx="5"/>
            </p:cNvCxnSpPr>
            <p:nvPr/>
          </p:nvCxnSpPr>
          <p:spPr>
            <a:xfrm flipV="1">
              <a:off x="6508874" y="1847765"/>
              <a:ext cx="89151" cy="3599"/>
            </a:xfrm>
            <a:prstGeom prst="line">
              <a:avLst/>
            </a:prstGeom>
            <a:ln w="9525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V="1">
              <a:off x="6602509" y="1776800"/>
              <a:ext cx="0" cy="6320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Oval 230"/>
          <p:cNvSpPr/>
          <p:nvPr/>
        </p:nvSpPr>
        <p:spPr>
          <a:xfrm>
            <a:off x="6620435" y="4814050"/>
            <a:ext cx="73960" cy="76200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8032375" y="4495800"/>
            <a:ext cx="79355" cy="71072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9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3" grpId="0" animBg="1"/>
      <p:bldP spid="255" grpId="0" animBg="1"/>
      <p:bldP spid="256" grpId="0" animBg="1"/>
      <p:bldP spid="258" grpId="0" animBg="1"/>
      <p:bldP spid="259" grpId="0" animBg="1"/>
      <p:bldP spid="231" grpId="0" animBg="1"/>
      <p:bldP spid="2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Types of Ordering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ea typeface="+mn-ea"/>
              </a:rPr>
              <a:t>Total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Ordering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ea typeface="+mn-ea"/>
              </a:rPr>
              <a:t>Sequential Ordering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Causal Ordering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Ordering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6200" y="1524000"/>
            <a:ext cx="540226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defRPr/>
            </a:pPr>
            <a:r>
              <a:rPr lang="it-IT" sz="2000" dirty="0" smtClean="0"/>
              <a:t>If a process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Pi</a:t>
            </a:r>
            <a:r>
              <a:rPr lang="it-IT" sz="2000" dirty="0" smtClean="0"/>
              <a:t> sends a sequence of messages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(i,1)</a:t>
            </a:r>
            <a:r>
              <a:rPr lang="it-IT" sz="2000" dirty="0" smtClean="0"/>
              <a:t>,....,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(i,ni)</a:t>
            </a:r>
            <a:r>
              <a:rPr lang="it-IT" sz="2000" dirty="0" smtClean="0"/>
              <a:t>, and</a:t>
            </a:r>
          </a:p>
          <a:p>
            <a:pPr marL="342900" lvl="1" indent="-342900">
              <a:defRPr/>
            </a:pPr>
            <a:r>
              <a:rPr lang="it-IT" sz="2000" dirty="0" smtClean="0"/>
              <a:t>Process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Pj </a:t>
            </a:r>
            <a:r>
              <a:rPr lang="it-IT" sz="2000" dirty="0"/>
              <a:t>sends </a:t>
            </a:r>
            <a:r>
              <a:rPr lang="it-IT" sz="2000" dirty="0" smtClean="0"/>
              <a:t>a sequence of messages</a:t>
            </a:r>
            <a:r>
              <a:rPr lang="it-IT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(j,1</a:t>
            </a:r>
            <a:r>
              <a:rPr lang="it-IT" sz="2000" b="1" baseline="-25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it-IT" sz="2000" dirty="0"/>
              <a:t>,....,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(j,nj)</a:t>
            </a:r>
            <a:r>
              <a:rPr lang="it-IT" sz="2000" dirty="0" smtClean="0"/>
              <a:t>, </a:t>
            </a:r>
            <a:endParaRPr lang="it-IT" sz="1200" b="1" baseline="-25000" dirty="0" smtClean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defRPr/>
            </a:pPr>
            <a:r>
              <a:rPr lang="it-IT" sz="2000" dirty="0" smtClean="0"/>
              <a:t>Then:</a:t>
            </a:r>
          </a:p>
          <a:p>
            <a:pPr marL="742950" lvl="2" indent="-342900">
              <a:defRPr/>
            </a:pPr>
            <a:r>
              <a:rPr lang="it-IT" sz="1800" dirty="0" smtClean="0"/>
              <a:t>At any process, the set of messages received are in some sequential order</a:t>
            </a:r>
          </a:p>
          <a:p>
            <a:pPr marL="742950" lvl="2" indent="-342900">
              <a:defRPr/>
            </a:pPr>
            <a:r>
              <a:rPr lang="it-IT" sz="1800" dirty="0" smtClean="0"/>
              <a:t>Messages from each individual process appear in this sequence in the order sent by the sender</a:t>
            </a:r>
          </a:p>
          <a:p>
            <a:pPr marL="1200150" lvl="3" indent="-342900">
              <a:defRPr/>
            </a:pPr>
            <a:r>
              <a:rPr lang="it-IT" sz="1600" dirty="0"/>
              <a:t>At every process, </a:t>
            </a:r>
            <a:r>
              <a:rPr lang="it-IT" sz="16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600" b="1" baseline="-25000" dirty="0">
                <a:latin typeface="Courier New" pitchFamily="49" charset="0"/>
                <a:cs typeface="Courier New" pitchFamily="49" charset="0"/>
              </a:rPr>
              <a:t>i,1</a:t>
            </a:r>
            <a:r>
              <a:rPr lang="it-IT" sz="1600" dirty="0"/>
              <a:t> should be delivered before  </a:t>
            </a:r>
            <a:r>
              <a:rPr lang="it-IT" sz="16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600" b="1" baseline="-25000" dirty="0">
                <a:latin typeface="Courier New" pitchFamily="49" charset="0"/>
                <a:cs typeface="Courier New" pitchFamily="49" charset="0"/>
              </a:rPr>
              <a:t>i,2</a:t>
            </a:r>
            <a:r>
              <a:rPr lang="it-IT" sz="1600" dirty="0"/>
              <a:t> , which is delivered before  </a:t>
            </a:r>
            <a:r>
              <a:rPr lang="it-IT" sz="16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600" b="1" baseline="-25000" dirty="0">
                <a:latin typeface="Courier New" pitchFamily="49" charset="0"/>
                <a:cs typeface="Courier New" pitchFamily="49" charset="0"/>
              </a:rPr>
              <a:t>i,3</a:t>
            </a:r>
            <a:r>
              <a:rPr lang="it-IT" sz="1600" dirty="0"/>
              <a:t> and so on... </a:t>
            </a:r>
            <a:endParaRPr lang="it-IT" sz="1600" b="1" baseline="-25000" dirty="0"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defRPr/>
            </a:pPr>
            <a:r>
              <a:rPr lang="it-IT" sz="1600" dirty="0"/>
              <a:t>At every process, </a:t>
            </a:r>
            <a:r>
              <a:rPr lang="it-IT" sz="16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600" b="1" baseline="-25000" dirty="0">
                <a:latin typeface="Courier New" pitchFamily="49" charset="0"/>
                <a:cs typeface="Courier New" pitchFamily="49" charset="0"/>
              </a:rPr>
              <a:t>j,1</a:t>
            </a:r>
            <a:r>
              <a:rPr lang="it-IT" sz="1600" dirty="0"/>
              <a:t> should be delivered before  </a:t>
            </a:r>
            <a:r>
              <a:rPr lang="it-IT" sz="16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600" b="1" baseline="-25000" dirty="0">
                <a:latin typeface="Courier New" pitchFamily="49" charset="0"/>
                <a:cs typeface="Courier New" pitchFamily="49" charset="0"/>
              </a:rPr>
              <a:t>j,2</a:t>
            </a:r>
            <a:r>
              <a:rPr lang="it-IT" sz="1600" dirty="0"/>
              <a:t> , which is delivered before  </a:t>
            </a:r>
            <a:r>
              <a:rPr lang="it-IT" sz="16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600" b="1" baseline="-25000" dirty="0">
                <a:latin typeface="Courier New" pitchFamily="49" charset="0"/>
                <a:cs typeface="Courier New" pitchFamily="49" charset="0"/>
              </a:rPr>
              <a:t>j,3</a:t>
            </a:r>
            <a:r>
              <a:rPr lang="it-IT" sz="1600" dirty="0"/>
              <a:t> and so on... </a:t>
            </a:r>
            <a:endParaRPr lang="it-IT" sz="1600" dirty="0" smtClean="0"/>
          </a:p>
          <a:p>
            <a:pPr marL="742950" lvl="2" indent="-342900">
              <a:defRPr/>
            </a:pPr>
            <a:endParaRPr lang="it-IT" sz="18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1876422"/>
            <a:ext cx="533400" cy="20005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700" b="1" dirty="0" smtClean="0">
                <a:latin typeface="Courier New" pitchFamily="49" charset="0"/>
                <a:cs typeface="Courier New" pitchFamily="49" charset="0"/>
              </a:rPr>
              <a:t>(1,1)</a:t>
            </a:r>
            <a:endParaRPr lang="en-US" sz="7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229600" y="1905000"/>
            <a:ext cx="0" cy="1524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43800" y="1905000"/>
            <a:ext cx="1120" cy="152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81800" y="1892005"/>
            <a:ext cx="10085" cy="153699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89060" y="1524000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315200" y="1524000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8077200" y="1524000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6743243" y="1862514"/>
            <a:ext cx="79355" cy="71072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52208" y="2672128"/>
            <a:ext cx="79355" cy="71072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82000" y="2057400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700" b="1" dirty="0" smtClean="0">
                <a:latin typeface="Courier New" pitchFamily="49" charset="0"/>
                <a:cs typeface="Courier New" pitchFamily="49" charset="0"/>
              </a:rPr>
              <a:t>(3,1)</a:t>
            </a:r>
            <a:endParaRPr lang="en-US" sz="700" dirty="0"/>
          </a:p>
        </p:txBody>
      </p:sp>
      <p:sp>
        <p:nvSpPr>
          <p:cNvPr id="24" name="Rectangle 23"/>
          <p:cNvSpPr/>
          <p:nvPr/>
        </p:nvSpPr>
        <p:spPr>
          <a:xfrm>
            <a:off x="8382000" y="2372071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 smtClean="0">
                <a:latin typeface="Courier New" pitchFamily="49" charset="0"/>
                <a:cs typeface="Courier New" pitchFamily="49" charset="0"/>
              </a:rPr>
              <a:t>m(3,2)</a:t>
            </a:r>
            <a:endParaRPr lang="en-US" sz="700" dirty="0"/>
          </a:p>
        </p:txBody>
      </p:sp>
      <p:sp>
        <p:nvSpPr>
          <p:cNvPr id="26" name="Oval 25"/>
          <p:cNvSpPr/>
          <p:nvPr/>
        </p:nvSpPr>
        <p:spPr>
          <a:xfrm>
            <a:off x="8191043" y="2091114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91043" y="2380773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0" idx="6"/>
            <a:endCxn id="32" idx="2"/>
          </p:cNvCxnSpPr>
          <p:nvPr/>
        </p:nvCxnSpPr>
        <p:spPr>
          <a:xfrm>
            <a:off x="6822598" y="1898050"/>
            <a:ext cx="657688" cy="885815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480286" y="2731836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22" idx="5"/>
            <a:endCxn id="39" idx="1"/>
          </p:cNvCxnSpPr>
          <p:nvPr/>
        </p:nvCxnSpPr>
        <p:spPr>
          <a:xfrm>
            <a:off x="6819942" y="2732792"/>
            <a:ext cx="679599" cy="271048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482526" y="2988601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26" idx="3"/>
            <a:endCxn id="44" idx="6"/>
          </p:cNvCxnSpPr>
          <p:nvPr/>
        </p:nvCxnSpPr>
        <p:spPr>
          <a:xfrm flipH="1">
            <a:off x="7598710" y="2151778"/>
            <a:ext cx="603954" cy="279673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482526" y="2379422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493968" y="2574308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7" idx="2"/>
            <a:endCxn id="46" idx="6"/>
          </p:cNvCxnSpPr>
          <p:nvPr/>
        </p:nvCxnSpPr>
        <p:spPr>
          <a:xfrm flipH="1">
            <a:off x="7610152" y="2416309"/>
            <a:ext cx="580891" cy="21002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248400" y="3505200"/>
            <a:ext cx="2523565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Valid Sequential Orders</a:t>
            </a:r>
            <a:endParaRPr lang="en-US" sz="1600" dirty="0"/>
          </a:p>
        </p:txBody>
      </p:sp>
      <p:cxnSp>
        <p:nvCxnSpPr>
          <p:cNvPr id="89" name="Straight Connector 88"/>
          <p:cNvCxnSpPr>
            <a:stCxn id="26" idx="3"/>
            <a:endCxn id="90" idx="6"/>
          </p:cNvCxnSpPr>
          <p:nvPr/>
        </p:nvCxnSpPr>
        <p:spPr>
          <a:xfrm flipH="1">
            <a:off x="6836710" y="2151778"/>
            <a:ext cx="1365954" cy="93559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720526" y="2193308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720526" y="2462248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>
            <a:stCxn id="27" idx="2"/>
            <a:endCxn id="92" idx="6"/>
          </p:cNvCxnSpPr>
          <p:nvPr/>
        </p:nvCxnSpPr>
        <p:spPr>
          <a:xfrm flipH="1">
            <a:off x="6836710" y="2416309"/>
            <a:ext cx="1354333" cy="9796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8168326" y="2874345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168326" y="3002922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20" idx="6"/>
            <a:endCxn id="99" idx="2"/>
          </p:cNvCxnSpPr>
          <p:nvPr/>
        </p:nvCxnSpPr>
        <p:spPr>
          <a:xfrm>
            <a:off x="6822598" y="1898050"/>
            <a:ext cx="1345728" cy="1028324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2" idx="5"/>
            <a:endCxn id="101" idx="2"/>
          </p:cNvCxnSpPr>
          <p:nvPr/>
        </p:nvCxnSpPr>
        <p:spPr>
          <a:xfrm>
            <a:off x="6819942" y="2732792"/>
            <a:ext cx="1348384" cy="322159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6674225" y="1905000"/>
            <a:ext cx="85165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6674225" y="2631150"/>
            <a:ext cx="98610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674225" y="1905000"/>
            <a:ext cx="4405" cy="72615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6727708" y="2574308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8260975" y="2133600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8346140" y="2133600"/>
            <a:ext cx="0" cy="161613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8157573" y="2218057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8248024" y="2273436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8242551" y="2429435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8322360" y="2429435"/>
            <a:ext cx="7160" cy="16136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8238565" y="2590800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8168787" y="2535733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Connector 205"/>
          <p:cNvCxnSpPr/>
          <p:nvPr/>
        </p:nvCxnSpPr>
        <p:spPr>
          <a:xfrm>
            <a:off x="6678630" y="2709867"/>
            <a:ext cx="85165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6678630" y="2832850"/>
            <a:ext cx="98610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6674225" y="2709867"/>
            <a:ext cx="4405" cy="122983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732113" y="2784978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8266453" y="2763617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8353422" y="2758854"/>
            <a:ext cx="0" cy="485249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8262467" y="3244103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213"/>
          <p:cNvSpPr/>
          <p:nvPr/>
        </p:nvSpPr>
        <p:spPr>
          <a:xfrm>
            <a:off x="8173176" y="3183833"/>
            <a:ext cx="116184" cy="114463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8186741" y="2719393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7482987" y="3189036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6720987" y="2922340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Connector 218"/>
          <p:cNvCxnSpPr>
            <a:stCxn id="216" idx="3"/>
            <a:endCxn id="218" idx="6"/>
          </p:cNvCxnSpPr>
          <p:nvPr/>
        </p:nvCxnSpPr>
        <p:spPr>
          <a:xfrm flipH="1">
            <a:off x="6837171" y="2780057"/>
            <a:ext cx="1361191" cy="194312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16" idx="3"/>
            <a:endCxn id="217" idx="6"/>
          </p:cNvCxnSpPr>
          <p:nvPr/>
        </p:nvCxnSpPr>
        <p:spPr>
          <a:xfrm flipH="1">
            <a:off x="7599171" y="2780057"/>
            <a:ext cx="599191" cy="46100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6096000" y="2634734"/>
            <a:ext cx="533400" cy="20005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 smtClean="0">
                <a:latin typeface="Courier New" pitchFamily="49" charset="0"/>
                <a:cs typeface="Courier New" pitchFamily="49" charset="0"/>
              </a:rPr>
              <a:t>m(1,2)</a:t>
            </a:r>
            <a:endParaRPr lang="en-US" sz="700" dirty="0"/>
          </a:p>
        </p:txBody>
      </p:sp>
      <p:sp>
        <p:nvSpPr>
          <p:cNvPr id="227" name="Rectangle 226"/>
          <p:cNvSpPr/>
          <p:nvPr/>
        </p:nvSpPr>
        <p:spPr>
          <a:xfrm>
            <a:off x="8382000" y="2695545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 smtClean="0">
                <a:latin typeface="Courier New" pitchFamily="49" charset="0"/>
                <a:cs typeface="Courier New" pitchFamily="49" charset="0"/>
              </a:rPr>
              <a:t>m(3,3)</a:t>
            </a:r>
            <a:endParaRPr lang="en-US" sz="700" dirty="0"/>
          </a:p>
        </p:txBody>
      </p:sp>
      <p:sp>
        <p:nvSpPr>
          <p:cNvPr id="229" name="Rectangle 228"/>
          <p:cNvSpPr/>
          <p:nvPr/>
        </p:nvSpPr>
        <p:spPr>
          <a:xfrm>
            <a:off x="6019800" y="4543422"/>
            <a:ext cx="533400" cy="20005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700" b="1" dirty="0" smtClean="0">
                <a:latin typeface="Courier New" pitchFamily="49" charset="0"/>
                <a:cs typeface="Courier New" pitchFamily="49" charset="0"/>
              </a:rPr>
              <a:t>(1,1)</a:t>
            </a:r>
            <a:endParaRPr lang="en-US" sz="700" dirty="0"/>
          </a:p>
        </p:txBody>
      </p:sp>
      <p:cxnSp>
        <p:nvCxnSpPr>
          <p:cNvPr id="230" name="Straight Connector 229"/>
          <p:cNvCxnSpPr/>
          <p:nvPr/>
        </p:nvCxnSpPr>
        <p:spPr>
          <a:xfrm>
            <a:off x="8229600" y="4572000"/>
            <a:ext cx="0" cy="1524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7543800" y="4572000"/>
            <a:ext cx="1120" cy="152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6781800" y="4559005"/>
            <a:ext cx="10085" cy="153699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6589060" y="4191000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234" name="Rectangle 233"/>
          <p:cNvSpPr/>
          <p:nvPr/>
        </p:nvSpPr>
        <p:spPr>
          <a:xfrm>
            <a:off x="7315200" y="4191000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235" name="Rectangle 234"/>
          <p:cNvSpPr/>
          <p:nvPr/>
        </p:nvSpPr>
        <p:spPr>
          <a:xfrm>
            <a:off x="8077200" y="4191000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sp>
        <p:nvSpPr>
          <p:cNvPr id="236" name="Oval 235"/>
          <p:cNvSpPr/>
          <p:nvPr/>
        </p:nvSpPr>
        <p:spPr>
          <a:xfrm>
            <a:off x="6743243" y="4529514"/>
            <a:ext cx="79355" cy="71072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6752208" y="5339128"/>
            <a:ext cx="79355" cy="71072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8382000" y="4724400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700" b="1" dirty="0" smtClean="0">
                <a:latin typeface="Courier New" pitchFamily="49" charset="0"/>
                <a:cs typeface="Courier New" pitchFamily="49" charset="0"/>
              </a:rPr>
              <a:t>(3,1)</a:t>
            </a:r>
            <a:endParaRPr lang="en-US" sz="700" dirty="0"/>
          </a:p>
        </p:txBody>
      </p:sp>
      <p:sp>
        <p:nvSpPr>
          <p:cNvPr id="239" name="Rectangle 238"/>
          <p:cNvSpPr/>
          <p:nvPr/>
        </p:nvSpPr>
        <p:spPr>
          <a:xfrm>
            <a:off x="8382000" y="5039071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 smtClean="0">
                <a:latin typeface="Courier New" pitchFamily="49" charset="0"/>
                <a:cs typeface="Courier New" pitchFamily="49" charset="0"/>
              </a:rPr>
              <a:t>m(3,2)</a:t>
            </a:r>
            <a:endParaRPr lang="en-US" sz="700" dirty="0"/>
          </a:p>
        </p:txBody>
      </p:sp>
      <p:sp>
        <p:nvSpPr>
          <p:cNvPr id="240" name="Oval 239"/>
          <p:cNvSpPr/>
          <p:nvPr/>
        </p:nvSpPr>
        <p:spPr>
          <a:xfrm>
            <a:off x="8191043" y="4758114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8191043" y="5047773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/>
          <p:cNvCxnSpPr>
            <a:stCxn id="236" idx="6"/>
            <a:endCxn id="243" idx="2"/>
          </p:cNvCxnSpPr>
          <p:nvPr/>
        </p:nvCxnSpPr>
        <p:spPr>
          <a:xfrm>
            <a:off x="6822598" y="4565050"/>
            <a:ext cx="667271" cy="1190615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7489869" y="5712666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4" name="Straight Connector 243"/>
          <p:cNvCxnSpPr>
            <a:stCxn id="237" idx="5"/>
            <a:endCxn id="245" idx="1"/>
          </p:cNvCxnSpPr>
          <p:nvPr/>
        </p:nvCxnSpPr>
        <p:spPr>
          <a:xfrm>
            <a:off x="6819942" y="5399792"/>
            <a:ext cx="687635" cy="91740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7492109" y="5478938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/>
          <p:cNvCxnSpPr>
            <a:stCxn id="240" idx="3"/>
            <a:endCxn id="247" idx="6"/>
          </p:cNvCxnSpPr>
          <p:nvPr/>
        </p:nvCxnSpPr>
        <p:spPr>
          <a:xfrm flipH="1">
            <a:off x="7597731" y="4818778"/>
            <a:ext cx="604933" cy="279673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7492109" y="5055452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7503551" y="5250338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/>
          <p:cNvCxnSpPr>
            <a:stCxn id="241" idx="2"/>
            <a:endCxn id="248" idx="6"/>
          </p:cNvCxnSpPr>
          <p:nvPr/>
        </p:nvCxnSpPr>
        <p:spPr>
          <a:xfrm flipH="1">
            <a:off x="7609173" y="5083309"/>
            <a:ext cx="581870" cy="21002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6096000" y="6172200"/>
            <a:ext cx="28956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Invalid Sequential Orders, but Valid Total Order</a:t>
            </a:r>
            <a:endParaRPr lang="en-US" sz="1600" dirty="0"/>
          </a:p>
        </p:txBody>
      </p:sp>
      <p:cxnSp>
        <p:nvCxnSpPr>
          <p:cNvPr id="251" name="Straight Connector 250"/>
          <p:cNvCxnSpPr>
            <a:stCxn id="240" idx="3"/>
            <a:endCxn id="252" idx="6"/>
          </p:cNvCxnSpPr>
          <p:nvPr/>
        </p:nvCxnSpPr>
        <p:spPr>
          <a:xfrm flipH="1">
            <a:off x="6835731" y="4818778"/>
            <a:ext cx="1366933" cy="93559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/>
          <p:cNvSpPr/>
          <p:nvPr/>
        </p:nvSpPr>
        <p:spPr>
          <a:xfrm>
            <a:off x="6730109" y="4869338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6730109" y="5138278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Straight Connector 253"/>
          <p:cNvCxnSpPr>
            <a:stCxn id="241" idx="2"/>
            <a:endCxn id="253" idx="6"/>
          </p:cNvCxnSpPr>
          <p:nvPr/>
        </p:nvCxnSpPr>
        <p:spPr>
          <a:xfrm flipH="1">
            <a:off x="6835731" y="5083309"/>
            <a:ext cx="1355312" cy="9796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8177909" y="5764694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8175207" y="5659916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Straight Connector 256"/>
          <p:cNvCxnSpPr>
            <a:stCxn id="236" idx="6"/>
            <a:endCxn id="255" idx="2"/>
          </p:cNvCxnSpPr>
          <p:nvPr/>
        </p:nvCxnSpPr>
        <p:spPr>
          <a:xfrm>
            <a:off x="6822598" y="4565050"/>
            <a:ext cx="1355311" cy="1242643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37" idx="5"/>
            <a:endCxn id="256" idx="2"/>
          </p:cNvCxnSpPr>
          <p:nvPr/>
        </p:nvCxnSpPr>
        <p:spPr>
          <a:xfrm>
            <a:off x="6819942" y="5399792"/>
            <a:ext cx="1355265" cy="303123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629400" y="4572000"/>
            <a:ext cx="129990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6629400" y="5706035"/>
            <a:ext cx="143435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6629400" y="4565050"/>
            <a:ext cx="0" cy="1140985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/>
          <p:cNvSpPr/>
          <p:nvPr/>
        </p:nvSpPr>
        <p:spPr>
          <a:xfrm>
            <a:off x="6737291" y="5636466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8260975" y="4800600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8346140" y="4800600"/>
            <a:ext cx="0" cy="161613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Oval 264"/>
          <p:cNvSpPr/>
          <p:nvPr/>
        </p:nvSpPr>
        <p:spPr>
          <a:xfrm>
            <a:off x="8167156" y="4894087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Connector 265"/>
          <p:cNvCxnSpPr/>
          <p:nvPr/>
        </p:nvCxnSpPr>
        <p:spPr>
          <a:xfrm flipV="1">
            <a:off x="8248024" y="4940436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8242551" y="5096435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8322360" y="5096435"/>
            <a:ext cx="7160" cy="16136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V="1">
            <a:off x="8238565" y="5257800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/>
          <p:cNvSpPr/>
          <p:nvPr/>
        </p:nvSpPr>
        <p:spPr>
          <a:xfrm>
            <a:off x="8178370" y="5211763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Connector 270"/>
          <p:cNvCxnSpPr/>
          <p:nvPr/>
        </p:nvCxnSpPr>
        <p:spPr>
          <a:xfrm>
            <a:off x="6678630" y="5376867"/>
            <a:ext cx="85165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6678630" y="5499850"/>
            <a:ext cx="98610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6674225" y="5376867"/>
            <a:ext cx="4405" cy="122983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val 273"/>
          <p:cNvSpPr/>
          <p:nvPr/>
        </p:nvSpPr>
        <p:spPr>
          <a:xfrm>
            <a:off x="6741696" y="5461008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8266453" y="5430617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8353422" y="5425854"/>
            <a:ext cx="0" cy="485249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8262467" y="5911103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Oval 277"/>
          <p:cNvSpPr/>
          <p:nvPr/>
        </p:nvSpPr>
        <p:spPr>
          <a:xfrm>
            <a:off x="8178457" y="5865066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8186741" y="5386393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7492570" y="5941266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6730570" y="5788866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/>
          <p:cNvCxnSpPr>
            <a:stCxn id="279" idx="3"/>
            <a:endCxn id="281" idx="6"/>
          </p:cNvCxnSpPr>
          <p:nvPr/>
        </p:nvCxnSpPr>
        <p:spPr>
          <a:xfrm flipH="1">
            <a:off x="6836192" y="5447057"/>
            <a:ext cx="1362170" cy="38480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279" idx="3"/>
            <a:endCxn id="280" idx="6"/>
          </p:cNvCxnSpPr>
          <p:nvPr/>
        </p:nvCxnSpPr>
        <p:spPr>
          <a:xfrm flipH="1">
            <a:off x="7598192" y="5447057"/>
            <a:ext cx="600170" cy="53720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6019800" y="5301734"/>
            <a:ext cx="533400" cy="20005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 smtClean="0">
                <a:latin typeface="Courier New" pitchFamily="49" charset="0"/>
                <a:cs typeface="Courier New" pitchFamily="49" charset="0"/>
              </a:rPr>
              <a:t>m(1,2)</a:t>
            </a:r>
            <a:endParaRPr lang="en-US" sz="700" dirty="0"/>
          </a:p>
        </p:txBody>
      </p:sp>
      <p:sp>
        <p:nvSpPr>
          <p:cNvPr id="285" name="Rectangle 284"/>
          <p:cNvSpPr/>
          <p:nvPr/>
        </p:nvSpPr>
        <p:spPr>
          <a:xfrm>
            <a:off x="8382000" y="5362545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 smtClean="0">
                <a:latin typeface="Courier New" pitchFamily="49" charset="0"/>
                <a:cs typeface="Courier New" pitchFamily="49" charset="0"/>
              </a:rPr>
              <a:t>m(3,3)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451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8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1" dur="indefinite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4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7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0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2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3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5" dur="indefinite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6" dur="indefinite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8" dur="indefinite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9" dur="indefinite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1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2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4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5" dur="indefinite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7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8" dur="indefinite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0" dur="indefinite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1" dur="indefinite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3" dur="indefinite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4" dur="indefinite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6" dur="indefinite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7" dur="indefinite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9" dur="indefinite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0" dur="indefinite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2" dur="indefinite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3" dur="indefinite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5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6" dur="indefinite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8" dur="indefinit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9" dur="indefinite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1" dur="indefinite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2" dur="indefinite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4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5" dur="indefinite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7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8" dur="indefinite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0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1" dur="indefinite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3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4" dur="indefinite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6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7" dur="indefinite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9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0" dur="indefinite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2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5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0" dur="indefinite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1" dur="indefinite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2" grpId="0" animBg="1"/>
      <p:bldP spid="22" grpId="1" animBg="1"/>
      <p:bldP spid="23" grpId="0" animBg="1"/>
      <p:bldP spid="24" grpId="0" animBg="1"/>
      <p:bldP spid="26" grpId="0" animBg="1"/>
      <p:bldP spid="26" grpId="1" animBg="1"/>
      <p:bldP spid="27" grpId="0" animBg="1"/>
      <p:bldP spid="27" grpId="1" animBg="1"/>
      <p:bldP spid="32" grpId="0" animBg="1"/>
      <p:bldP spid="39" grpId="0" animBg="1"/>
      <p:bldP spid="44" grpId="0" animBg="1"/>
      <p:bldP spid="46" grpId="0" animBg="1"/>
      <p:bldP spid="57" grpId="0" animBg="1"/>
      <p:bldP spid="90" grpId="0" animBg="1"/>
      <p:bldP spid="92" grpId="0" animBg="1"/>
      <p:bldP spid="99" grpId="0" animBg="1"/>
      <p:bldP spid="101" grpId="0" animBg="1"/>
      <p:bldP spid="153" grpId="0" animBg="1"/>
      <p:bldP spid="156" grpId="0" animBg="1"/>
      <p:bldP spid="205" grpId="0" animBg="1"/>
      <p:bldP spid="209" grpId="0" animBg="1"/>
      <p:bldP spid="214" grpId="0" animBg="1"/>
      <p:bldP spid="216" grpId="0" animBg="1"/>
      <p:bldP spid="216" grpId="1" animBg="1"/>
      <p:bldP spid="217" grpId="0" animBg="1"/>
      <p:bldP spid="218" grpId="0" animBg="1"/>
      <p:bldP spid="226" grpId="0" animBg="1"/>
      <p:bldP spid="227" grpId="0" animBg="1"/>
      <p:bldP spid="229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3" grpId="0" animBg="1"/>
      <p:bldP spid="245" grpId="0" animBg="1"/>
      <p:bldP spid="247" grpId="0" animBg="1"/>
      <p:bldP spid="248" grpId="0" animBg="1"/>
      <p:bldP spid="250" grpId="0" animBg="1"/>
      <p:bldP spid="252" grpId="0" animBg="1"/>
      <p:bldP spid="253" grpId="0" animBg="1"/>
      <p:bldP spid="255" grpId="0" animBg="1"/>
      <p:bldP spid="256" grpId="0" animBg="1"/>
      <p:bldP spid="262" grpId="0" animBg="1"/>
      <p:bldP spid="265" grpId="0" animBg="1"/>
      <p:bldP spid="270" grpId="0" animBg="1"/>
      <p:bldP spid="274" grpId="0" animBg="1"/>
      <p:bldP spid="278" grpId="0" animBg="1"/>
      <p:bldP spid="279" grpId="0" animBg="1"/>
      <p:bldP spid="280" grpId="0" animBg="1"/>
      <p:bldP spid="281" grpId="0" animBg="1"/>
      <p:bldP spid="284" grpId="0" animBg="1"/>
      <p:bldP spid="2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37571" y="6135574"/>
            <a:ext cx="8229600" cy="490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r>
              <a:rPr lang="en-US" sz="2000" dirty="0" smtClean="0"/>
              <a:t>The Sequential Consistency Model entails that all update operations are executed at replicas in a sequential order</a:t>
            </a:r>
          </a:p>
          <a:p>
            <a:pPr lvl="3"/>
            <a:endParaRPr lang="en-US" sz="800" dirty="0" smtClean="0"/>
          </a:p>
          <a:p>
            <a:r>
              <a:rPr lang="en-US" sz="2000" dirty="0" smtClean="0"/>
              <a:t>Consider a data-store with variable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/>
              <a:t> </a:t>
            </a:r>
            <a:r>
              <a:rPr lang="en-US" sz="2000" dirty="0" smtClean="0"/>
              <a:t>(Initialized to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 dirty="0" smtClean="0"/>
              <a:t>)</a:t>
            </a:r>
          </a:p>
          <a:p>
            <a:pPr lvl="1"/>
            <a:r>
              <a:rPr lang="en-US" sz="1600" dirty="0" smtClean="0"/>
              <a:t>In the two data-stores below, identify the sequentially consistent data-store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3810000"/>
            <a:ext cx="3429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09600" y="3456801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09600" y="4343400"/>
            <a:ext cx="34290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09600" y="3990201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609600" y="4876800"/>
            <a:ext cx="3429000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09600" y="4523601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609600" y="5486400"/>
            <a:ext cx="3429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09600" y="5133201"/>
            <a:ext cx="38100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P4</a:t>
            </a:r>
            <a:endParaRPr lang="en-US" sz="1200" dirty="0"/>
          </a:p>
        </p:txBody>
      </p:sp>
      <p:sp>
        <p:nvSpPr>
          <p:cNvPr id="75" name="Rectangle 74"/>
          <p:cNvSpPr/>
          <p:nvPr/>
        </p:nvSpPr>
        <p:spPr>
          <a:xfrm>
            <a:off x="1143000" y="3469341"/>
            <a:ext cx="6858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W(x)a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1600200" y="3990201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W(x)b</a:t>
            </a:r>
            <a:endParaRPr lang="en-US" sz="1200" dirty="0"/>
          </a:p>
        </p:txBody>
      </p:sp>
      <p:sp>
        <p:nvSpPr>
          <p:cNvPr id="77" name="Rectangle 76"/>
          <p:cNvSpPr/>
          <p:nvPr/>
        </p:nvSpPr>
        <p:spPr>
          <a:xfrm>
            <a:off x="2209800" y="4523601"/>
            <a:ext cx="685800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78" name="Rectangle 77"/>
          <p:cNvSpPr/>
          <p:nvPr/>
        </p:nvSpPr>
        <p:spPr>
          <a:xfrm>
            <a:off x="2590800" y="5105400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R(x)a</a:t>
            </a:r>
            <a:endParaRPr lang="en-US" sz="1200" dirty="0"/>
          </a:p>
        </p:txBody>
      </p:sp>
      <p:sp>
        <p:nvSpPr>
          <p:cNvPr id="79" name="Rectangle 78"/>
          <p:cNvSpPr/>
          <p:nvPr/>
        </p:nvSpPr>
        <p:spPr>
          <a:xfrm>
            <a:off x="3352800" y="4522695"/>
            <a:ext cx="685800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R(x)a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3352800" y="5105400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4953000" y="3810000"/>
            <a:ext cx="3429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953000" y="3456801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4953000" y="4343400"/>
            <a:ext cx="34290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953000" y="3990201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4953000" y="4876800"/>
            <a:ext cx="3429000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953000" y="4523601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4953000" y="5486400"/>
            <a:ext cx="3429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953000" y="5133201"/>
            <a:ext cx="38100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P4</a:t>
            </a:r>
            <a:endParaRPr lang="en-US" sz="1200" dirty="0"/>
          </a:p>
        </p:txBody>
      </p:sp>
      <p:sp>
        <p:nvSpPr>
          <p:cNvPr id="93" name="Rectangle 92"/>
          <p:cNvSpPr/>
          <p:nvPr/>
        </p:nvSpPr>
        <p:spPr>
          <a:xfrm>
            <a:off x="5486400" y="3469341"/>
            <a:ext cx="6858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W(x)a</a:t>
            </a:r>
            <a:endParaRPr lang="en-US" sz="1200" dirty="0"/>
          </a:p>
        </p:txBody>
      </p:sp>
      <p:sp>
        <p:nvSpPr>
          <p:cNvPr id="94" name="Rectangle 93"/>
          <p:cNvSpPr/>
          <p:nvPr/>
        </p:nvSpPr>
        <p:spPr>
          <a:xfrm>
            <a:off x="5943600" y="3990201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W(x)b</a:t>
            </a:r>
            <a:endParaRPr lang="en-US" sz="1200" dirty="0"/>
          </a:p>
        </p:txBody>
      </p:sp>
      <p:sp>
        <p:nvSpPr>
          <p:cNvPr id="95" name="Rectangle 94"/>
          <p:cNvSpPr/>
          <p:nvPr/>
        </p:nvSpPr>
        <p:spPr>
          <a:xfrm>
            <a:off x="6553200" y="4523601"/>
            <a:ext cx="685800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96" name="Rectangle 95"/>
          <p:cNvSpPr/>
          <p:nvPr/>
        </p:nvSpPr>
        <p:spPr>
          <a:xfrm>
            <a:off x="6934200" y="5105400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97" name="Rectangle 96"/>
          <p:cNvSpPr/>
          <p:nvPr/>
        </p:nvSpPr>
        <p:spPr>
          <a:xfrm>
            <a:off x="7696200" y="4522695"/>
            <a:ext cx="685800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R(x)a</a:t>
            </a:r>
            <a:endParaRPr lang="en-US" sz="1200" dirty="0"/>
          </a:p>
        </p:txBody>
      </p:sp>
      <p:sp>
        <p:nvSpPr>
          <p:cNvPr id="98" name="Rectangle 97"/>
          <p:cNvSpPr/>
          <p:nvPr/>
        </p:nvSpPr>
        <p:spPr>
          <a:xfrm>
            <a:off x="7696200" y="5105400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R(x)a</a:t>
            </a:r>
            <a:endParaRPr lang="en-US" sz="1200" dirty="0"/>
          </a:p>
        </p:txBody>
      </p:sp>
      <p:sp>
        <p:nvSpPr>
          <p:cNvPr id="99" name="Rectangle 98"/>
          <p:cNvSpPr/>
          <p:nvPr/>
        </p:nvSpPr>
        <p:spPr>
          <a:xfrm>
            <a:off x="4267200" y="6262771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4979894" y="615877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=Read variable x;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Result is b</a:t>
            </a:r>
            <a:endParaRPr lang="en-US" sz="1200" dirty="0"/>
          </a:p>
        </p:txBody>
      </p:sp>
      <p:sp>
        <p:nvSpPr>
          <p:cNvPr id="102" name="Rectangle 101"/>
          <p:cNvSpPr/>
          <p:nvPr/>
        </p:nvSpPr>
        <p:spPr>
          <a:xfrm>
            <a:off x="6545936" y="6276201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(x)b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258629" y="6172200"/>
            <a:ext cx="142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Write variable x;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Result is b</a:t>
            </a:r>
            <a:endParaRPr lang="en-US" sz="1200" dirty="0"/>
          </a:p>
        </p:txBody>
      </p:sp>
      <p:sp>
        <p:nvSpPr>
          <p:cNvPr id="104" name="Rectangle 103"/>
          <p:cNvSpPr/>
          <p:nvPr/>
        </p:nvSpPr>
        <p:spPr>
          <a:xfrm>
            <a:off x="567018" y="6242199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14400" y="6248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=Process P1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04801" y="563880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(a) Results while operating on DATA-STORE-1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686300" y="5638800"/>
            <a:ext cx="39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(b) Results while operating on DATA-STORE-2</a:t>
            </a:r>
            <a:endParaRPr lang="en-US" sz="1400" dirty="0"/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2133600" y="6389602"/>
            <a:ext cx="342900" cy="11198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38400" y="6248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=Timeline at P1</a:t>
            </a:r>
            <a:endParaRPr lang="en-US" sz="1200" dirty="0"/>
          </a:p>
        </p:txBody>
      </p:sp>
      <p:sp>
        <p:nvSpPr>
          <p:cNvPr id="44" name="Multiply 43"/>
          <p:cNvSpPr/>
          <p:nvPr/>
        </p:nvSpPr>
        <p:spPr>
          <a:xfrm>
            <a:off x="224118" y="5545038"/>
            <a:ext cx="533400" cy="4953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080" y="5545137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2133600" y="4419600"/>
            <a:ext cx="1981200" cy="1060605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477000" y="4419600"/>
            <a:ext cx="1981200" cy="1060605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31656</TotalTime>
  <Words>2851</Words>
  <Application>Microsoft Office PowerPoint</Application>
  <PresentationFormat>On-screen Show (4:3)</PresentationFormat>
  <Paragraphs>672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 Math</vt:lpstr>
      <vt:lpstr>Courier New</vt:lpstr>
      <vt:lpstr>Times New Roman</vt:lpstr>
      <vt:lpstr>Wingdings</vt:lpstr>
      <vt:lpstr>Default Design</vt:lpstr>
      <vt:lpstr>Distributed Systems CS 15-440 </vt:lpstr>
      <vt:lpstr>Today…</vt:lpstr>
      <vt:lpstr>Overview</vt:lpstr>
      <vt:lpstr>Types of Ordering</vt:lpstr>
      <vt:lpstr>Types of Ordering</vt:lpstr>
      <vt:lpstr>Total Ordering</vt:lpstr>
      <vt:lpstr>Types of Ordering</vt:lpstr>
      <vt:lpstr>Sequential Ordering</vt:lpstr>
      <vt:lpstr>Sequential Consistency Model</vt:lpstr>
      <vt:lpstr>Sequential Consistency (Cont’d)</vt:lpstr>
      <vt:lpstr>Implications of Adopting A Sequential Consistency Model for Applications</vt:lpstr>
      <vt:lpstr>Types of Ordering</vt:lpstr>
      <vt:lpstr>Causality (Recap)</vt:lpstr>
      <vt:lpstr>Causal vs. Concurrent events</vt:lpstr>
      <vt:lpstr>Causal Ordering</vt:lpstr>
      <vt:lpstr>Causal Consistency Model</vt:lpstr>
      <vt:lpstr>Example of a Causally Consistent Data-store</vt:lpstr>
      <vt:lpstr>Implications of adopting a Causally Consistent Data-store for Applications</vt:lpstr>
      <vt:lpstr>Topics Covered in Data-centric Consistency Models</vt:lpstr>
      <vt:lpstr>Applications that Can Use  Data-centric Models</vt:lpstr>
      <vt:lpstr>Overview</vt:lpstr>
      <vt:lpstr>Client-Centric Consistency Models</vt:lpstr>
      <vt:lpstr>Overview</vt:lpstr>
      <vt:lpstr>Eventual Consistency</vt:lpstr>
      <vt:lpstr>Designing Eventual Consistency</vt:lpstr>
      <vt:lpstr>Challenges in Eventual Consistency</vt:lpstr>
      <vt:lpstr>Overview</vt:lpstr>
      <vt:lpstr>Client Consistency Guarantees</vt:lpstr>
      <vt:lpstr>Client Consistency Guarantees</vt:lpstr>
      <vt:lpstr>Overview</vt:lpstr>
      <vt:lpstr>Monotonic Reads</vt:lpstr>
      <vt:lpstr>Monotonic Reads – Puzzle</vt:lpstr>
      <vt:lpstr>Overview</vt:lpstr>
      <vt:lpstr>Monotonic Writes</vt:lpstr>
      <vt:lpstr>Monotonic Writes – An Example</vt:lpstr>
      <vt:lpstr>Overview</vt:lpstr>
      <vt:lpstr>Read Your Writes</vt:lpstr>
      <vt:lpstr>Overview</vt:lpstr>
      <vt:lpstr>Write Follow Reads</vt:lpstr>
      <vt:lpstr>Summary of Client-centric  Consistency Models</vt:lpstr>
      <vt:lpstr>Topics Covered in Consistency Models</vt:lpstr>
      <vt:lpstr>Summary of Consistency Models</vt:lpstr>
      <vt:lpstr>Next Class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Mohammad Hammoud</cp:lastModifiedBy>
  <cp:revision>3042</cp:revision>
  <dcterms:created xsi:type="dcterms:W3CDTF">2008-11-03T12:44:07Z</dcterms:created>
  <dcterms:modified xsi:type="dcterms:W3CDTF">2016-10-25T14:55:57Z</dcterms:modified>
</cp:coreProperties>
</file>