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421" r:id="rId2"/>
    <p:sldId id="567" r:id="rId3"/>
    <p:sldId id="694" r:id="rId4"/>
    <p:sldId id="654" r:id="rId5"/>
    <p:sldId id="671" r:id="rId6"/>
    <p:sldId id="658" r:id="rId7"/>
    <p:sldId id="675" r:id="rId8"/>
    <p:sldId id="660" r:id="rId9"/>
    <p:sldId id="661" r:id="rId10"/>
    <p:sldId id="676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7" r:id="rId19"/>
    <p:sldId id="678" r:id="rId20"/>
    <p:sldId id="679" r:id="rId21"/>
    <p:sldId id="680" r:id="rId22"/>
    <p:sldId id="681" r:id="rId23"/>
    <p:sldId id="682" r:id="rId24"/>
    <p:sldId id="683" r:id="rId25"/>
    <p:sldId id="684" r:id="rId26"/>
    <p:sldId id="685" r:id="rId27"/>
    <p:sldId id="686" r:id="rId28"/>
    <p:sldId id="687" r:id="rId29"/>
    <p:sldId id="688" r:id="rId30"/>
    <p:sldId id="689" r:id="rId31"/>
    <p:sldId id="690" r:id="rId32"/>
    <p:sldId id="691" r:id="rId33"/>
    <p:sldId id="692" r:id="rId34"/>
    <p:sldId id="693" r:id="rId35"/>
    <p:sldId id="56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63" autoAdjust="0"/>
    <p:restoredTop sz="87811" autoAdjust="0"/>
  </p:normalViewPr>
  <p:slideViewPr>
    <p:cSldViewPr>
      <p:cViewPr varScale="1">
        <p:scale>
          <a:sx n="99" d="100"/>
          <a:sy n="99" d="100"/>
        </p:scale>
        <p:origin x="1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8D05B-F90A-4148-B79B-4290B620DB9E}" type="doc">
      <dgm:prSet loTypeId="urn:microsoft.com/office/officeart/2005/8/layout/venn2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F3F7CC2-E187-4B1A-A0FD-DD23C97D2970}">
      <dgm:prSet phldrT="[Text]"/>
      <dgm:spPr>
        <a:ln w="3175">
          <a:solidFill>
            <a:schemeClr val="tx1"/>
          </a:solidFill>
          <a:prstDash val="sysDash"/>
        </a:ln>
      </dgm:spPr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6679A68-AA6A-467E-8872-D57E6EB4AA8A}" type="parTrans" cxnId="{598FB50F-F5DE-419A-84E0-4AB8A5C94D19}">
      <dgm:prSet/>
      <dgm:spPr/>
      <dgm:t>
        <a:bodyPr/>
        <a:lstStyle/>
        <a:p>
          <a:endParaRPr lang="en-US"/>
        </a:p>
      </dgm:t>
    </dgm:pt>
    <dgm:pt modelId="{DB5EF74B-23CA-4DB0-B9E7-9C7A6DB98339}" type="sibTrans" cxnId="{598FB50F-F5DE-419A-84E0-4AB8A5C94D19}">
      <dgm:prSet/>
      <dgm:spPr/>
      <dgm:t>
        <a:bodyPr/>
        <a:lstStyle/>
        <a:p>
          <a:endParaRPr lang="en-US"/>
        </a:p>
      </dgm:t>
    </dgm:pt>
    <dgm:pt modelId="{71133EEF-3401-4EB7-B8F3-F32C1A2BF083}">
      <dgm:prSet phldrT="[Text]"/>
      <dgm:spPr/>
      <dgm:t>
        <a:bodyPr/>
        <a:lstStyle/>
        <a:p>
          <a:endParaRPr lang="en-US" dirty="0"/>
        </a:p>
      </dgm:t>
    </dgm:pt>
    <dgm:pt modelId="{2D106C94-9893-4928-8530-7701E7A12560}" type="parTrans" cxnId="{EFE53075-072D-4E0A-B0D2-AD760E7B0E20}">
      <dgm:prSet/>
      <dgm:spPr/>
      <dgm:t>
        <a:bodyPr/>
        <a:lstStyle/>
        <a:p>
          <a:endParaRPr lang="en-US"/>
        </a:p>
      </dgm:t>
    </dgm:pt>
    <dgm:pt modelId="{328ACD63-95F1-4821-8B85-F6514575A149}" type="sibTrans" cxnId="{EFE53075-072D-4E0A-B0D2-AD760E7B0E20}">
      <dgm:prSet/>
      <dgm:spPr/>
      <dgm:t>
        <a:bodyPr/>
        <a:lstStyle/>
        <a:p>
          <a:endParaRPr lang="en-US"/>
        </a:p>
      </dgm:t>
    </dgm:pt>
    <dgm:pt modelId="{169A0A7E-C4B3-4779-B378-E5FE48C69F88}">
      <dgm:prSet phldrT="[Text]" custT="1"/>
      <dgm:spPr/>
      <dgm:t>
        <a:bodyPr/>
        <a:lstStyle/>
        <a:p>
          <a:r>
            <a:rPr lang="en-US" sz="1600" dirty="0" smtClean="0"/>
            <a:t>Permanent Replicas</a:t>
          </a:r>
          <a:endParaRPr lang="en-US" sz="1600" dirty="0"/>
        </a:p>
      </dgm:t>
    </dgm:pt>
    <dgm:pt modelId="{FAD1F651-7A98-4A10-A9D6-04A69C4086DC}" type="parTrans" cxnId="{66B94A9F-69F7-4BEA-8FAB-1715A4332F63}">
      <dgm:prSet/>
      <dgm:spPr/>
      <dgm:t>
        <a:bodyPr/>
        <a:lstStyle/>
        <a:p>
          <a:endParaRPr lang="en-US"/>
        </a:p>
      </dgm:t>
    </dgm:pt>
    <dgm:pt modelId="{A195D99C-908B-4A5D-B9CE-F91B2036C317}" type="sibTrans" cxnId="{66B94A9F-69F7-4BEA-8FAB-1715A4332F63}">
      <dgm:prSet/>
      <dgm:spPr/>
      <dgm:t>
        <a:bodyPr/>
        <a:lstStyle/>
        <a:p>
          <a:endParaRPr lang="en-US"/>
        </a:p>
      </dgm:t>
    </dgm:pt>
    <dgm:pt modelId="{0DBB3347-722B-466D-9B87-3601004A9C85}">
      <dgm:prSet phldrT="[Text]"/>
      <dgm:spPr/>
      <dgm:t>
        <a:bodyPr/>
        <a:lstStyle/>
        <a:p>
          <a:endParaRPr lang="en-US" dirty="0"/>
        </a:p>
      </dgm:t>
    </dgm:pt>
    <dgm:pt modelId="{E3ECE294-618A-46E3-82C7-405B70796E52}" type="parTrans" cxnId="{3DBFD12A-1297-4860-8AF9-AE2FBB0C946F}">
      <dgm:prSet/>
      <dgm:spPr/>
      <dgm:t>
        <a:bodyPr/>
        <a:lstStyle/>
        <a:p>
          <a:endParaRPr lang="en-US"/>
        </a:p>
      </dgm:t>
    </dgm:pt>
    <dgm:pt modelId="{42E07235-E88C-4BBB-8741-4B0FCDCFAABA}" type="sibTrans" cxnId="{3DBFD12A-1297-4860-8AF9-AE2FBB0C946F}">
      <dgm:prSet/>
      <dgm:spPr/>
      <dgm:t>
        <a:bodyPr/>
        <a:lstStyle/>
        <a:p>
          <a:endParaRPr lang="en-US"/>
        </a:p>
      </dgm:t>
    </dgm:pt>
    <dgm:pt modelId="{C2F6CACA-65BE-4DC4-9A0B-5643D6565ABF}" type="pres">
      <dgm:prSet presAssocID="{0B18D05B-F90A-4148-B79B-4290B620DB9E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94E5F3-038A-4C57-9469-3C1F9255C697}" type="pres">
      <dgm:prSet presAssocID="{0B18D05B-F90A-4148-B79B-4290B620DB9E}" presName="comp1" presStyleCnt="0"/>
      <dgm:spPr/>
    </dgm:pt>
    <dgm:pt modelId="{F69B1C43-575A-4CE4-A95C-DD71547AB895}" type="pres">
      <dgm:prSet presAssocID="{0B18D05B-F90A-4148-B79B-4290B620DB9E}" presName="circle1" presStyleLbl="node1" presStyleIdx="0" presStyleCnt="4" custScaleX="134690"/>
      <dgm:spPr/>
      <dgm:t>
        <a:bodyPr/>
        <a:lstStyle/>
        <a:p>
          <a:endParaRPr lang="en-US"/>
        </a:p>
      </dgm:t>
    </dgm:pt>
    <dgm:pt modelId="{0091369F-94D2-4E6E-A213-4C4ED98B980F}" type="pres">
      <dgm:prSet presAssocID="{0B18D05B-F90A-4148-B79B-4290B620DB9E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0868B-B274-4535-AF39-BFB45641365B}" type="pres">
      <dgm:prSet presAssocID="{0B18D05B-F90A-4148-B79B-4290B620DB9E}" presName="comp2" presStyleCnt="0"/>
      <dgm:spPr/>
    </dgm:pt>
    <dgm:pt modelId="{5431F390-ECF7-4DEB-BD35-E0B54A456603}" type="pres">
      <dgm:prSet presAssocID="{0B18D05B-F90A-4148-B79B-4290B620DB9E}" presName="circle2" presStyleLbl="node1" presStyleIdx="1" presStyleCnt="4" custScaleX="130481" custScaleY="93618" custLinFactNeighborY="-10269"/>
      <dgm:spPr/>
      <dgm:t>
        <a:bodyPr/>
        <a:lstStyle/>
        <a:p>
          <a:endParaRPr lang="en-US"/>
        </a:p>
      </dgm:t>
    </dgm:pt>
    <dgm:pt modelId="{D12470AE-CD33-447E-B643-911A928E4C43}" type="pres">
      <dgm:prSet presAssocID="{0B18D05B-F90A-4148-B79B-4290B620DB9E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938E6-71A7-4045-8F59-1F914AF9DE5A}" type="pres">
      <dgm:prSet presAssocID="{0B18D05B-F90A-4148-B79B-4290B620DB9E}" presName="comp3" presStyleCnt="0"/>
      <dgm:spPr/>
    </dgm:pt>
    <dgm:pt modelId="{B447C88F-7DCA-4226-AF7A-C595CCB7661F}" type="pres">
      <dgm:prSet presAssocID="{0B18D05B-F90A-4148-B79B-4290B620DB9E}" presName="circle3" presStyleLbl="node1" presStyleIdx="2" presStyleCnt="4" custScaleX="117853" custScaleY="83164" custLinFactNeighborY="-29171"/>
      <dgm:spPr/>
      <dgm:t>
        <a:bodyPr/>
        <a:lstStyle/>
        <a:p>
          <a:endParaRPr lang="en-US"/>
        </a:p>
      </dgm:t>
    </dgm:pt>
    <dgm:pt modelId="{3CD2C7A1-1852-4277-B599-EB66B0684265}" type="pres">
      <dgm:prSet presAssocID="{0B18D05B-F90A-4148-B79B-4290B620DB9E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0AD815-9E23-4B29-868E-C484C6B2F4E2}" type="pres">
      <dgm:prSet presAssocID="{0B18D05B-F90A-4148-B79B-4290B620DB9E}" presName="comp4" presStyleCnt="0"/>
      <dgm:spPr/>
    </dgm:pt>
    <dgm:pt modelId="{AD820EF7-7E27-4BDD-9B34-645889EFFC80}" type="pres">
      <dgm:prSet presAssocID="{0B18D05B-F90A-4148-B79B-4290B620DB9E}" presName="circle4" presStyleLbl="node1" presStyleIdx="3" presStyleCnt="4" custScaleY="57910" custLinFactNeighborY="-73220"/>
      <dgm:spPr/>
      <dgm:t>
        <a:bodyPr/>
        <a:lstStyle/>
        <a:p>
          <a:endParaRPr lang="en-US"/>
        </a:p>
      </dgm:t>
    </dgm:pt>
    <dgm:pt modelId="{F9B32B5A-08BB-4293-AA5E-11391A9DBB72}" type="pres">
      <dgm:prSet presAssocID="{0B18D05B-F90A-4148-B79B-4290B620DB9E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026606-6200-4504-B217-0E2024B14E54}" type="presOf" srcId="{71133EEF-3401-4EB7-B8F3-F32C1A2BF083}" destId="{3CD2C7A1-1852-4277-B599-EB66B0684265}" srcOrd="1" destOrd="0" presId="urn:microsoft.com/office/officeart/2005/8/layout/venn2"/>
    <dgm:cxn modelId="{F5E16AA4-FCBE-4E88-A096-6074D5D387BA}" type="presOf" srcId="{0DBB3347-722B-466D-9B87-3601004A9C85}" destId="{D12470AE-CD33-447E-B643-911A928E4C43}" srcOrd="1" destOrd="0" presId="urn:microsoft.com/office/officeart/2005/8/layout/venn2"/>
    <dgm:cxn modelId="{DBFC194A-DFCA-4D4F-8013-598D31763E93}" type="presOf" srcId="{169A0A7E-C4B3-4779-B378-E5FE48C69F88}" destId="{AD820EF7-7E27-4BDD-9B34-645889EFFC80}" srcOrd="0" destOrd="0" presId="urn:microsoft.com/office/officeart/2005/8/layout/venn2"/>
    <dgm:cxn modelId="{EFE53075-072D-4E0A-B0D2-AD760E7B0E20}" srcId="{0B18D05B-F90A-4148-B79B-4290B620DB9E}" destId="{71133EEF-3401-4EB7-B8F3-F32C1A2BF083}" srcOrd="2" destOrd="0" parTransId="{2D106C94-9893-4928-8530-7701E7A12560}" sibTransId="{328ACD63-95F1-4821-8B85-F6514575A149}"/>
    <dgm:cxn modelId="{1F3901A7-254C-49E9-B925-36474E08C590}" type="presOf" srcId="{0DBB3347-722B-466D-9B87-3601004A9C85}" destId="{5431F390-ECF7-4DEB-BD35-E0B54A456603}" srcOrd="0" destOrd="0" presId="urn:microsoft.com/office/officeart/2005/8/layout/venn2"/>
    <dgm:cxn modelId="{66B94A9F-69F7-4BEA-8FAB-1715A4332F63}" srcId="{0B18D05B-F90A-4148-B79B-4290B620DB9E}" destId="{169A0A7E-C4B3-4779-B378-E5FE48C69F88}" srcOrd="3" destOrd="0" parTransId="{FAD1F651-7A98-4A10-A9D6-04A69C4086DC}" sibTransId="{A195D99C-908B-4A5D-B9CE-F91B2036C317}"/>
    <dgm:cxn modelId="{2F730D8A-22EB-44F2-B63E-B406EDDE2963}" type="presOf" srcId="{169A0A7E-C4B3-4779-B378-E5FE48C69F88}" destId="{F9B32B5A-08BB-4293-AA5E-11391A9DBB72}" srcOrd="1" destOrd="0" presId="urn:microsoft.com/office/officeart/2005/8/layout/venn2"/>
    <dgm:cxn modelId="{6E128DAC-52F8-4607-8042-D519D8B13026}" type="presOf" srcId="{9F3F7CC2-E187-4B1A-A0FD-DD23C97D2970}" destId="{0091369F-94D2-4E6E-A213-4C4ED98B980F}" srcOrd="1" destOrd="0" presId="urn:microsoft.com/office/officeart/2005/8/layout/venn2"/>
    <dgm:cxn modelId="{3DBFD12A-1297-4860-8AF9-AE2FBB0C946F}" srcId="{0B18D05B-F90A-4148-B79B-4290B620DB9E}" destId="{0DBB3347-722B-466D-9B87-3601004A9C85}" srcOrd="1" destOrd="0" parTransId="{E3ECE294-618A-46E3-82C7-405B70796E52}" sibTransId="{42E07235-E88C-4BBB-8741-4B0FCDCFAABA}"/>
    <dgm:cxn modelId="{598FB50F-F5DE-419A-84E0-4AB8A5C94D19}" srcId="{0B18D05B-F90A-4148-B79B-4290B620DB9E}" destId="{9F3F7CC2-E187-4B1A-A0FD-DD23C97D2970}" srcOrd="0" destOrd="0" parTransId="{46679A68-AA6A-467E-8872-D57E6EB4AA8A}" sibTransId="{DB5EF74B-23CA-4DB0-B9E7-9C7A6DB98339}"/>
    <dgm:cxn modelId="{0F3C95CF-CA28-4323-9048-B866E2BCD5FF}" type="presOf" srcId="{9F3F7CC2-E187-4B1A-A0FD-DD23C97D2970}" destId="{F69B1C43-575A-4CE4-A95C-DD71547AB895}" srcOrd="0" destOrd="0" presId="urn:microsoft.com/office/officeart/2005/8/layout/venn2"/>
    <dgm:cxn modelId="{423D46C7-5D13-4BF7-BDA9-F68640EFE8A7}" type="presOf" srcId="{71133EEF-3401-4EB7-B8F3-F32C1A2BF083}" destId="{B447C88F-7DCA-4226-AF7A-C595CCB7661F}" srcOrd="0" destOrd="0" presId="urn:microsoft.com/office/officeart/2005/8/layout/venn2"/>
    <dgm:cxn modelId="{085FDDFE-AAEF-408D-83B2-6FE709B5D518}" type="presOf" srcId="{0B18D05B-F90A-4148-B79B-4290B620DB9E}" destId="{C2F6CACA-65BE-4DC4-9A0B-5643D6565ABF}" srcOrd="0" destOrd="0" presId="urn:microsoft.com/office/officeart/2005/8/layout/venn2"/>
    <dgm:cxn modelId="{ACDED2F6-F5D1-461B-BBCF-DF9E76541C7D}" type="presParOf" srcId="{C2F6CACA-65BE-4DC4-9A0B-5643D6565ABF}" destId="{D094E5F3-038A-4C57-9469-3C1F9255C697}" srcOrd="0" destOrd="0" presId="urn:microsoft.com/office/officeart/2005/8/layout/venn2"/>
    <dgm:cxn modelId="{D465869D-D00D-4995-B57E-4B802B22ACF5}" type="presParOf" srcId="{D094E5F3-038A-4C57-9469-3C1F9255C697}" destId="{F69B1C43-575A-4CE4-A95C-DD71547AB895}" srcOrd="0" destOrd="0" presId="urn:microsoft.com/office/officeart/2005/8/layout/venn2"/>
    <dgm:cxn modelId="{1801EFF2-0934-404E-AE22-2BE2AEB8966A}" type="presParOf" srcId="{D094E5F3-038A-4C57-9469-3C1F9255C697}" destId="{0091369F-94D2-4E6E-A213-4C4ED98B980F}" srcOrd="1" destOrd="0" presId="urn:microsoft.com/office/officeart/2005/8/layout/venn2"/>
    <dgm:cxn modelId="{F47DF468-76C8-4CBF-ACC2-A7764929E624}" type="presParOf" srcId="{C2F6CACA-65BE-4DC4-9A0B-5643D6565ABF}" destId="{8440868B-B274-4535-AF39-BFB45641365B}" srcOrd="1" destOrd="0" presId="urn:microsoft.com/office/officeart/2005/8/layout/venn2"/>
    <dgm:cxn modelId="{FB67BE5A-2A39-4BD0-B749-E5C930013CBC}" type="presParOf" srcId="{8440868B-B274-4535-AF39-BFB45641365B}" destId="{5431F390-ECF7-4DEB-BD35-E0B54A456603}" srcOrd="0" destOrd="0" presId="urn:microsoft.com/office/officeart/2005/8/layout/venn2"/>
    <dgm:cxn modelId="{A2130CC8-1E72-4847-9471-329CFD8D020F}" type="presParOf" srcId="{8440868B-B274-4535-AF39-BFB45641365B}" destId="{D12470AE-CD33-447E-B643-911A928E4C43}" srcOrd="1" destOrd="0" presId="urn:microsoft.com/office/officeart/2005/8/layout/venn2"/>
    <dgm:cxn modelId="{EDFD59FF-4273-4E7F-B482-D15A8347E687}" type="presParOf" srcId="{C2F6CACA-65BE-4DC4-9A0B-5643D6565ABF}" destId="{EA0938E6-71A7-4045-8F59-1F914AF9DE5A}" srcOrd="2" destOrd="0" presId="urn:microsoft.com/office/officeart/2005/8/layout/venn2"/>
    <dgm:cxn modelId="{65BF07F2-35C8-45BE-BE23-2F605975EF62}" type="presParOf" srcId="{EA0938E6-71A7-4045-8F59-1F914AF9DE5A}" destId="{B447C88F-7DCA-4226-AF7A-C595CCB7661F}" srcOrd="0" destOrd="0" presId="urn:microsoft.com/office/officeart/2005/8/layout/venn2"/>
    <dgm:cxn modelId="{C01668CC-E6D2-4155-8F1F-3188D7FD1126}" type="presParOf" srcId="{EA0938E6-71A7-4045-8F59-1F914AF9DE5A}" destId="{3CD2C7A1-1852-4277-B599-EB66B0684265}" srcOrd="1" destOrd="0" presId="urn:microsoft.com/office/officeart/2005/8/layout/venn2"/>
    <dgm:cxn modelId="{A951EEC5-CE59-49AD-8469-F5134A04E8DF}" type="presParOf" srcId="{C2F6CACA-65BE-4DC4-9A0B-5643D6565ABF}" destId="{5E0AD815-9E23-4B29-868E-C484C6B2F4E2}" srcOrd="3" destOrd="0" presId="urn:microsoft.com/office/officeart/2005/8/layout/venn2"/>
    <dgm:cxn modelId="{F8066B3E-490E-4311-954A-02BFE89083FD}" type="presParOf" srcId="{5E0AD815-9E23-4B29-868E-C484C6B2F4E2}" destId="{AD820EF7-7E27-4BDD-9B34-645889EFFC80}" srcOrd="0" destOrd="0" presId="urn:microsoft.com/office/officeart/2005/8/layout/venn2"/>
    <dgm:cxn modelId="{7DEFF20A-478C-4553-9ED1-878B3131A664}" type="presParOf" srcId="{5E0AD815-9E23-4B29-868E-C484C6B2F4E2}" destId="{F9B32B5A-08BB-4293-AA5E-11391A9DBB7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dirty="0" smtClean="0"/>
            <a:t>Replica Management</a:t>
          </a:r>
          <a:endParaRPr lang="en-US" sz="14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18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18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400" dirty="0" smtClean="0"/>
            <a:t>Permanent Replicas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18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18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400" dirty="0" smtClean="0"/>
            <a:t>Server Initiated Replicas</a:t>
          </a:r>
          <a:endParaRPr lang="en-US" sz="14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14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14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400" dirty="0" smtClean="0"/>
            <a:t>Client Initiated Replicas</a:t>
          </a:r>
          <a:endParaRPr lang="en-US" sz="14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14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1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3F9681D3-7E92-444F-9F91-F5FED23AEC0F}" type="presOf" srcId="{146FA7C0-DF8B-4C6F-9E2B-2203CC52B815}" destId="{304A5C93-92D3-4855-95E3-9BB61EC17E22}" srcOrd="0" destOrd="0" presId="urn:microsoft.com/office/officeart/2005/8/layout/hierarchy6"/>
    <dgm:cxn modelId="{B81D0C92-A721-4FAE-8CCB-CB4C09CD830C}" type="presOf" srcId="{927F4FF5-FFAD-4A5B-81C2-E96FB5D32072}" destId="{CE944FEA-3CDE-4531-AF81-2A8573E4ABC4}" srcOrd="0" destOrd="0" presId="urn:microsoft.com/office/officeart/2005/8/layout/hierarchy6"/>
    <dgm:cxn modelId="{0531A942-7A39-4144-B3BA-6DEFCBF8EAE9}" type="presOf" srcId="{E1D5BAB9-1722-4DA9-8DB5-FD87F4BA0CD0}" destId="{5C90082F-6F01-4698-B5FD-27C3F78EA7C9}" srcOrd="0" destOrd="0" presId="urn:microsoft.com/office/officeart/2005/8/layout/hierarchy6"/>
    <dgm:cxn modelId="{E91E6977-6ECD-4DC0-BB9A-E588E948FD88}" type="presOf" srcId="{1A0799C5-BC6B-4AD3-95B8-DE47FE84350D}" destId="{4DFDABB8-D647-4489-B38C-2113A3F58C13}" srcOrd="0" destOrd="0" presId="urn:microsoft.com/office/officeart/2005/8/layout/hierarchy6"/>
    <dgm:cxn modelId="{9BA1754E-04F0-4375-92DF-B644B3FBCB4D}" type="presOf" srcId="{969C9522-C0A6-4A47-99C2-FF389973BEA2}" destId="{C15A26F5-AFA2-498B-BB43-3CE07D50D31F}" srcOrd="0" destOrd="0" presId="urn:microsoft.com/office/officeart/2005/8/layout/hierarchy6"/>
    <dgm:cxn modelId="{2E47B72A-9DD4-4593-84DA-3557B289A174}" type="presOf" srcId="{87648758-DDA4-4C46-B67A-3ADF52126FE4}" destId="{3F7BD4C7-E46F-4323-9C1A-8C33739CAC9B}" srcOrd="0" destOrd="0" presId="urn:microsoft.com/office/officeart/2005/8/layout/hierarchy6"/>
    <dgm:cxn modelId="{127CE65E-D192-4984-8CEE-4BEA4A33F982}" type="presOf" srcId="{5B64632B-E447-4007-B82B-5B86BFA002D8}" destId="{87348AC1-249B-4268-8619-69F3ECA152C7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691AF5BD-0580-4B58-82AB-345FE9337FDA}" type="presOf" srcId="{6C56E3A7-4119-411C-8CF6-B6EA579588E0}" destId="{2817A7E4-E9C5-45B2-9297-E847E6B58511}" srcOrd="0" destOrd="0" presId="urn:microsoft.com/office/officeart/2005/8/layout/hierarchy6"/>
    <dgm:cxn modelId="{384E83FE-B33E-40E7-BC9B-70D50FF0E995}" type="presParOf" srcId="{304A5C93-92D3-4855-95E3-9BB61EC17E22}" destId="{23F63988-28F5-4D7B-9EDB-73C41FDA5EF8}" srcOrd="0" destOrd="0" presId="urn:microsoft.com/office/officeart/2005/8/layout/hierarchy6"/>
    <dgm:cxn modelId="{C5C3C528-6E26-472C-9FED-EBE894376E72}" type="presParOf" srcId="{23F63988-28F5-4D7B-9EDB-73C41FDA5EF8}" destId="{42239927-D3F6-4898-BCEC-C5883EDCAB31}" srcOrd="0" destOrd="0" presId="urn:microsoft.com/office/officeart/2005/8/layout/hierarchy6"/>
    <dgm:cxn modelId="{0B7DF1B2-AD2E-488C-9E75-C60FBA1B3310}" type="presParOf" srcId="{42239927-D3F6-4898-BCEC-C5883EDCAB31}" destId="{22F2432B-2E0D-4AEC-949A-3E55EA0307F5}" srcOrd="0" destOrd="0" presId="urn:microsoft.com/office/officeart/2005/8/layout/hierarchy6"/>
    <dgm:cxn modelId="{157B8F68-9353-49CA-B708-E0CEB6C3DFFC}" type="presParOf" srcId="{22F2432B-2E0D-4AEC-949A-3E55EA0307F5}" destId="{5C90082F-6F01-4698-B5FD-27C3F78EA7C9}" srcOrd="0" destOrd="0" presId="urn:microsoft.com/office/officeart/2005/8/layout/hierarchy6"/>
    <dgm:cxn modelId="{1E2C49F9-4841-4BB2-A85A-97716D692051}" type="presParOf" srcId="{22F2432B-2E0D-4AEC-949A-3E55EA0307F5}" destId="{75331921-7FB6-4C64-BCB0-BDAD8203993C}" srcOrd="1" destOrd="0" presId="urn:microsoft.com/office/officeart/2005/8/layout/hierarchy6"/>
    <dgm:cxn modelId="{198B5B2D-4B81-46F9-9EAA-F68771A916FB}" type="presParOf" srcId="{75331921-7FB6-4C64-BCB0-BDAD8203993C}" destId="{CE944FEA-3CDE-4531-AF81-2A8573E4ABC4}" srcOrd="0" destOrd="0" presId="urn:microsoft.com/office/officeart/2005/8/layout/hierarchy6"/>
    <dgm:cxn modelId="{CE576E62-8155-49B8-B8C5-A13126437C4E}" type="presParOf" srcId="{75331921-7FB6-4C64-BCB0-BDAD8203993C}" destId="{0A76B77F-58A9-4DA9-9B3F-773A8A984E3E}" srcOrd="1" destOrd="0" presId="urn:microsoft.com/office/officeart/2005/8/layout/hierarchy6"/>
    <dgm:cxn modelId="{6A2BA01B-43A7-451E-A800-E0029F1D41E3}" type="presParOf" srcId="{0A76B77F-58A9-4DA9-9B3F-773A8A984E3E}" destId="{3F7BD4C7-E46F-4323-9C1A-8C33739CAC9B}" srcOrd="0" destOrd="0" presId="urn:microsoft.com/office/officeart/2005/8/layout/hierarchy6"/>
    <dgm:cxn modelId="{47E97884-BC27-4ADD-8C04-686B7A6419BB}" type="presParOf" srcId="{0A76B77F-58A9-4DA9-9B3F-773A8A984E3E}" destId="{9BB2A62F-B48D-4660-811A-7724EBCCD163}" srcOrd="1" destOrd="0" presId="urn:microsoft.com/office/officeart/2005/8/layout/hierarchy6"/>
    <dgm:cxn modelId="{A4F736E3-39C5-43F3-9B46-B10F702C33BA}" type="presParOf" srcId="{75331921-7FB6-4C64-BCB0-BDAD8203993C}" destId="{2817A7E4-E9C5-45B2-9297-E847E6B58511}" srcOrd="2" destOrd="0" presId="urn:microsoft.com/office/officeart/2005/8/layout/hierarchy6"/>
    <dgm:cxn modelId="{20C63B05-388F-470E-BA67-F55A19C94C4E}" type="presParOf" srcId="{75331921-7FB6-4C64-BCB0-BDAD8203993C}" destId="{C49FC04C-D7FD-4311-8F0E-BF5BFD5181A0}" srcOrd="3" destOrd="0" presId="urn:microsoft.com/office/officeart/2005/8/layout/hierarchy6"/>
    <dgm:cxn modelId="{2EA89B11-8360-4677-934E-3FB5251D9047}" type="presParOf" srcId="{C49FC04C-D7FD-4311-8F0E-BF5BFD5181A0}" destId="{4DFDABB8-D647-4489-B38C-2113A3F58C13}" srcOrd="0" destOrd="0" presId="urn:microsoft.com/office/officeart/2005/8/layout/hierarchy6"/>
    <dgm:cxn modelId="{F322E575-5969-4939-BB2E-0F780CFC4BE4}" type="presParOf" srcId="{C49FC04C-D7FD-4311-8F0E-BF5BFD5181A0}" destId="{9586E076-E1AB-46A9-AA48-BEEE955E6A32}" srcOrd="1" destOrd="0" presId="urn:microsoft.com/office/officeart/2005/8/layout/hierarchy6"/>
    <dgm:cxn modelId="{93FA5F7F-89D3-48BC-B366-D739092364B8}" type="presParOf" srcId="{75331921-7FB6-4C64-BCB0-BDAD8203993C}" destId="{C15A26F5-AFA2-498B-BB43-3CE07D50D31F}" srcOrd="4" destOrd="0" presId="urn:microsoft.com/office/officeart/2005/8/layout/hierarchy6"/>
    <dgm:cxn modelId="{BE762B78-ADA9-4568-B554-8367F5D4FC7D}" type="presParOf" srcId="{75331921-7FB6-4C64-BCB0-BDAD8203993C}" destId="{3BF045D8-7C2B-47E3-9C0B-84B39893F500}" srcOrd="5" destOrd="0" presId="urn:microsoft.com/office/officeart/2005/8/layout/hierarchy6"/>
    <dgm:cxn modelId="{FB67B23C-AD3C-41AE-8D17-81A41088ACD0}" type="presParOf" srcId="{3BF045D8-7C2B-47E3-9C0B-84B39893F500}" destId="{87348AC1-249B-4268-8619-69F3ECA152C7}" srcOrd="0" destOrd="0" presId="urn:microsoft.com/office/officeart/2005/8/layout/hierarchy6"/>
    <dgm:cxn modelId="{E436D9C0-26DF-4E71-85A2-038F1522A663}" type="presParOf" srcId="{3BF045D8-7C2B-47E3-9C0B-84B39893F500}" destId="{82E7538E-3F64-47A9-9E06-9DD1D587786D}" srcOrd="1" destOrd="0" presId="urn:microsoft.com/office/officeart/2005/8/layout/hierarchy6"/>
    <dgm:cxn modelId="{04ABAFF2-D8A0-48C0-92AB-30BE83B0BF4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800" dirty="0" smtClean="0"/>
            <a:t>Consistency Protocols</a:t>
          </a:r>
          <a:endParaRPr lang="en-US" sz="18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40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40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800" dirty="0" smtClean="0"/>
            <a:t>Primary-based Protocols</a:t>
          </a:r>
          <a:endParaRPr lang="en-US" sz="18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40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40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800" dirty="0" smtClean="0"/>
            <a:t>Replicated-Write Protocols</a:t>
          </a:r>
          <a:endParaRPr lang="en-US" sz="18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32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32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800" dirty="0" smtClean="0"/>
            <a:t>Cache Coherence Protocols</a:t>
          </a:r>
          <a:endParaRPr lang="en-US" sz="18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32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32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4C10EACF-0DAD-4486-A73E-B76EE2EA2FF5}" type="presOf" srcId="{E1D5BAB9-1722-4DA9-8DB5-FD87F4BA0CD0}" destId="{5C90082F-6F01-4698-B5FD-27C3F78EA7C9}" srcOrd="0" destOrd="0" presId="urn:microsoft.com/office/officeart/2005/8/layout/hierarchy6"/>
    <dgm:cxn modelId="{A7F3B4BA-8E81-4271-9EAA-FB5C53ADF81B}" type="presOf" srcId="{5B64632B-E447-4007-B82B-5B86BFA002D8}" destId="{87348AC1-249B-4268-8619-69F3ECA152C7}" srcOrd="0" destOrd="0" presId="urn:microsoft.com/office/officeart/2005/8/layout/hierarchy6"/>
    <dgm:cxn modelId="{C3FA33FD-F7BA-447F-931F-DF0AD5905CD1}" type="presOf" srcId="{6C56E3A7-4119-411C-8CF6-B6EA579588E0}" destId="{2817A7E4-E9C5-45B2-9297-E847E6B5851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B63135C2-AFC5-4E02-9BA3-45838C5B52D6}" type="presOf" srcId="{146FA7C0-DF8B-4C6F-9E2B-2203CC52B815}" destId="{304A5C93-92D3-4855-95E3-9BB61EC17E22}" srcOrd="0" destOrd="0" presId="urn:microsoft.com/office/officeart/2005/8/layout/hierarchy6"/>
    <dgm:cxn modelId="{2E93072A-B701-4E6A-8B9C-0337D9A12369}" type="presOf" srcId="{927F4FF5-FFAD-4A5B-81C2-E96FB5D32072}" destId="{CE944FEA-3CDE-4531-AF81-2A8573E4ABC4}" srcOrd="0" destOrd="0" presId="urn:microsoft.com/office/officeart/2005/8/layout/hierarchy6"/>
    <dgm:cxn modelId="{6A426EEF-3647-492D-B0A9-A2F79DE974E1}" type="presOf" srcId="{87648758-DDA4-4C46-B67A-3ADF52126FE4}" destId="{3F7BD4C7-E46F-4323-9C1A-8C33739CAC9B}" srcOrd="0" destOrd="0" presId="urn:microsoft.com/office/officeart/2005/8/layout/hierarchy6"/>
    <dgm:cxn modelId="{13BDD9FE-96CA-4CF2-9A1A-EBEB12361299}" type="presOf" srcId="{1A0799C5-BC6B-4AD3-95B8-DE47FE84350D}" destId="{4DFDABB8-D647-4489-B38C-2113A3F58C13}" srcOrd="0" destOrd="0" presId="urn:microsoft.com/office/officeart/2005/8/layout/hierarchy6"/>
    <dgm:cxn modelId="{D7BF53AB-E47B-49DD-87B0-490B3C6EA5E6}" type="presOf" srcId="{969C9522-C0A6-4A47-99C2-FF389973BEA2}" destId="{C15A26F5-AFA2-498B-BB43-3CE07D50D31F}" srcOrd="0" destOrd="0" presId="urn:microsoft.com/office/officeart/2005/8/layout/hierarchy6"/>
    <dgm:cxn modelId="{8D1FE257-8E32-4434-B669-2F4E58371553}" type="presParOf" srcId="{304A5C93-92D3-4855-95E3-9BB61EC17E22}" destId="{23F63988-28F5-4D7B-9EDB-73C41FDA5EF8}" srcOrd="0" destOrd="0" presId="urn:microsoft.com/office/officeart/2005/8/layout/hierarchy6"/>
    <dgm:cxn modelId="{430C3585-2F7A-487E-8C22-CF47081ED2A5}" type="presParOf" srcId="{23F63988-28F5-4D7B-9EDB-73C41FDA5EF8}" destId="{42239927-D3F6-4898-BCEC-C5883EDCAB31}" srcOrd="0" destOrd="0" presId="urn:microsoft.com/office/officeart/2005/8/layout/hierarchy6"/>
    <dgm:cxn modelId="{2F4E3C78-D636-4A82-B866-D2FDE433C7CF}" type="presParOf" srcId="{42239927-D3F6-4898-BCEC-C5883EDCAB31}" destId="{22F2432B-2E0D-4AEC-949A-3E55EA0307F5}" srcOrd="0" destOrd="0" presId="urn:microsoft.com/office/officeart/2005/8/layout/hierarchy6"/>
    <dgm:cxn modelId="{B9333B4B-31C3-4CA2-BAC6-7B516F738132}" type="presParOf" srcId="{22F2432B-2E0D-4AEC-949A-3E55EA0307F5}" destId="{5C90082F-6F01-4698-B5FD-27C3F78EA7C9}" srcOrd="0" destOrd="0" presId="urn:microsoft.com/office/officeart/2005/8/layout/hierarchy6"/>
    <dgm:cxn modelId="{01CAA8BC-63BC-481D-998A-8180FCB0EE8C}" type="presParOf" srcId="{22F2432B-2E0D-4AEC-949A-3E55EA0307F5}" destId="{75331921-7FB6-4C64-BCB0-BDAD8203993C}" srcOrd="1" destOrd="0" presId="urn:microsoft.com/office/officeart/2005/8/layout/hierarchy6"/>
    <dgm:cxn modelId="{2CE00EF8-C4D8-4102-AC4F-84717573C753}" type="presParOf" srcId="{75331921-7FB6-4C64-BCB0-BDAD8203993C}" destId="{CE944FEA-3CDE-4531-AF81-2A8573E4ABC4}" srcOrd="0" destOrd="0" presId="urn:microsoft.com/office/officeart/2005/8/layout/hierarchy6"/>
    <dgm:cxn modelId="{1AB88DB4-7BB0-4711-8DF7-7A6184F90E27}" type="presParOf" srcId="{75331921-7FB6-4C64-BCB0-BDAD8203993C}" destId="{0A76B77F-58A9-4DA9-9B3F-773A8A984E3E}" srcOrd="1" destOrd="0" presId="urn:microsoft.com/office/officeart/2005/8/layout/hierarchy6"/>
    <dgm:cxn modelId="{14A767F2-19AB-40CD-BE51-00C0102DE303}" type="presParOf" srcId="{0A76B77F-58A9-4DA9-9B3F-773A8A984E3E}" destId="{3F7BD4C7-E46F-4323-9C1A-8C33739CAC9B}" srcOrd="0" destOrd="0" presId="urn:microsoft.com/office/officeart/2005/8/layout/hierarchy6"/>
    <dgm:cxn modelId="{3860658C-4BBD-4A00-8166-BED2C75258A4}" type="presParOf" srcId="{0A76B77F-58A9-4DA9-9B3F-773A8A984E3E}" destId="{9BB2A62F-B48D-4660-811A-7724EBCCD163}" srcOrd="1" destOrd="0" presId="urn:microsoft.com/office/officeart/2005/8/layout/hierarchy6"/>
    <dgm:cxn modelId="{147A6F13-AC45-4BDA-A28D-656C4E310A41}" type="presParOf" srcId="{75331921-7FB6-4C64-BCB0-BDAD8203993C}" destId="{2817A7E4-E9C5-45B2-9297-E847E6B58511}" srcOrd="2" destOrd="0" presId="urn:microsoft.com/office/officeart/2005/8/layout/hierarchy6"/>
    <dgm:cxn modelId="{58BEEA43-B02D-4F46-A401-ABCBF78909DA}" type="presParOf" srcId="{75331921-7FB6-4C64-BCB0-BDAD8203993C}" destId="{C49FC04C-D7FD-4311-8F0E-BF5BFD5181A0}" srcOrd="3" destOrd="0" presId="urn:microsoft.com/office/officeart/2005/8/layout/hierarchy6"/>
    <dgm:cxn modelId="{D9DDCE4B-50EB-4B98-8D04-23AFC40D892E}" type="presParOf" srcId="{C49FC04C-D7FD-4311-8F0E-BF5BFD5181A0}" destId="{4DFDABB8-D647-4489-B38C-2113A3F58C13}" srcOrd="0" destOrd="0" presId="urn:microsoft.com/office/officeart/2005/8/layout/hierarchy6"/>
    <dgm:cxn modelId="{309770B0-EE72-42F9-9126-DBD907EA89A5}" type="presParOf" srcId="{C49FC04C-D7FD-4311-8F0E-BF5BFD5181A0}" destId="{9586E076-E1AB-46A9-AA48-BEEE955E6A32}" srcOrd="1" destOrd="0" presId="urn:microsoft.com/office/officeart/2005/8/layout/hierarchy6"/>
    <dgm:cxn modelId="{15890BF2-A9E9-4596-A587-FF8A7C1023DF}" type="presParOf" srcId="{75331921-7FB6-4C64-BCB0-BDAD8203993C}" destId="{C15A26F5-AFA2-498B-BB43-3CE07D50D31F}" srcOrd="4" destOrd="0" presId="urn:microsoft.com/office/officeart/2005/8/layout/hierarchy6"/>
    <dgm:cxn modelId="{B21CB28D-2E25-4AD2-BD90-0649920B8D41}" type="presParOf" srcId="{75331921-7FB6-4C64-BCB0-BDAD8203993C}" destId="{3BF045D8-7C2B-47E3-9C0B-84B39893F500}" srcOrd="5" destOrd="0" presId="urn:microsoft.com/office/officeart/2005/8/layout/hierarchy6"/>
    <dgm:cxn modelId="{5323C433-5471-482E-A241-C2F7B5AD1B77}" type="presParOf" srcId="{3BF045D8-7C2B-47E3-9C0B-84B39893F500}" destId="{87348AC1-249B-4268-8619-69F3ECA152C7}" srcOrd="0" destOrd="0" presId="urn:microsoft.com/office/officeart/2005/8/layout/hierarchy6"/>
    <dgm:cxn modelId="{3FF745A2-8376-4D6E-85FF-0D7D9D1BBE81}" type="presParOf" srcId="{3BF045D8-7C2B-47E3-9C0B-84B39893F500}" destId="{82E7538E-3F64-47A9-9E06-9DD1D587786D}" srcOrd="1" destOrd="0" presId="urn:microsoft.com/office/officeart/2005/8/layout/hierarchy6"/>
    <dgm:cxn modelId="{1AB58201-1150-4C94-B217-D15866A9EE3C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600" dirty="0" smtClean="0"/>
            <a:t>Consistency Protocols</a:t>
          </a:r>
          <a:endParaRPr lang="en-US" sz="16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6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6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600" dirty="0" smtClean="0"/>
            <a:t>Primary-based Protocols</a:t>
          </a:r>
          <a:endParaRPr lang="en-US" sz="16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6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6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600" dirty="0" smtClean="0"/>
            <a:t>Replicated-Write Protocols</a:t>
          </a:r>
          <a:endParaRPr lang="en-US" sz="16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8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8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600" dirty="0" smtClean="0"/>
            <a:t>Cache Coherence Protocols</a:t>
          </a:r>
          <a:endParaRPr lang="en-US" sz="16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28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2800"/>
        </a:p>
      </dgm:t>
    </dgm:pt>
    <dgm:pt modelId="{D0B13B71-163B-4881-9C12-2E5B4BC0E157}">
      <dgm:prSet phldrT="[Text]" custT="1"/>
      <dgm:spPr/>
      <dgm:t>
        <a:bodyPr/>
        <a:lstStyle/>
        <a:p>
          <a:r>
            <a:rPr lang="en-US" sz="1600" dirty="0" smtClean="0"/>
            <a:t>Remote-Write Protocol</a:t>
          </a:r>
          <a:endParaRPr lang="en-US" sz="1600" dirty="0"/>
        </a:p>
      </dgm:t>
    </dgm:pt>
    <dgm:pt modelId="{C2EE4296-5465-473C-82EC-863F5794C8ED}" type="parTrans" cxnId="{C57ACD5A-D306-45DA-B2E5-2EBC4602B15F}">
      <dgm:prSet/>
      <dgm:spPr/>
      <dgm:t>
        <a:bodyPr/>
        <a:lstStyle/>
        <a:p>
          <a:endParaRPr lang="en-US" sz="1600"/>
        </a:p>
      </dgm:t>
    </dgm:pt>
    <dgm:pt modelId="{63EC235A-CBF7-402E-8C5E-7E0DC705A745}" type="sibTrans" cxnId="{C57ACD5A-D306-45DA-B2E5-2EBC4602B15F}">
      <dgm:prSet/>
      <dgm:spPr/>
      <dgm:t>
        <a:bodyPr/>
        <a:lstStyle/>
        <a:p>
          <a:endParaRPr lang="en-US" sz="16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C962E1B9-6A8C-4770-BCA2-A3D87122E738}" type="pres">
      <dgm:prSet presAssocID="{C2EE4296-5465-473C-82EC-863F5794C8ED}" presName="Name19" presStyleLbl="parChTrans1D3" presStyleIdx="0" presStyleCnt="1"/>
      <dgm:spPr/>
      <dgm:t>
        <a:bodyPr/>
        <a:lstStyle/>
        <a:p>
          <a:endParaRPr lang="en-US"/>
        </a:p>
      </dgm:t>
    </dgm:pt>
    <dgm:pt modelId="{D65D1A8A-2595-4784-B13A-D1953FACE5EB}" type="pres">
      <dgm:prSet presAssocID="{D0B13B71-163B-4881-9C12-2E5B4BC0E157}" presName="Name21" presStyleCnt="0"/>
      <dgm:spPr/>
    </dgm:pt>
    <dgm:pt modelId="{3DC168B9-AC07-4978-B454-E6B6C73DCBEC}" type="pres">
      <dgm:prSet presAssocID="{D0B13B71-163B-4881-9C12-2E5B4BC0E157}" presName="level2Shape" presStyleLbl="node3" presStyleIdx="0" presStyleCnt="1"/>
      <dgm:spPr/>
      <dgm:t>
        <a:bodyPr/>
        <a:lstStyle/>
        <a:p>
          <a:endParaRPr lang="en-US"/>
        </a:p>
      </dgm:t>
    </dgm:pt>
    <dgm:pt modelId="{18097A20-5855-4C50-AE62-C2C4B3C5A375}" type="pres">
      <dgm:prSet presAssocID="{D0B13B71-163B-4881-9C12-2E5B4BC0E157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83C6597E-94B8-4558-9717-8AFF02E30FD6}" type="presOf" srcId="{87648758-DDA4-4C46-B67A-3ADF52126FE4}" destId="{3F7BD4C7-E46F-4323-9C1A-8C33739CAC9B}" srcOrd="0" destOrd="0" presId="urn:microsoft.com/office/officeart/2005/8/layout/hierarchy6"/>
    <dgm:cxn modelId="{55FB2741-AACD-4C89-AFD5-25B4ECBF7BEE}" type="presOf" srcId="{146FA7C0-DF8B-4C6F-9E2B-2203CC52B815}" destId="{304A5C93-92D3-4855-95E3-9BB61EC17E22}" srcOrd="0" destOrd="0" presId="urn:microsoft.com/office/officeart/2005/8/layout/hierarchy6"/>
    <dgm:cxn modelId="{A3BD1F51-2D2A-4138-AE27-80C525273911}" type="presOf" srcId="{6C56E3A7-4119-411C-8CF6-B6EA579588E0}" destId="{2817A7E4-E9C5-45B2-9297-E847E6B58511}" srcOrd="0" destOrd="0" presId="urn:microsoft.com/office/officeart/2005/8/layout/hierarchy6"/>
    <dgm:cxn modelId="{0EBA5459-1AA1-4715-9063-E04E7BC52444}" type="presOf" srcId="{E1D5BAB9-1722-4DA9-8DB5-FD87F4BA0CD0}" destId="{5C90082F-6F01-4698-B5FD-27C3F78EA7C9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3893380E-03DA-4CAD-B1CC-862B3919D6F6}" type="presOf" srcId="{927F4FF5-FFAD-4A5B-81C2-E96FB5D32072}" destId="{CE944FEA-3CDE-4531-AF81-2A8573E4ABC4}" srcOrd="0" destOrd="0" presId="urn:microsoft.com/office/officeart/2005/8/layout/hierarchy6"/>
    <dgm:cxn modelId="{8B32B974-2B70-4498-B841-B9CF2D4085AE}" type="presOf" srcId="{969C9522-C0A6-4A47-99C2-FF389973BEA2}" destId="{C15A26F5-AFA2-498B-BB43-3CE07D50D31F}" srcOrd="0" destOrd="0" presId="urn:microsoft.com/office/officeart/2005/8/layout/hierarchy6"/>
    <dgm:cxn modelId="{E83E6FEE-E610-4656-AC19-D758058D8BE6}" type="presOf" srcId="{5B64632B-E447-4007-B82B-5B86BFA002D8}" destId="{87348AC1-249B-4268-8619-69F3ECA152C7}" srcOrd="0" destOrd="0" presId="urn:microsoft.com/office/officeart/2005/8/layout/hierarchy6"/>
    <dgm:cxn modelId="{CD2DCEAD-4ED3-4F4D-A4DE-BDFF5106BEA9}" type="presOf" srcId="{1A0799C5-BC6B-4AD3-95B8-DE47FE84350D}" destId="{4DFDABB8-D647-4489-B38C-2113A3F58C13}" srcOrd="0" destOrd="0" presId="urn:microsoft.com/office/officeart/2005/8/layout/hierarchy6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E0A4536F-2A4A-4B6F-A4C5-8507AE914311}" type="presOf" srcId="{D0B13B71-163B-4881-9C12-2E5B4BC0E157}" destId="{3DC168B9-AC07-4978-B454-E6B6C73DCBEC}" srcOrd="0" destOrd="0" presId="urn:microsoft.com/office/officeart/2005/8/layout/hierarchy6"/>
    <dgm:cxn modelId="{C57ACD5A-D306-45DA-B2E5-2EBC4602B15F}" srcId="{87648758-DDA4-4C46-B67A-3ADF52126FE4}" destId="{D0B13B71-163B-4881-9C12-2E5B4BC0E157}" srcOrd="0" destOrd="0" parTransId="{C2EE4296-5465-473C-82EC-863F5794C8ED}" sibTransId="{63EC235A-CBF7-402E-8C5E-7E0DC705A745}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1C269D59-7E15-4710-B809-55F173D5EA4D}" type="presOf" srcId="{C2EE4296-5465-473C-82EC-863F5794C8ED}" destId="{C962E1B9-6A8C-4770-BCA2-A3D87122E738}" srcOrd="0" destOrd="0" presId="urn:microsoft.com/office/officeart/2005/8/layout/hierarchy6"/>
    <dgm:cxn modelId="{A4A3C1C5-9AD2-43ED-8760-CCB661467757}" type="presParOf" srcId="{304A5C93-92D3-4855-95E3-9BB61EC17E22}" destId="{23F63988-28F5-4D7B-9EDB-73C41FDA5EF8}" srcOrd="0" destOrd="0" presId="urn:microsoft.com/office/officeart/2005/8/layout/hierarchy6"/>
    <dgm:cxn modelId="{02EB35CB-75E9-4512-A256-8A535B4FD6F5}" type="presParOf" srcId="{23F63988-28F5-4D7B-9EDB-73C41FDA5EF8}" destId="{42239927-D3F6-4898-BCEC-C5883EDCAB31}" srcOrd="0" destOrd="0" presId="urn:microsoft.com/office/officeart/2005/8/layout/hierarchy6"/>
    <dgm:cxn modelId="{6F691956-90FB-4088-A59E-2AC72893A747}" type="presParOf" srcId="{42239927-D3F6-4898-BCEC-C5883EDCAB31}" destId="{22F2432B-2E0D-4AEC-949A-3E55EA0307F5}" srcOrd="0" destOrd="0" presId="urn:microsoft.com/office/officeart/2005/8/layout/hierarchy6"/>
    <dgm:cxn modelId="{BBBD414F-FD31-488F-BD17-3939BBDC5429}" type="presParOf" srcId="{22F2432B-2E0D-4AEC-949A-3E55EA0307F5}" destId="{5C90082F-6F01-4698-B5FD-27C3F78EA7C9}" srcOrd="0" destOrd="0" presId="urn:microsoft.com/office/officeart/2005/8/layout/hierarchy6"/>
    <dgm:cxn modelId="{69D9CC0B-97C9-4B16-9112-6DAE15E4277E}" type="presParOf" srcId="{22F2432B-2E0D-4AEC-949A-3E55EA0307F5}" destId="{75331921-7FB6-4C64-BCB0-BDAD8203993C}" srcOrd="1" destOrd="0" presId="urn:microsoft.com/office/officeart/2005/8/layout/hierarchy6"/>
    <dgm:cxn modelId="{915419B7-A13A-4526-8D9C-2C88546CF55D}" type="presParOf" srcId="{75331921-7FB6-4C64-BCB0-BDAD8203993C}" destId="{CE944FEA-3CDE-4531-AF81-2A8573E4ABC4}" srcOrd="0" destOrd="0" presId="urn:microsoft.com/office/officeart/2005/8/layout/hierarchy6"/>
    <dgm:cxn modelId="{C673EBAD-B6FE-4394-9DE2-30D51799E360}" type="presParOf" srcId="{75331921-7FB6-4C64-BCB0-BDAD8203993C}" destId="{0A76B77F-58A9-4DA9-9B3F-773A8A984E3E}" srcOrd="1" destOrd="0" presId="urn:microsoft.com/office/officeart/2005/8/layout/hierarchy6"/>
    <dgm:cxn modelId="{872355B3-94F5-41ED-A3D8-5764AB09BA52}" type="presParOf" srcId="{0A76B77F-58A9-4DA9-9B3F-773A8A984E3E}" destId="{3F7BD4C7-E46F-4323-9C1A-8C33739CAC9B}" srcOrd="0" destOrd="0" presId="urn:microsoft.com/office/officeart/2005/8/layout/hierarchy6"/>
    <dgm:cxn modelId="{3F208D61-7CEA-439F-831C-C1EB01B42FDB}" type="presParOf" srcId="{0A76B77F-58A9-4DA9-9B3F-773A8A984E3E}" destId="{9BB2A62F-B48D-4660-811A-7724EBCCD163}" srcOrd="1" destOrd="0" presId="urn:microsoft.com/office/officeart/2005/8/layout/hierarchy6"/>
    <dgm:cxn modelId="{15C18334-EB6E-4A4F-989E-8A166BDFE4B2}" type="presParOf" srcId="{9BB2A62F-B48D-4660-811A-7724EBCCD163}" destId="{C962E1B9-6A8C-4770-BCA2-A3D87122E738}" srcOrd="0" destOrd="0" presId="urn:microsoft.com/office/officeart/2005/8/layout/hierarchy6"/>
    <dgm:cxn modelId="{CACCD272-DA30-42F8-8927-DBD1F8C64D8F}" type="presParOf" srcId="{9BB2A62F-B48D-4660-811A-7724EBCCD163}" destId="{D65D1A8A-2595-4784-B13A-D1953FACE5EB}" srcOrd="1" destOrd="0" presId="urn:microsoft.com/office/officeart/2005/8/layout/hierarchy6"/>
    <dgm:cxn modelId="{F8F67D78-C1D5-417D-9C8A-5F6EFD9851BA}" type="presParOf" srcId="{D65D1A8A-2595-4784-B13A-D1953FACE5EB}" destId="{3DC168B9-AC07-4978-B454-E6B6C73DCBEC}" srcOrd="0" destOrd="0" presId="urn:microsoft.com/office/officeart/2005/8/layout/hierarchy6"/>
    <dgm:cxn modelId="{8C846CEF-1385-4483-A3D4-779489A8F71D}" type="presParOf" srcId="{D65D1A8A-2595-4784-B13A-D1953FACE5EB}" destId="{18097A20-5855-4C50-AE62-C2C4B3C5A375}" srcOrd="1" destOrd="0" presId="urn:microsoft.com/office/officeart/2005/8/layout/hierarchy6"/>
    <dgm:cxn modelId="{AE403E72-6CAF-4272-8595-D910F92E39C1}" type="presParOf" srcId="{75331921-7FB6-4C64-BCB0-BDAD8203993C}" destId="{2817A7E4-E9C5-45B2-9297-E847E6B58511}" srcOrd="2" destOrd="0" presId="urn:microsoft.com/office/officeart/2005/8/layout/hierarchy6"/>
    <dgm:cxn modelId="{308FC122-0BC7-4570-92FC-53FB1F02D55B}" type="presParOf" srcId="{75331921-7FB6-4C64-BCB0-BDAD8203993C}" destId="{C49FC04C-D7FD-4311-8F0E-BF5BFD5181A0}" srcOrd="3" destOrd="0" presId="urn:microsoft.com/office/officeart/2005/8/layout/hierarchy6"/>
    <dgm:cxn modelId="{374641CD-4138-48FA-ABA7-EEA22DAB7CE3}" type="presParOf" srcId="{C49FC04C-D7FD-4311-8F0E-BF5BFD5181A0}" destId="{4DFDABB8-D647-4489-B38C-2113A3F58C13}" srcOrd="0" destOrd="0" presId="urn:microsoft.com/office/officeart/2005/8/layout/hierarchy6"/>
    <dgm:cxn modelId="{6CDA1609-C690-4F80-B80D-C5410FC11C83}" type="presParOf" srcId="{C49FC04C-D7FD-4311-8F0E-BF5BFD5181A0}" destId="{9586E076-E1AB-46A9-AA48-BEEE955E6A32}" srcOrd="1" destOrd="0" presId="urn:microsoft.com/office/officeart/2005/8/layout/hierarchy6"/>
    <dgm:cxn modelId="{2CB13DD5-31B4-467A-9915-7D42DBA8887D}" type="presParOf" srcId="{75331921-7FB6-4C64-BCB0-BDAD8203993C}" destId="{C15A26F5-AFA2-498B-BB43-3CE07D50D31F}" srcOrd="4" destOrd="0" presId="urn:microsoft.com/office/officeart/2005/8/layout/hierarchy6"/>
    <dgm:cxn modelId="{8932ABE5-42AE-4FDA-B964-A4B18AE4EFDB}" type="presParOf" srcId="{75331921-7FB6-4C64-BCB0-BDAD8203993C}" destId="{3BF045D8-7C2B-47E3-9C0B-84B39893F500}" srcOrd="5" destOrd="0" presId="urn:microsoft.com/office/officeart/2005/8/layout/hierarchy6"/>
    <dgm:cxn modelId="{BF2ACE7F-68AE-41E9-9A46-9B1B978FDCE6}" type="presParOf" srcId="{3BF045D8-7C2B-47E3-9C0B-84B39893F500}" destId="{87348AC1-249B-4268-8619-69F3ECA152C7}" srcOrd="0" destOrd="0" presId="urn:microsoft.com/office/officeart/2005/8/layout/hierarchy6"/>
    <dgm:cxn modelId="{CD0F13AB-8318-46DE-95DA-2772ACDA4BAA}" type="presParOf" srcId="{3BF045D8-7C2B-47E3-9C0B-84B39893F500}" destId="{82E7538E-3F64-47A9-9E06-9DD1D587786D}" srcOrd="1" destOrd="0" presId="urn:microsoft.com/office/officeart/2005/8/layout/hierarchy6"/>
    <dgm:cxn modelId="{F5812708-06DC-4DBC-8DD6-BE49C5DD6117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dirty="0" smtClean="0"/>
            <a:t>Consistency Protocols</a:t>
          </a:r>
          <a:endParaRPr lang="en-US" sz="14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2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2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400" dirty="0" smtClean="0"/>
            <a:t>Primary-based Protocols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2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2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400" dirty="0" smtClean="0"/>
            <a:t>Replicated-Write Protocols</a:t>
          </a:r>
          <a:endParaRPr lang="en-US" sz="14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4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4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400" dirty="0" smtClean="0"/>
            <a:t>Cache Coherence Protocols</a:t>
          </a:r>
          <a:endParaRPr lang="en-US" sz="14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24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2400"/>
        </a:p>
      </dgm:t>
    </dgm:pt>
    <dgm:pt modelId="{60E2F6D3-9815-41A0-BBC3-FA51D0B4EBD1}">
      <dgm:prSet phldrT="[Text]" custT="1"/>
      <dgm:spPr/>
      <dgm:t>
        <a:bodyPr/>
        <a:lstStyle/>
        <a:p>
          <a:r>
            <a:rPr lang="en-US" sz="1400" dirty="0" smtClean="0"/>
            <a:t>Remote-Write Protocols</a:t>
          </a:r>
          <a:endParaRPr lang="en-US" sz="1400" dirty="0"/>
        </a:p>
      </dgm:t>
    </dgm:pt>
    <dgm:pt modelId="{8281BA39-347F-4155-976D-4199C0DF82B3}" type="parTrans" cxnId="{44EE6D38-DF4B-4F22-A688-A99AC5C05223}">
      <dgm:prSet/>
      <dgm:spPr/>
      <dgm:t>
        <a:bodyPr/>
        <a:lstStyle/>
        <a:p>
          <a:endParaRPr lang="en-US" sz="1400"/>
        </a:p>
      </dgm:t>
    </dgm:pt>
    <dgm:pt modelId="{86407EAE-D61B-417E-8A3C-B875F1430F2A}" type="sibTrans" cxnId="{44EE6D38-DF4B-4F22-A688-A99AC5C05223}">
      <dgm:prSet/>
      <dgm:spPr/>
      <dgm:t>
        <a:bodyPr/>
        <a:lstStyle/>
        <a:p>
          <a:endParaRPr lang="en-US" sz="1400"/>
        </a:p>
      </dgm:t>
    </dgm:pt>
    <dgm:pt modelId="{890DFED5-A51C-4F98-8323-9D7C38DD2336}">
      <dgm:prSet phldrT="[Text]" custT="1"/>
      <dgm:spPr/>
      <dgm:t>
        <a:bodyPr/>
        <a:lstStyle/>
        <a:p>
          <a:r>
            <a:rPr lang="en-US" sz="1400" dirty="0" smtClean="0"/>
            <a:t>Active Replication Protocol</a:t>
          </a:r>
          <a:endParaRPr lang="en-US" sz="1400" dirty="0"/>
        </a:p>
      </dgm:t>
    </dgm:pt>
    <dgm:pt modelId="{DC6BA669-98C7-468F-B3FC-26FF2BCF4B1B}" type="parTrans" cxnId="{32D7D8AE-9D78-4D40-8930-D6745511C8E0}">
      <dgm:prSet/>
      <dgm:spPr/>
      <dgm:t>
        <a:bodyPr/>
        <a:lstStyle/>
        <a:p>
          <a:endParaRPr lang="en-US"/>
        </a:p>
      </dgm:t>
    </dgm:pt>
    <dgm:pt modelId="{82E08BF3-49B6-4FDA-99D6-5B03003DAA99}" type="sibTrans" cxnId="{32D7D8AE-9D78-4D40-8930-D6745511C8E0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DFB95E1E-7CAC-4497-BC98-928006A4619C}" type="pres">
      <dgm:prSet presAssocID="{8281BA39-347F-4155-976D-4199C0DF82B3}" presName="Name19" presStyleLbl="parChTrans1D3" presStyleIdx="0" presStyleCnt="2"/>
      <dgm:spPr/>
      <dgm:t>
        <a:bodyPr/>
        <a:lstStyle/>
        <a:p>
          <a:endParaRPr lang="en-US"/>
        </a:p>
      </dgm:t>
    </dgm:pt>
    <dgm:pt modelId="{EA7608D2-80D5-44D8-B618-1EBB94C0F1AA}" type="pres">
      <dgm:prSet presAssocID="{60E2F6D3-9815-41A0-BBC3-FA51D0B4EBD1}" presName="Name21" presStyleCnt="0"/>
      <dgm:spPr/>
    </dgm:pt>
    <dgm:pt modelId="{D0D327DA-FA58-4526-B0DC-9CEFE3D65AE9}" type="pres">
      <dgm:prSet presAssocID="{60E2F6D3-9815-41A0-BBC3-FA51D0B4EBD1}" presName="level2Shape" presStyleLbl="node3" presStyleIdx="0" presStyleCnt="2"/>
      <dgm:spPr/>
      <dgm:t>
        <a:bodyPr/>
        <a:lstStyle/>
        <a:p>
          <a:endParaRPr lang="en-US"/>
        </a:p>
      </dgm:t>
    </dgm:pt>
    <dgm:pt modelId="{C07DC9A4-EF70-4754-9846-5928F8E1A1A4}" type="pres">
      <dgm:prSet presAssocID="{60E2F6D3-9815-41A0-BBC3-FA51D0B4EBD1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9AE74DB1-8D65-4DAC-8FAB-C04AD2D27501}" type="pres">
      <dgm:prSet presAssocID="{DC6BA669-98C7-468F-B3FC-26FF2BCF4B1B}" presName="Name19" presStyleLbl="parChTrans1D3" presStyleIdx="1" presStyleCnt="2"/>
      <dgm:spPr/>
      <dgm:t>
        <a:bodyPr/>
        <a:lstStyle/>
        <a:p>
          <a:endParaRPr lang="en-US"/>
        </a:p>
      </dgm:t>
    </dgm:pt>
    <dgm:pt modelId="{6697A76D-3F29-4ED9-A8F4-94206C53BCA4}" type="pres">
      <dgm:prSet presAssocID="{890DFED5-A51C-4F98-8323-9D7C38DD2336}" presName="Name21" presStyleCnt="0"/>
      <dgm:spPr/>
    </dgm:pt>
    <dgm:pt modelId="{28AD1DF2-5835-4210-A110-8439D1D88683}" type="pres">
      <dgm:prSet presAssocID="{890DFED5-A51C-4F98-8323-9D7C38DD2336}" presName="level2Shape" presStyleLbl="node3" presStyleIdx="1" presStyleCnt="2"/>
      <dgm:spPr/>
      <dgm:t>
        <a:bodyPr/>
        <a:lstStyle/>
        <a:p>
          <a:endParaRPr lang="en-US"/>
        </a:p>
      </dgm:t>
    </dgm:pt>
    <dgm:pt modelId="{F291A6DF-D241-4583-B04F-9E07CC85ECA0}" type="pres">
      <dgm:prSet presAssocID="{890DFED5-A51C-4F98-8323-9D7C38DD2336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E045A632-131A-4506-8959-0D8BC9BE5287}" type="presOf" srcId="{5B64632B-E447-4007-B82B-5B86BFA002D8}" destId="{87348AC1-249B-4268-8619-69F3ECA152C7}" srcOrd="0" destOrd="0" presId="urn:microsoft.com/office/officeart/2005/8/layout/hierarchy6"/>
    <dgm:cxn modelId="{32D7D8AE-9D78-4D40-8930-D6745511C8E0}" srcId="{1A0799C5-BC6B-4AD3-95B8-DE47FE84350D}" destId="{890DFED5-A51C-4F98-8323-9D7C38DD2336}" srcOrd="0" destOrd="0" parTransId="{DC6BA669-98C7-468F-B3FC-26FF2BCF4B1B}" sibTransId="{82E08BF3-49B6-4FDA-99D6-5B03003DAA99}"/>
    <dgm:cxn modelId="{B528255C-BE62-45A9-89B4-4C6C3745A33A}" type="presOf" srcId="{927F4FF5-FFAD-4A5B-81C2-E96FB5D32072}" destId="{CE944FEA-3CDE-4531-AF81-2A8573E4ABC4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2FBC4556-7E63-4D90-A00C-EE29F5B330D8}" type="presOf" srcId="{87648758-DDA4-4C46-B67A-3ADF52126FE4}" destId="{3F7BD4C7-E46F-4323-9C1A-8C33739CAC9B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3909CF04-51DC-4C72-ADA7-19E3961DF964}" type="presOf" srcId="{146FA7C0-DF8B-4C6F-9E2B-2203CC52B815}" destId="{304A5C93-92D3-4855-95E3-9BB61EC17E22}" srcOrd="0" destOrd="0" presId="urn:microsoft.com/office/officeart/2005/8/layout/hierarchy6"/>
    <dgm:cxn modelId="{F397ACA6-228F-47EE-BA40-A30AA572D893}" type="presOf" srcId="{60E2F6D3-9815-41A0-BBC3-FA51D0B4EBD1}" destId="{D0D327DA-FA58-4526-B0DC-9CEFE3D65AE9}" srcOrd="0" destOrd="0" presId="urn:microsoft.com/office/officeart/2005/8/layout/hierarchy6"/>
    <dgm:cxn modelId="{44EE6D38-DF4B-4F22-A688-A99AC5C05223}" srcId="{87648758-DDA4-4C46-B67A-3ADF52126FE4}" destId="{60E2F6D3-9815-41A0-BBC3-FA51D0B4EBD1}" srcOrd="0" destOrd="0" parTransId="{8281BA39-347F-4155-976D-4199C0DF82B3}" sibTransId="{86407EAE-D61B-417E-8A3C-B875F1430F2A}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B00D5772-0E63-4767-B54D-BACEDE92C9CA}" type="presOf" srcId="{E1D5BAB9-1722-4DA9-8DB5-FD87F4BA0CD0}" destId="{5C90082F-6F01-4698-B5FD-27C3F78EA7C9}" srcOrd="0" destOrd="0" presId="urn:microsoft.com/office/officeart/2005/8/layout/hierarchy6"/>
    <dgm:cxn modelId="{24C6C56F-82B2-4309-AAE2-D6522492F715}" type="presOf" srcId="{1A0799C5-BC6B-4AD3-95B8-DE47FE84350D}" destId="{4DFDABB8-D647-4489-B38C-2113A3F58C13}" srcOrd="0" destOrd="0" presId="urn:microsoft.com/office/officeart/2005/8/layout/hierarchy6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ECE64AF5-AB75-481A-ABEB-92CE66B5AD74}" type="presOf" srcId="{890DFED5-A51C-4F98-8323-9D7C38DD2336}" destId="{28AD1DF2-5835-4210-A110-8439D1D88683}" srcOrd="0" destOrd="0" presId="urn:microsoft.com/office/officeart/2005/8/layout/hierarchy6"/>
    <dgm:cxn modelId="{3D515ADB-D1A2-408A-9498-89AFF6AAAC30}" type="presOf" srcId="{8281BA39-347F-4155-976D-4199C0DF82B3}" destId="{DFB95E1E-7CAC-4497-BC98-928006A4619C}" srcOrd="0" destOrd="0" presId="urn:microsoft.com/office/officeart/2005/8/layout/hierarchy6"/>
    <dgm:cxn modelId="{2511A1F1-3F7A-475E-B1E6-462CA807EF94}" type="presOf" srcId="{969C9522-C0A6-4A47-99C2-FF389973BEA2}" destId="{C15A26F5-AFA2-498B-BB43-3CE07D50D31F}" srcOrd="0" destOrd="0" presId="urn:microsoft.com/office/officeart/2005/8/layout/hierarchy6"/>
    <dgm:cxn modelId="{7DCA6785-A85B-4759-9CA5-FBD8E9BDDAFD}" type="presOf" srcId="{DC6BA669-98C7-468F-B3FC-26FF2BCF4B1B}" destId="{9AE74DB1-8D65-4DAC-8FAB-C04AD2D27501}" srcOrd="0" destOrd="0" presId="urn:microsoft.com/office/officeart/2005/8/layout/hierarchy6"/>
    <dgm:cxn modelId="{C0D34F5D-7BE3-44FB-9BC7-E3A309D790D6}" type="presOf" srcId="{6C56E3A7-4119-411C-8CF6-B6EA579588E0}" destId="{2817A7E4-E9C5-45B2-9297-E847E6B58511}" srcOrd="0" destOrd="0" presId="urn:microsoft.com/office/officeart/2005/8/layout/hierarchy6"/>
    <dgm:cxn modelId="{2EB25C95-C048-4FCC-8C89-D1DFF9F8A145}" type="presParOf" srcId="{304A5C93-92D3-4855-95E3-9BB61EC17E22}" destId="{23F63988-28F5-4D7B-9EDB-73C41FDA5EF8}" srcOrd="0" destOrd="0" presId="urn:microsoft.com/office/officeart/2005/8/layout/hierarchy6"/>
    <dgm:cxn modelId="{0C517F81-6A73-4013-9137-F1A9BADD1D11}" type="presParOf" srcId="{23F63988-28F5-4D7B-9EDB-73C41FDA5EF8}" destId="{42239927-D3F6-4898-BCEC-C5883EDCAB31}" srcOrd="0" destOrd="0" presId="urn:microsoft.com/office/officeart/2005/8/layout/hierarchy6"/>
    <dgm:cxn modelId="{19BE336D-A99F-4B9B-8BCF-620E468AF4C0}" type="presParOf" srcId="{42239927-D3F6-4898-BCEC-C5883EDCAB31}" destId="{22F2432B-2E0D-4AEC-949A-3E55EA0307F5}" srcOrd="0" destOrd="0" presId="urn:microsoft.com/office/officeart/2005/8/layout/hierarchy6"/>
    <dgm:cxn modelId="{FD829D99-E8EA-495E-802C-73BAE6EA395E}" type="presParOf" srcId="{22F2432B-2E0D-4AEC-949A-3E55EA0307F5}" destId="{5C90082F-6F01-4698-B5FD-27C3F78EA7C9}" srcOrd="0" destOrd="0" presId="urn:microsoft.com/office/officeart/2005/8/layout/hierarchy6"/>
    <dgm:cxn modelId="{BFE129CE-AFB4-4DCA-95FC-8252798E3909}" type="presParOf" srcId="{22F2432B-2E0D-4AEC-949A-3E55EA0307F5}" destId="{75331921-7FB6-4C64-BCB0-BDAD8203993C}" srcOrd="1" destOrd="0" presId="urn:microsoft.com/office/officeart/2005/8/layout/hierarchy6"/>
    <dgm:cxn modelId="{1E6B65D4-7359-4AED-B0ED-F50A65CA5758}" type="presParOf" srcId="{75331921-7FB6-4C64-BCB0-BDAD8203993C}" destId="{CE944FEA-3CDE-4531-AF81-2A8573E4ABC4}" srcOrd="0" destOrd="0" presId="urn:microsoft.com/office/officeart/2005/8/layout/hierarchy6"/>
    <dgm:cxn modelId="{DEEB3D98-6647-440E-A62D-C6F52004C34D}" type="presParOf" srcId="{75331921-7FB6-4C64-BCB0-BDAD8203993C}" destId="{0A76B77F-58A9-4DA9-9B3F-773A8A984E3E}" srcOrd="1" destOrd="0" presId="urn:microsoft.com/office/officeart/2005/8/layout/hierarchy6"/>
    <dgm:cxn modelId="{A08FFC94-22AE-49AD-951D-A795077974B1}" type="presParOf" srcId="{0A76B77F-58A9-4DA9-9B3F-773A8A984E3E}" destId="{3F7BD4C7-E46F-4323-9C1A-8C33739CAC9B}" srcOrd="0" destOrd="0" presId="urn:microsoft.com/office/officeart/2005/8/layout/hierarchy6"/>
    <dgm:cxn modelId="{9728B338-5F7E-45D1-B9E6-EC431FCE2896}" type="presParOf" srcId="{0A76B77F-58A9-4DA9-9B3F-773A8A984E3E}" destId="{9BB2A62F-B48D-4660-811A-7724EBCCD163}" srcOrd="1" destOrd="0" presId="urn:microsoft.com/office/officeart/2005/8/layout/hierarchy6"/>
    <dgm:cxn modelId="{4358F20A-6D20-49A9-BD09-0F96AB6EA87B}" type="presParOf" srcId="{9BB2A62F-B48D-4660-811A-7724EBCCD163}" destId="{DFB95E1E-7CAC-4497-BC98-928006A4619C}" srcOrd="0" destOrd="0" presId="urn:microsoft.com/office/officeart/2005/8/layout/hierarchy6"/>
    <dgm:cxn modelId="{D23990EF-5420-4422-A900-9320D926A1B5}" type="presParOf" srcId="{9BB2A62F-B48D-4660-811A-7724EBCCD163}" destId="{EA7608D2-80D5-44D8-B618-1EBB94C0F1AA}" srcOrd="1" destOrd="0" presId="urn:microsoft.com/office/officeart/2005/8/layout/hierarchy6"/>
    <dgm:cxn modelId="{66163CB9-ABBF-4C22-BBFF-80EB9A661490}" type="presParOf" srcId="{EA7608D2-80D5-44D8-B618-1EBB94C0F1AA}" destId="{D0D327DA-FA58-4526-B0DC-9CEFE3D65AE9}" srcOrd="0" destOrd="0" presId="urn:microsoft.com/office/officeart/2005/8/layout/hierarchy6"/>
    <dgm:cxn modelId="{DABFFDCF-0B01-479E-BD7A-018429CD6A91}" type="presParOf" srcId="{EA7608D2-80D5-44D8-B618-1EBB94C0F1AA}" destId="{C07DC9A4-EF70-4754-9846-5928F8E1A1A4}" srcOrd="1" destOrd="0" presId="urn:microsoft.com/office/officeart/2005/8/layout/hierarchy6"/>
    <dgm:cxn modelId="{2E519F8F-F7ED-4FC6-B582-967FCF5B559E}" type="presParOf" srcId="{75331921-7FB6-4C64-BCB0-BDAD8203993C}" destId="{2817A7E4-E9C5-45B2-9297-E847E6B58511}" srcOrd="2" destOrd="0" presId="urn:microsoft.com/office/officeart/2005/8/layout/hierarchy6"/>
    <dgm:cxn modelId="{0EEAA584-6251-42E8-927D-331CB3954AF1}" type="presParOf" srcId="{75331921-7FB6-4C64-BCB0-BDAD8203993C}" destId="{C49FC04C-D7FD-4311-8F0E-BF5BFD5181A0}" srcOrd="3" destOrd="0" presId="urn:microsoft.com/office/officeart/2005/8/layout/hierarchy6"/>
    <dgm:cxn modelId="{8F4E7A73-0BF6-4AE7-B2CC-8D9391FF3566}" type="presParOf" srcId="{C49FC04C-D7FD-4311-8F0E-BF5BFD5181A0}" destId="{4DFDABB8-D647-4489-B38C-2113A3F58C13}" srcOrd="0" destOrd="0" presId="urn:microsoft.com/office/officeart/2005/8/layout/hierarchy6"/>
    <dgm:cxn modelId="{13809DEA-ADDD-4AD3-AC08-8CBFD97C50AA}" type="presParOf" srcId="{C49FC04C-D7FD-4311-8F0E-BF5BFD5181A0}" destId="{9586E076-E1AB-46A9-AA48-BEEE955E6A32}" srcOrd="1" destOrd="0" presId="urn:microsoft.com/office/officeart/2005/8/layout/hierarchy6"/>
    <dgm:cxn modelId="{0AE8DCCB-3294-4B98-B941-E3CE7503A727}" type="presParOf" srcId="{9586E076-E1AB-46A9-AA48-BEEE955E6A32}" destId="{9AE74DB1-8D65-4DAC-8FAB-C04AD2D27501}" srcOrd="0" destOrd="0" presId="urn:microsoft.com/office/officeart/2005/8/layout/hierarchy6"/>
    <dgm:cxn modelId="{403D2E0F-AA96-43A3-A16F-8DAD2F95A1FB}" type="presParOf" srcId="{9586E076-E1AB-46A9-AA48-BEEE955E6A32}" destId="{6697A76D-3F29-4ED9-A8F4-94206C53BCA4}" srcOrd="1" destOrd="0" presId="urn:microsoft.com/office/officeart/2005/8/layout/hierarchy6"/>
    <dgm:cxn modelId="{3CFA5D03-A200-4441-9340-0FEAC300D145}" type="presParOf" srcId="{6697A76D-3F29-4ED9-A8F4-94206C53BCA4}" destId="{28AD1DF2-5835-4210-A110-8439D1D88683}" srcOrd="0" destOrd="0" presId="urn:microsoft.com/office/officeart/2005/8/layout/hierarchy6"/>
    <dgm:cxn modelId="{77B19C85-5B43-4BA6-9245-D79A82482053}" type="presParOf" srcId="{6697A76D-3F29-4ED9-A8F4-94206C53BCA4}" destId="{F291A6DF-D241-4583-B04F-9E07CC85ECA0}" srcOrd="1" destOrd="0" presId="urn:microsoft.com/office/officeart/2005/8/layout/hierarchy6"/>
    <dgm:cxn modelId="{465E18C9-2367-49F7-9159-014DF5405406}" type="presParOf" srcId="{75331921-7FB6-4C64-BCB0-BDAD8203993C}" destId="{C15A26F5-AFA2-498B-BB43-3CE07D50D31F}" srcOrd="4" destOrd="0" presId="urn:microsoft.com/office/officeart/2005/8/layout/hierarchy6"/>
    <dgm:cxn modelId="{88D44042-423E-477A-B9A8-0DBF8E4D0A33}" type="presParOf" srcId="{75331921-7FB6-4C64-BCB0-BDAD8203993C}" destId="{3BF045D8-7C2B-47E3-9C0B-84B39893F500}" srcOrd="5" destOrd="0" presId="urn:microsoft.com/office/officeart/2005/8/layout/hierarchy6"/>
    <dgm:cxn modelId="{69360C0F-4009-4D0F-9E8C-56D9B03F8B15}" type="presParOf" srcId="{3BF045D8-7C2B-47E3-9C0B-84B39893F500}" destId="{87348AC1-249B-4268-8619-69F3ECA152C7}" srcOrd="0" destOrd="0" presId="urn:microsoft.com/office/officeart/2005/8/layout/hierarchy6"/>
    <dgm:cxn modelId="{DD1E7EED-2E4F-442B-9DA8-7106CF44BEDE}" type="presParOf" srcId="{3BF045D8-7C2B-47E3-9C0B-84B39893F500}" destId="{82E7538E-3F64-47A9-9E06-9DD1D587786D}" srcOrd="1" destOrd="0" presId="urn:microsoft.com/office/officeart/2005/8/layout/hierarchy6"/>
    <dgm:cxn modelId="{DBBA2E66-59DC-4E0B-8863-60F1F575ECE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dirty="0" smtClean="0"/>
            <a:t>Consistency Protocols</a:t>
          </a:r>
          <a:endParaRPr lang="en-US" sz="1400" dirty="0"/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 sz="3200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 sz="3200"/>
        </a:p>
      </dgm:t>
    </dgm:pt>
    <dgm:pt modelId="{87648758-DDA4-4C46-B67A-3ADF52126FE4}">
      <dgm:prSet phldrT="[Text]" custT="1"/>
      <dgm:spPr/>
      <dgm:t>
        <a:bodyPr/>
        <a:lstStyle/>
        <a:p>
          <a:r>
            <a:rPr lang="en-US" sz="1400" dirty="0" smtClean="0"/>
            <a:t>Primary-based Protocols</a:t>
          </a:r>
          <a:endParaRPr lang="en-US" sz="1400" dirty="0"/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 sz="3200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 sz="3200"/>
        </a:p>
      </dgm:t>
    </dgm:pt>
    <dgm:pt modelId="{1A0799C5-BC6B-4AD3-95B8-DE47FE84350D}">
      <dgm:prSet phldrT="[Text]" custT="1"/>
      <dgm:spPr/>
      <dgm:t>
        <a:bodyPr/>
        <a:lstStyle/>
        <a:p>
          <a:r>
            <a:rPr lang="en-US" sz="1400" dirty="0" smtClean="0"/>
            <a:t>Replicated-Write Protocols</a:t>
          </a:r>
          <a:endParaRPr lang="en-US" sz="1400" dirty="0"/>
        </a:p>
      </dgm:t>
    </dgm:pt>
    <dgm:pt modelId="{6C56E3A7-4119-411C-8CF6-B6EA579588E0}" type="parTrans" cxnId="{EC0C6864-8F4E-4E3A-AEF6-0B7618BE07F8}">
      <dgm:prSet/>
      <dgm:spPr/>
      <dgm:t>
        <a:bodyPr/>
        <a:lstStyle/>
        <a:p>
          <a:endParaRPr lang="en-US" sz="2400"/>
        </a:p>
      </dgm:t>
    </dgm:pt>
    <dgm:pt modelId="{ED4C6441-2E84-4A8B-AE2F-9A1D3B1F157F}" type="sibTrans" cxnId="{EC0C6864-8F4E-4E3A-AEF6-0B7618BE07F8}">
      <dgm:prSet/>
      <dgm:spPr/>
      <dgm:t>
        <a:bodyPr/>
        <a:lstStyle/>
        <a:p>
          <a:endParaRPr lang="en-US" sz="2400"/>
        </a:p>
      </dgm:t>
    </dgm:pt>
    <dgm:pt modelId="{5B64632B-E447-4007-B82B-5B86BFA002D8}">
      <dgm:prSet phldrT="[Text]" custT="1"/>
      <dgm:spPr/>
      <dgm:t>
        <a:bodyPr/>
        <a:lstStyle/>
        <a:p>
          <a:r>
            <a:rPr lang="en-US" sz="1400" dirty="0" smtClean="0"/>
            <a:t>Cache Coherence Protocols</a:t>
          </a:r>
          <a:endParaRPr lang="en-US" sz="1400" dirty="0"/>
        </a:p>
      </dgm:t>
    </dgm:pt>
    <dgm:pt modelId="{969C9522-C0A6-4A47-99C2-FF389973BEA2}" type="parTrans" cxnId="{28E4B8C2-DFC4-49D2-A83D-5E72C7E120F2}">
      <dgm:prSet/>
      <dgm:spPr/>
      <dgm:t>
        <a:bodyPr/>
        <a:lstStyle/>
        <a:p>
          <a:endParaRPr lang="en-US" sz="2400"/>
        </a:p>
      </dgm:t>
    </dgm:pt>
    <dgm:pt modelId="{FD19F4E4-B6F7-41C7-BCAD-B07B7DD18A9F}" type="sibTrans" cxnId="{28E4B8C2-DFC4-49D2-A83D-5E72C7E120F2}">
      <dgm:prSet/>
      <dgm:spPr/>
      <dgm:t>
        <a:bodyPr/>
        <a:lstStyle/>
        <a:p>
          <a:endParaRPr lang="en-US" sz="2400"/>
        </a:p>
      </dgm:t>
    </dgm:pt>
    <dgm:pt modelId="{11448F7E-98B1-4BF9-9F22-2BC523EEEDE2}">
      <dgm:prSet phldrT="[Text]" custT="1"/>
      <dgm:spPr/>
      <dgm:t>
        <a:bodyPr/>
        <a:lstStyle/>
        <a:p>
          <a:r>
            <a:rPr lang="en-US" sz="1400" dirty="0" smtClean="0"/>
            <a:t>Remote-Write Protocols</a:t>
          </a:r>
          <a:endParaRPr lang="en-US" sz="1400" dirty="0"/>
        </a:p>
      </dgm:t>
    </dgm:pt>
    <dgm:pt modelId="{7FC7E641-D70F-4BBD-B0F0-811EC2733241}" type="parTrans" cxnId="{DF865B50-0CB9-4081-8CB5-89F67DD2F43B}">
      <dgm:prSet/>
      <dgm:spPr/>
      <dgm:t>
        <a:bodyPr/>
        <a:lstStyle/>
        <a:p>
          <a:endParaRPr lang="en-US" sz="2400"/>
        </a:p>
      </dgm:t>
    </dgm:pt>
    <dgm:pt modelId="{CD48A316-D0FD-42B3-80B7-5CA08FA2B05B}" type="sibTrans" cxnId="{DF865B50-0CB9-4081-8CB5-89F67DD2F43B}">
      <dgm:prSet/>
      <dgm:spPr/>
      <dgm:t>
        <a:bodyPr/>
        <a:lstStyle/>
        <a:p>
          <a:endParaRPr lang="en-US" sz="2400"/>
        </a:p>
      </dgm:t>
    </dgm:pt>
    <dgm:pt modelId="{CA3F5798-69BF-4737-A37E-F197C7B3BF3B}">
      <dgm:prSet phldrT="[Text]" custT="1"/>
      <dgm:spPr/>
      <dgm:t>
        <a:bodyPr/>
        <a:lstStyle/>
        <a:p>
          <a:r>
            <a:rPr lang="en-US" sz="1400" dirty="0" smtClean="0"/>
            <a:t>Active Replication Protocol</a:t>
          </a:r>
          <a:endParaRPr lang="en-US" sz="1400" dirty="0"/>
        </a:p>
      </dgm:t>
    </dgm:pt>
    <dgm:pt modelId="{BD9F9FC1-030B-47A2-A69F-F0E91BC6ADF5}" type="parTrans" cxnId="{F777646F-B878-4586-B9B2-900E42A62DAA}">
      <dgm:prSet/>
      <dgm:spPr/>
      <dgm:t>
        <a:bodyPr/>
        <a:lstStyle/>
        <a:p>
          <a:endParaRPr lang="en-US" sz="2400"/>
        </a:p>
      </dgm:t>
    </dgm:pt>
    <dgm:pt modelId="{98F3A612-7403-4E73-AF6E-0AB6FD3AF508}" type="sibTrans" cxnId="{F777646F-B878-4586-B9B2-900E42A62DAA}">
      <dgm:prSet/>
      <dgm:spPr/>
      <dgm:t>
        <a:bodyPr/>
        <a:lstStyle/>
        <a:p>
          <a:endParaRPr lang="en-US" sz="2400"/>
        </a:p>
      </dgm:t>
    </dgm:pt>
    <dgm:pt modelId="{17745CA7-7BCF-43A1-8D39-49528FF5E842}">
      <dgm:prSet phldrT="[Text]" custT="1"/>
      <dgm:spPr/>
      <dgm:t>
        <a:bodyPr/>
        <a:lstStyle/>
        <a:p>
          <a:r>
            <a:rPr lang="en-US" sz="1400" dirty="0" smtClean="0"/>
            <a:t>Coherence Enforcement Strategies</a:t>
          </a:r>
          <a:endParaRPr lang="en-US" sz="1400" dirty="0"/>
        </a:p>
      </dgm:t>
    </dgm:pt>
    <dgm:pt modelId="{BCAEF3C5-F874-40ED-91E2-BCCA09264E46}" type="parTrans" cxnId="{F293B406-F103-40BF-B7AA-DEA48DDFA356}">
      <dgm:prSet/>
      <dgm:spPr/>
      <dgm:t>
        <a:bodyPr/>
        <a:lstStyle/>
        <a:p>
          <a:endParaRPr lang="en-US" sz="2400"/>
        </a:p>
      </dgm:t>
    </dgm:pt>
    <dgm:pt modelId="{7A7C5669-0B47-400C-A834-882B96ADED98}" type="sibTrans" cxnId="{F293B406-F103-40BF-B7AA-DEA48DDFA356}">
      <dgm:prSet/>
      <dgm:spPr/>
      <dgm:t>
        <a:bodyPr/>
        <a:lstStyle/>
        <a:p>
          <a:endParaRPr lang="en-US" sz="2400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F63988-28F5-4D7B-9EDB-73C41FDA5EF8}" type="pres">
      <dgm:prSet presAssocID="{146FA7C0-DF8B-4C6F-9E2B-2203CC52B815}" presName="hierFlow" presStyleCnt="0"/>
      <dgm:spPr/>
      <dgm:t>
        <a:bodyPr/>
        <a:lstStyle/>
        <a:p>
          <a:endParaRPr lang="en-US"/>
        </a:p>
      </dgm:t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2F2432B-2E0D-4AEC-949A-3E55EA0307F5}" type="pres">
      <dgm:prSet presAssocID="{E1D5BAB9-1722-4DA9-8DB5-FD87F4BA0CD0}" presName="Name14" presStyleCnt="0"/>
      <dgm:spPr/>
      <dgm:t>
        <a:bodyPr/>
        <a:lstStyle/>
        <a:p>
          <a:endParaRPr lang="en-US"/>
        </a:p>
      </dgm:t>
    </dgm:pt>
    <dgm:pt modelId="{5C90082F-6F01-4698-B5FD-27C3F78EA7C9}" type="pres">
      <dgm:prSet presAssocID="{E1D5BAB9-1722-4DA9-8DB5-FD87F4BA0CD0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331921-7FB6-4C64-BCB0-BDAD8203993C}" type="pres">
      <dgm:prSet presAssocID="{E1D5BAB9-1722-4DA9-8DB5-FD87F4BA0CD0}" presName="hierChild2" presStyleCnt="0"/>
      <dgm:spPr/>
      <dgm:t>
        <a:bodyPr/>
        <a:lstStyle/>
        <a:p>
          <a:endParaRPr lang="en-US"/>
        </a:p>
      </dgm:t>
    </dgm:pt>
    <dgm:pt modelId="{CE944FEA-3CDE-4531-AF81-2A8573E4ABC4}" type="pres">
      <dgm:prSet presAssocID="{927F4FF5-FFAD-4A5B-81C2-E96FB5D32072}" presName="Name19" presStyleLbl="parChTrans1D2" presStyleIdx="0" presStyleCnt="3"/>
      <dgm:spPr/>
      <dgm:t>
        <a:bodyPr/>
        <a:lstStyle/>
        <a:p>
          <a:endParaRPr lang="en-US"/>
        </a:p>
      </dgm:t>
    </dgm:pt>
    <dgm:pt modelId="{0A76B77F-58A9-4DA9-9B3F-773A8A984E3E}" type="pres">
      <dgm:prSet presAssocID="{87648758-DDA4-4C46-B67A-3ADF52126FE4}" presName="Name21" presStyleCnt="0"/>
      <dgm:spPr/>
      <dgm:t>
        <a:bodyPr/>
        <a:lstStyle/>
        <a:p>
          <a:endParaRPr lang="en-US"/>
        </a:p>
      </dgm:t>
    </dgm:pt>
    <dgm:pt modelId="{3F7BD4C7-E46F-4323-9C1A-8C33739CAC9B}" type="pres">
      <dgm:prSet presAssocID="{87648758-DDA4-4C46-B67A-3ADF52126FE4}" presName="level2Shape" presStyleLbl="node2" presStyleIdx="0" presStyleCnt="3"/>
      <dgm:spPr/>
      <dgm:t>
        <a:bodyPr/>
        <a:lstStyle/>
        <a:p>
          <a:endParaRPr lang="en-US"/>
        </a:p>
      </dgm:t>
    </dgm:pt>
    <dgm:pt modelId="{9BB2A62F-B48D-4660-811A-7724EBCCD163}" type="pres">
      <dgm:prSet presAssocID="{87648758-DDA4-4C46-B67A-3ADF52126FE4}" presName="hierChild3" presStyleCnt="0"/>
      <dgm:spPr/>
      <dgm:t>
        <a:bodyPr/>
        <a:lstStyle/>
        <a:p>
          <a:endParaRPr lang="en-US"/>
        </a:p>
      </dgm:t>
    </dgm:pt>
    <dgm:pt modelId="{0AF1FBD7-EBC6-40BE-841A-AF5E08661EF2}" type="pres">
      <dgm:prSet presAssocID="{7FC7E641-D70F-4BBD-B0F0-811EC2733241}" presName="Name19" presStyleLbl="parChTrans1D3" presStyleIdx="0" presStyleCnt="3"/>
      <dgm:spPr/>
      <dgm:t>
        <a:bodyPr/>
        <a:lstStyle/>
        <a:p>
          <a:endParaRPr lang="en-US"/>
        </a:p>
      </dgm:t>
    </dgm:pt>
    <dgm:pt modelId="{59BECB3D-AE67-4B60-AAC7-3321A274C5F3}" type="pres">
      <dgm:prSet presAssocID="{11448F7E-98B1-4BF9-9F22-2BC523EEEDE2}" presName="Name21" presStyleCnt="0"/>
      <dgm:spPr/>
    </dgm:pt>
    <dgm:pt modelId="{CE8650EF-CD7E-492C-8754-3D9E878391BE}" type="pres">
      <dgm:prSet presAssocID="{11448F7E-98B1-4BF9-9F22-2BC523EEEDE2}" presName="level2Shape" presStyleLbl="node3" presStyleIdx="0" presStyleCnt="3"/>
      <dgm:spPr/>
      <dgm:t>
        <a:bodyPr/>
        <a:lstStyle/>
        <a:p>
          <a:endParaRPr lang="en-US"/>
        </a:p>
      </dgm:t>
    </dgm:pt>
    <dgm:pt modelId="{FF60950F-BEEF-429B-8C44-31E4F3D125D8}" type="pres">
      <dgm:prSet presAssocID="{11448F7E-98B1-4BF9-9F22-2BC523EEEDE2}" presName="hierChild3" presStyleCnt="0"/>
      <dgm:spPr/>
    </dgm:pt>
    <dgm:pt modelId="{2817A7E4-E9C5-45B2-9297-E847E6B58511}" type="pres">
      <dgm:prSet presAssocID="{6C56E3A7-4119-411C-8CF6-B6EA579588E0}" presName="Name19" presStyleLbl="parChTrans1D2" presStyleIdx="1" presStyleCnt="3"/>
      <dgm:spPr/>
      <dgm:t>
        <a:bodyPr/>
        <a:lstStyle/>
        <a:p>
          <a:endParaRPr lang="en-US"/>
        </a:p>
      </dgm:t>
    </dgm:pt>
    <dgm:pt modelId="{C49FC04C-D7FD-4311-8F0E-BF5BFD5181A0}" type="pres">
      <dgm:prSet presAssocID="{1A0799C5-BC6B-4AD3-95B8-DE47FE84350D}" presName="Name21" presStyleCnt="0"/>
      <dgm:spPr/>
    </dgm:pt>
    <dgm:pt modelId="{4DFDABB8-D647-4489-B38C-2113A3F58C13}" type="pres">
      <dgm:prSet presAssocID="{1A0799C5-BC6B-4AD3-95B8-DE47FE84350D}" presName="level2Shape" presStyleLbl="node2" presStyleIdx="1" presStyleCnt="3"/>
      <dgm:spPr/>
      <dgm:t>
        <a:bodyPr/>
        <a:lstStyle/>
        <a:p>
          <a:endParaRPr lang="en-US"/>
        </a:p>
      </dgm:t>
    </dgm:pt>
    <dgm:pt modelId="{9586E076-E1AB-46A9-AA48-BEEE955E6A32}" type="pres">
      <dgm:prSet presAssocID="{1A0799C5-BC6B-4AD3-95B8-DE47FE84350D}" presName="hierChild3" presStyleCnt="0"/>
      <dgm:spPr/>
    </dgm:pt>
    <dgm:pt modelId="{B2448E19-BB08-46E4-B4DD-D2951C204F48}" type="pres">
      <dgm:prSet presAssocID="{BD9F9FC1-030B-47A2-A69F-F0E91BC6ADF5}" presName="Name19" presStyleLbl="parChTrans1D3" presStyleIdx="1" presStyleCnt="3"/>
      <dgm:spPr/>
      <dgm:t>
        <a:bodyPr/>
        <a:lstStyle/>
        <a:p>
          <a:endParaRPr lang="en-US"/>
        </a:p>
      </dgm:t>
    </dgm:pt>
    <dgm:pt modelId="{507D4B5F-0349-48BE-A02B-9CD617C9B7A0}" type="pres">
      <dgm:prSet presAssocID="{CA3F5798-69BF-4737-A37E-F197C7B3BF3B}" presName="Name21" presStyleCnt="0"/>
      <dgm:spPr/>
    </dgm:pt>
    <dgm:pt modelId="{19808C25-3C5F-4CD1-A616-23DEC1C69544}" type="pres">
      <dgm:prSet presAssocID="{CA3F5798-69BF-4737-A37E-F197C7B3BF3B}" presName="level2Shape" presStyleLbl="node3" presStyleIdx="1" presStyleCnt="3"/>
      <dgm:spPr/>
      <dgm:t>
        <a:bodyPr/>
        <a:lstStyle/>
        <a:p>
          <a:endParaRPr lang="en-US"/>
        </a:p>
      </dgm:t>
    </dgm:pt>
    <dgm:pt modelId="{4C0825E2-9974-4D60-9756-913761254693}" type="pres">
      <dgm:prSet presAssocID="{CA3F5798-69BF-4737-A37E-F197C7B3BF3B}" presName="hierChild3" presStyleCnt="0"/>
      <dgm:spPr/>
    </dgm:pt>
    <dgm:pt modelId="{C15A26F5-AFA2-498B-BB43-3CE07D50D31F}" type="pres">
      <dgm:prSet presAssocID="{969C9522-C0A6-4A47-99C2-FF389973BEA2}" presName="Name19" presStyleLbl="parChTrans1D2" presStyleIdx="2" presStyleCnt="3"/>
      <dgm:spPr/>
      <dgm:t>
        <a:bodyPr/>
        <a:lstStyle/>
        <a:p>
          <a:endParaRPr lang="en-US"/>
        </a:p>
      </dgm:t>
    </dgm:pt>
    <dgm:pt modelId="{3BF045D8-7C2B-47E3-9C0B-84B39893F500}" type="pres">
      <dgm:prSet presAssocID="{5B64632B-E447-4007-B82B-5B86BFA002D8}" presName="Name21" presStyleCnt="0"/>
      <dgm:spPr/>
    </dgm:pt>
    <dgm:pt modelId="{87348AC1-249B-4268-8619-69F3ECA152C7}" type="pres">
      <dgm:prSet presAssocID="{5B64632B-E447-4007-B82B-5B86BFA002D8}" presName="level2Shape" presStyleLbl="node2" presStyleIdx="2" presStyleCnt="3"/>
      <dgm:spPr/>
      <dgm:t>
        <a:bodyPr/>
        <a:lstStyle/>
        <a:p>
          <a:endParaRPr lang="en-US"/>
        </a:p>
      </dgm:t>
    </dgm:pt>
    <dgm:pt modelId="{82E7538E-3F64-47A9-9E06-9DD1D587786D}" type="pres">
      <dgm:prSet presAssocID="{5B64632B-E447-4007-B82B-5B86BFA002D8}" presName="hierChild3" presStyleCnt="0"/>
      <dgm:spPr/>
    </dgm:pt>
    <dgm:pt modelId="{614052A1-C873-4D6F-B33E-34DDA2469BE4}" type="pres">
      <dgm:prSet presAssocID="{BCAEF3C5-F874-40ED-91E2-BCCA09264E46}" presName="Name19" presStyleLbl="parChTrans1D3" presStyleIdx="2" presStyleCnt="3"/>
      <dgm:spPr/>
      <dgm:t>
        <a:bodyPr/>
        <a:lstStyle/>
        <a:p>
          <a:endParaRPr lang="en-US"/>
        </a:p>
      </dgm:t>
    </dgm:pt>
    <dgm:pt modelId="{3761428C-55C8-42A3-A925-EC540CD83507}" type="pres">
      <dgm:prSet presAssocID="{17745CA7-7BCF-43A1-8D39-49528FF5E842}" presName="Name21" presStyleCnt="0"/>
      <dgm:spPr/>
    </dgm:pt>
    <dgm:pt modelId="{A9C9EAAB-E696-4921-B533-98AA54860A7D}" type="pres">
      <dgm:prSet presAssocID="{17745CA7-7BCF-43A1-8D39-49528FF5E842}" presName="level2Shape" presStyleLbl="node3" presStyleIdx="2" presStyleCnt="3"/>
      <dgm:spPr/>
      <dgm:t>
        <a:bodyPr/>
        <a:lstStyle/>
        <a:p>
          <a:endParaRPr lang="en-US"/>
        </a:p>
      </dgm:t>
    </dgm:pt>
    <dgm:pt modelId="{37885FCE-D577-4445-8A00-33EE1132BD35}" type="pres">
      <dgm:prSet presAssocID="{17745CA7-7BCF-43A1-8D39-49528FF5E842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  <dgm:t>
        <a:bodyPr/>
        <a:lstStyle/>
        <a:p>
          <a:endParaRPr lang="en-US"/>
        </a:p>
      </dgm:t>
    </dgm:pt>
  </dgm:ptLst>
  <dgm:cxnLst>
    <dgm:cxn modelId="{DCFFF1B5-2B8B-402C-9FFE-7A7E6795AF7D}" type="presOf" srcId="{87648758-DDA4-4C46-B67A-3ADF52126FE4}" destId="{3F7BD4C7-E46F-4323-9C1A-8C33739CAC9B}" srcOrd="0" destOrd="0" presId="urn:microsoft.com/office/officeart/2005/8/layout/hierarchy6"/>
    <dgm:cxn modelId="{F293B406-F103-40BF-B7AA-DEA48DDFA356}" srcId="{5B64632B-E447-4007-B82B-5B86BFA002D8}" destId="{17745CA7-7BCF-43A1-8D39-49528FF5E842}" srcOrd="0" destOrd="0" parTransId="{BCAEF3C5-F874-40ED-91E2-BCCA09264E46}" sibTransId="{7A7C5669-0B47-400C-A834-882B96ADED98}"/>
    <dgm:cxn modelId="{A4F70DC4-0514-4762-ADA0-8A61EC8D51DB}" type="presOf" srcId="{6C56E3A7-4119-411C-8CF6-B6EA579588E0}" destId="{2817A7E4-E9C5-45B2-9297-E847E6B58511}" srcOrd="0" destOrd="0" presId="urn:microsoft.com/office/officeart/2005/8/layout/hierarchy6"/>
    <dgm:cxn modelId="{DF865B50-0CB9-4081-8CB5-89F67DD2F43B}" srcId="{87648758-DDA4-4C46-B67A-3ADF52126FE4}" destId="{11448F7E-98B1-4BF9-9F22-2BC523EEEDE2}" srcOrd="0" destOrd="0" parTransId="{7FC7E641-D70F-4BBD-B0F0-811EC2733241}" sibTransId="{CD48A316-D0FD-42B3-80B7-5CA08FA2B05B}"/>
    <dgm:cxn modelId="{ECA5B463-A3C3-4143-BACF-231E536FB019}" type="presOf" srcId="{1A0799C5-BC6B-4AD3-95B8-DE47FE84350D}" destId="{4DFDABB8-D647-4489-B38C-2113A3F58C13}" srcOrd="0" destOrd="0" presId="urn:microsoft.com/office/officeart/2005/8/layout/hierarchy6"/>
    <dgm:cxn modelId="{CAE8BCFA-D44A-436A-A50C-9BCF6B85A853}" type="presOf" srcId="{CA3F5798-69BF-4737-A37E-F197C7B3BF3B}" destId="{19808C25-3C5F-4CD1-A616-23DEC1C69544}" srcOrd="0" destOrd="0" presId="urn:microsoft.com/office/officeart/2005/8/layout/hierarchy6"/>
    <dgm:cxn modelId="{523DDA72-7649-48EC-AEB7-F74CD285A271}" type="presOf" srcId="{E1D5BAB9-1722-4DA9-8DB5-FD87F4BA0CD0}" destId="{5C90082F-6F01-4698-B5FD-27C3F78EA7C9}" srcOrd="0" destOrd="0" presId="urn:microsoft.com/office/officeart/2005/8/layout/hierarchy6"/>
    <dgm:cxn modelId="{B54B7252-46ED-49CE-A9E1-4210A83441E2}" type="presOf" srcId="{969C9522-C0A6-4A47-99C2-FF389973BEA2}" destId="{C15A26F5-AFA2-498B-BB43-3CE07D50D31F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0C637830-2DB4-4EF4-B09F-6710AC86AB19}" type="presOf" srcId="{17745CA7-7BCF-43A1-8D39-49528FF5E842}" destId="{A9C9EAAB-E696-4921-B533-98AA54860A7D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D9A259AB-2476-4EA6-BD3D-49757E128B6D}" type="presOf" srcId="{BD9F9FC1-030B-47A2-A69F-F0E91BC6ADF5}" destId="{B2448E19-BB08-46E4-B4DD-D2951C204F48}" srcOrd="0" destOrd="0" presId="urn:microsoft.com/office/officeart/2005/8/layout/hierarchy6"/>
    <dgm:cxn modelId="{A6713399-10C9-4800-9526-8D7DA50145BA}" type="presOf" srcId="{146FA7C0-DF8B-4C6F-9E2B-2203CC52B815}" destId="{304A5C93-92D3-4855-95E3-9BB61EC17E22}" srcOrd="0" destOrd="0" presId="urn:microsoft.com/office/officeart/2005/8/layout/hierarchy6"/>
    <dgm:cxn modelId="{EF2F91AD-FE48-445A-9325-4306271E51AC}" type="presOf" srcId="{BCAEF3C5-F874-40ED-91E2-BCCA09264E46}" destId="{614052A1-C873-4D6F-B33E-34DDA2469BE4}" srcOrd="0" destOrd="0" presId="urn:microsoft.com/office/officeart/2005/8/layout/hierarchy6"/>
    <dgm:cxn modelId="{28E4B8C2-DFC4-49D2-A83D-5E72C7E120F2}" srcId="{E1D5BAB9-1722-4DA9-8DB5-FD87F4BA0CD0}" destId="{5B64632B-E447-4007-B82B-5B86BFA002D8}" srcOrd="2" destOrd="0" parTransId="{969C9522-C0A6-4A47-99C2-FF389973BEA2}" sibTransId="{FD19F4E4-B6F7-41C7-BCAD-B07B7DD18A9F}"/>
    <dgm:cxn modelId="{EC0C6864-8F4E-4E3A-AEF6-0B7618BE07F8}" srcId="{E1D5BAB9-1722-4DA9-8DB5-FD87F4BA0CD0}" destId="{1A0799C5-BC6B-4AD3-95B8-DE47FE84350D}" srcOrd="1" destOrd="0" parTransId="{6C56E3A7-4119-411C-8CF6-B6EA579588E0}" sibTransId="{ED4C6441-2E84-4A8B-AE2F-9A1D3B1F157F}"/>
    <dgm:cxn modelId="{C4B101FE-5527-4BE5-8B82-CC043CDF67A4}" type="presOf" srcId="{5B64632B-E447-4007-B82B-5B86BFA002D8}" destId="{87348AC1-249B-4268-8619-69F3ECA152C7}" srcOrd="0" destOrd="0" presId="urn:microsoft.com/office/officeart/2005/8/layout/hierarchy6"/>
    <dgm:cxn modelId="{5FAFF639-DCAA-4395-AD71-B3C0E6D1C56A}" type="presOf" srcId="{927F4FF5-FFAD-4A5B-81C2-E96FB5D32072}" destId="{CE944FEA-3CDE-4531-AF81-2A8573E4ABC4}" srcOrd="0" destOrd="0" presId="urn:microsoft.com/office/officeart/2005/8/layout/hierarchy6"/>
    <dgm:cxn modelId="{53B426F7-7588-4529-BBBE-D6B2E83BC2CA}" type="presOf" srcId="{11448F7E-98B1-4BF9-9F22-2BC523EEEDE2}" destId="{CE8650EF-CD7E-492C-8754-3D9E878391BE}" srcOrd="0" destOrd="0" presId="urn:microsoft.com/office/officeart/2005/8/layout/hierarchy6"/>
    <dgm:cxn modelId="{F777646F-B878-4586-B9B2-900E42A62DAA}" srcId="{1A0799C5-BC6B-4AD3-95B8-DE47FE84350D}" destId="{CA3F5798-69BF-4737-A37E-F197C7B3BF3B}" srcOrd="0" destOrd="0" parTransId="{BD9F9FC1-030B-47A2-A69F-F0E91BC6ADF5}" sibTransId="{98F3A612-7403-4E73-AF6E-0AB6FD3AF508}"/>
    <dgm:cxn modelId="{C7B68F4F-3A70-4166-A69F-64914D02DB99}" type="presOf" srcId="{7FC7E641-D70F-4BBD-B0F0-811EC2733241}" destId="{0AF1FBD7-EBC6-40BE-841A-AF5E08661EF2}" srcOrd="0" destOrd="0" presId="urn:microsoft.com/office/officeart/2005/8/layout/hierarchy6"/>
    <dgm:cxn modelId="{AA15CC8E-5B64-4CEF-A4A1-7BE45B72A01B}" type="presParOf" srcId="{304A5C93-92D3-4855-95E3-9BB61EC17E22}" destId="{23F63988-28F5-4D7B-9EDB-73C41FDA5EF8}" srcOrd="0" destOrd="0" presId="urn:microsoft.com/office/officeart/2005/8/layout/hierarchy6"/>
    <dgm:cxn modelId="{3BD3C82C-8E89-4410-8C3A-CEEB69A7B8B3}" type="presParOf" srcId="{23F63988-28F5-4D7B-9EDB-73C41FDA5EF8}" destId="{42239927-D3F6-4898-BCEC-C5883EDCAB31}" srcOrd="0" destOrd="0" presId="urn:microsoft.com/office/officeart/2005/8/layout/hierarchy6"/>
    <dgm:cxn modelId="{44C5C586-550C-4A0E-BA13-3685DF3E982D}" type="presParOf" srcId="{42239927-D3F6-4898-BCEC-C5883EDCAB31}" destId="{22F2432B-2E0D-4AEC-949A-3E55EA0307F5}" srcOrd="0" destOrd="0" presId="urn:microsoft.com/office/officeart/2005/8/layout/hierarchy6"/>
    <dgm:cxn modelId="{C559F3CF-9A61-4793-8CB8-75BDE3D9D250}" type="presParOf" srcId="{22F2432B-2E0D-4AEC-949A-3E55EA0307F5}" destId="{5C90082F-6F01-4698-B5FD-27C3F78EA7C9}" srcOrd="0" destOrd="0" presId="urn:microsoft.com/office/officeart/2005/8/layout/hierarchy6"/>
    <dgm:cxn modelId="{2B1AEB41-A54E-40B1-A60C-ABD9F29B9B50}" type="presParOf" srcId="{22F2432B-2E0D-4AEC-949A-3E55EA0307F5}" destId="{75331921-7FB6-4C64-BCB0-BDAD8203993C}" srcOrd="1" destOrd="0" presId="urn:microsoft.com/office/officeart/2005/8/layout/hierarchy6"/>
    <dgm:cxn modelId="{7FE6CC2E-ACC5-4C89-9275-1A128DAC6578}" type="presParOf" srcId="{75331921-7FB6-4C64-BCB0-BDAD8203993C}" destId="{CE944FEA-3CDE-4531-AF81-2A8573E4ABC4}" srcOrd="0" destOrd="0" presId="urn:microsoft.com/office/officeart/2005/8/layout/hierarchy6"/>
    <dgm:cxn modelId="{C61C2D51-2B20-4B86-96D6-01583898DEB9}" type="presParOf" srcId="{75331921-7FB6-4C64-BCB0-BDAD8203993C}" destId="{0A76B77F-58A9-4DA9-9B3F-773A8A984E3E}" srcOrd="1" destOrd="0" presId="urn:microsoft.com/office/officeart/2005/8/layout/hierarchy6"/>
    <dgm:cxn modelId="{3D3EFF95-AC22-4361-8BB0-3B9FF804A31B}" type="presParOf" srcId="{0A76B77F-58A9-4DA9-9B3F-773A8A984E3E}" destId="{3F7BD4C7-E46F-4323-9C1A-8C33739CAC9B}" srcOrd="0" destOrd="0" presId="urn:microsoft.com/office/officeart/2005/8/layout/hierarchy6"/>
    <dgm:cxn modelId="{01FE41DC-2B3A-4655-832A-2F629FFD1005}" type="presParOf" srcId="{0A76B77F-58A9-4DA9-9B3F-773A8A984E3E}" destId="{9BB2A62F-B48D-4660-811A-7724EBCCD163}" srcOrd="1" destOrd="0" presId="urn:microsoft.com/office/officeart/2005/8/layout/hierarchy6"/>
    <dgm:cxn modelId="{A1D40311-E877-4122-BD99-0316148C79F5}" type="presParOf" srcId="{9BB2A62F-B48D-4660-811A-7724EBCCD163}" destId="{0AF1FBD7-EBC6-40BE-841A-AF5E08661EF2}" srcOrd="0" destOrd="0" presId="urn:microsoft.com/office/officeart/2005/8/layout/hierarchy6"/>
    <dgm:cxn modelId="{C889424E-6EF8-4C8F-A71B-C27DC569B276}" type="presParOf" srcId="{9BB2A62F-B48D-4660-811A-7724EBCCD163}" destId="{59BECB3D-AE67-4B60-AAC7-3321A274C5F3}" srcOrd="1" destOrd="0" presId="urn:microsoft.com/office/officeart/2005/8/layout/hierarchy6"/>
    <dgm:cxn modelId="{718A2029-FF06-41C0-A5BB-342E77270C77}" type="presParOf" srcId="{59BECB3D-AE67-4B60-AAC7-3321A274C5F3}" destId="{CE8650EF-CD7E-492C-8754-3D9E878391BE}" srcOrd="0" destOrd="0" presId="urn:microsoft.com/office/officeart/2005/8/layout/hierarchy6"/>
    <dgm:cxn modelId="{2D432602-FE3F-4BD3-B4C1-14B685834257}" type="presParOf" srcId="{59BECB3D-AE67-4B60-AAC7-3321A274C5F3}" destId="{FF60950F-BEEF-429B-8C44-31E4F3D125D8}" srcOrd="1" destOrd="0" presId="urn:microsoft.com/office/officeart/2005/8/layout/hierarchy6"/>
    <dgm:cxn modelId="{2B4C44B0-6F77-4E0B-A4C8-319EF5B23A1E}" type="presParOf" srcId="{75331921-7FB6-4C64-BCB0-BDAD8203993C}" destId="{2817A7E4-E9C5-45B2-9297-E847E6B58511}" srcOrd="2" destOrd="0" presId="urn:microsoft.com/office/officeart/2005/8/layout/hierarchy6"/>
    <dgm:cxn modelId="{D2AA862C-4A25-42BE-872D-E8B7182DEC04}" type="presParOf" srcId="{75331921-7FB6-4C64-BCB0-BDAD8203993C}" destId="{C49FC04C-D7FD-4311-8F0E-BF5BFD5181A0}" srcOrd="3" destOrd="0" presId="urn:microsoft.com/office/officeart/2005/8/layout/hierarchy6"/>
    <dgm:cxn modelId="{D4491F1F-CDE9-4E50-949B-EA21D838941D}" type="presParOf" srcId="{C49FC04C-D7FD-4311-8F0E-BF5BFD5181A0}" destId="{4DFDABB8-D647-4489-B38C-2113A3F58C13}" srcOrd="0" destOrd="0" presId="urn:microsoft.com/office/officeart/2005/8/layout/hierarchy6"/>
    <dgm:cxn modelId="{552EAAF4-0626-4D8A-882F-62F3CFD3508B}" type="presParOf" srcId="{C49FC04C-D7FD-4311-8F0E-BF5BFD5181A0}" destId="{9586E076-E1AB-46A9-AA48-BEEE955E6A32}" srcOrd="1" destOrd="0" presId="urn:microsoft.com/office/officeart/2005/8/layout/hierarchy6"/>
    <dgm:cxn modelId="{558D3E4D-4E98-4B89-A3B6-A679E270D0BB}" type="presParOf" srcId="{9586E076-E1AB-46A9-AA48-BEEE955E6A32}" destId="{B2448E19-BB08-46E4-B4DD-D2951C204F48}" srcOrd="0" destOrd="0" presId="urn:microsoft.com/office/officeart/2005/8/layout/hierarchy6"/>
    <dgm:cxn modelId="{0B4DFD3C-14E7-4404-B49C-21C094AB50CC}" type="presParOf" srcId="{9586E076-E1AB-46A9-AA48-BEEE955E6A32}" destId="{507D4B5F-0349-48BE-A02B-9CD617C9B7A0}" srcOrd="1" destOrd="0" presId="urn:microsoft.com/office/officeart/2005/8/layout/hierarchy6"/>
    <dgm:cxn modelId="{3B054DB4-60E5-4BAE-B877-C581B2F85870}" type="presParOf" srcId="{507D4B5F-0349-48BE-A02B-9CD617C9B7A0}" destId="{19808C25-3C5F-4CD1-A616-23DEC1C69544}" srcOrd="0" destOrd="0" presId="urn:microsoft.com/office/officeart/2005/8/layout/hierarchy6"/>
    <dgm:cxn modelId="{3AD9FEC0-6C0F-440C-8875-BAA6BC92429F}" type="presParOf" srcId="{507D4B5F-0349-48BE-A02B-9CD617C9B7A0}" destId="{4C0825E2-9974-4D60-9756-913761254693}" srcOrd="1" destOrd="0" presId="urn:microsoft.com/office/officeart/2005/8/layout/hierarchy6"/>
    <dgm:cxn modelId="{937E8A1D-4BE3-43C4-98A7-4E79436BCBCE}" type="presParOf" srcId="{75331921-7FB6-4C64-BCB0-BDAD8203993C}" destId="{C15A26F5-AFA2-498B-BB43-3CE07D50D31F}" srcOrd="4" destOrd="0" presId="urn:microsoft.com/office/officeart/2005/8/layout/hierarchy6"/>
    <dgm:cxn modelId="{E51B3257-05B5-4D9D-B110-C8C2A2728E17}" type="presParOf" srcId="{75331921-7FB6-4C64-BCB0-BDAD8203993C}" destId="{3BF045D8-7C2B-47E3-9C0B-84B39893F500}" srcOrd="5" destOrd="0" presId="urn:microsoft.com/office/officeart/2005/8/layout/hierarchy6"/>
    <dgm:cxn modelId="{476F3BA6-74E3-4A38-B459-146CC8BD4042}" type="presParOf" srcId="{3BF045D8-7C2B-47E3-9C0B-84B39893F500}" destId="{87348AC1-249B-4268-8619-69F3ECA152C7}" srcOrd="0" destOrd="0" presId="urn:microsoft.com/office/officeart/2005/8/layout/hierarchy6"/>
    <dgm:cxn modelId="{7D37A807-D793-43D4-9F93-363E3E040226}" type="presParOf" srcId="{3BF045D8-7C2B-47E3-9C0B-84B39893F500}" destId="{82E7538E-3F64-47A9-9E06-9DD1D587786D}" srcOrd="1" destOrd="0" presId="urn:microsoft.com/office/officeart/2005/8/layout/hierarchy6"/>
    <dgm:cxn modelId="{A6F9F6BF-E938-4A8C-882C-6D46E9CE660C}" type="presParOf" srcId="{82E7538E-3F64-47A9-9E06-9DD1D587786D}" destId="{614052A1-C873-4D6F-B33E-34DDA2469BE4}" srcOrd="0" destOrd="0" presId="urn:microsoft.com/office/officeart/2005/8/layout/hierarchy6"/>
    <dgm:cxn modelId="{DF120B99-12F0-4B3E-8CFD-444596E8D285}" type="presParOf" srcId="{82E7538E-3F64-47A9-9E06-9DD1D587786D}" destId="{3761428C-55C8-42A3-A925-EC540CD83507}" srcOrd="1" destOrd="0" presId="urn:microsoft.com/office/officeart/2005/8/layout/hierarchy6"/>
    <dgm:cxn modelId="{1AE1D4C2-8F49-4796-B019-A76374A6A9F5}" type="presParOf" srcId="{3761428C-55C8-42A3-A925-EC540CD83507}" destId="{A9C9EAAB-E696-4921-B533-98AA54860A7D}" srcOrd="0" destOrd="0" presId="urn:microsoft.com/office/officeart/2005/8/layout/hierarchy6"/>
    <dgm:cxn modelId="{B33CD246-1E74-43CE-BE3A-F0E2EB057FF3}" type="presParOf" srcId="{3761428C-55C8-42A3-A925-EC540CD83507}" destId="{37885FCE-D577-4445-8A00-33EE1132BD35}" srcOrd="1" destOrd="0" presId="urn:microsoft.com/office/officeart/2005/8/layout/hierarchy6"/>
    <dgm:cxn modelId="{F097B37A-FA4B-46A2-962A-10EE1CCB2BE1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BB3654-9E3F-4119-8E07-4752D0C2F01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FD452A-6F6D-4B25-A0B8-9822FA473791}">
      <dgm:prSet phldrT="[Text]" custT="1"/>
      <dgm:spPr/>
      <dgm:t>
        <a:bodyPr/>
        <a:lstStyle/>
        <a:p>
          <a:r>
            <a:rPr lang="en-US" sz="1600" dirty="0" smtClean="0"/>
            <a:t>Consistency Models</a:t>
          </a:r>
          <a:endParaRPr lang="en-US" sz="1600" dirty="0"/>
        </a:p>
      </dgm:t>
    </dgm:pt>
    <dgm:pt modelId="{01020127-D2C1-4750-B47F-75659106D479}" type="parTrans" cxnId="{B3C977E2-3188-47BB-BAE3-58F347F51B69}">
      <dgm:prSet/>
      <dgm:spPr/>
      <dgm:t>
        <a:bodyPr/>
        <a:lstStyle/>
        <a:p>
          <a:endParaRPr lang="en-US" sz="1400"/>
        </a:p>
      </dgm:t>
    </dgm:pt>
    <dgm:pt modelId="{CED9D42B-BA64-46E3-9A70-92C480B44277}" type="sibTrans" cxnId="{B3C977E2-3188-47BB-BAE3-58F347F51B69}">
      <dgm:prSet/>
      <dgm:spPr/>
      <dgm:t>
        <a:bodyPr/>
        <a:lstStyle/>
        <a:p>
          <a:endParaRPr lang="en-US" sz="1400"/>
        </a:p>
      </dgm:t>
    </dgm:pt>
    <dgm:pt modelId="{ED9C8C81-9F84-4A5D-AE37-02FBA8510714}">
      <dgm:prSet phldrT="[Text]" custT="1"/>
      <dgm:spPr/>
      <dgm:t>
        <a:bodyPr/>
        <a:lstStyle/>
        <a:p>
          <a:r>
            <a:rPr lang="en-US" sz="1600" dirty="0" smtClean="0"/>
            <a:t>A contract between the data-store and processes</a:t>
          </a:r>
          <a:endParaRPr lang="en-US" sz="1600" dirty="0"/>
        </a:p>
      </dgm:t>
    </dgm:pt>
    <dgm:pt modelId="{AC84555A-4580-4E2C-B6A9-63819DF5EF89}" type="parTrans" cxnId="{770EDEBF-BEE6-471E-A01A-D849523BCB51}">
      <dgm:prSet/>
      <dgm:spPr/>
      <dgm:t>
        <a:bodyPr/>
        <a:lstStyle/>
        <a:p>
          <a:endParaRPr lang="en-US" sz="1400"/>
        </a:p>
      </dgm:t>
    </dgm:pt>
    <dgm:pt modelId="{22A2F9F8-D32B-44CD-B485-F6E33F93DE93}" type="sibTrans" cxnId="{770EDEBF-BEE6-471E-A01A-D849523BCB51}">
      <dgm:prSet/>
      <dgm:spPr/>
      <dgm:t>
        <a:bodyPr/>
        <a:lstStyle/>
        <a:p>
          <a:endParaRPr lang="en-US" sz="1400"/>
        </a:p>
      </dgm:t>
    </dgm:pt>
    <dgm:pt modelId="{B9BC8CD6-E8CE-4310-95ED-1DE5DE5D7AFB}">
      <dgm:prSet custT="1"/>
      <dgm:spPr/>
      <dgm:t>
        <a:bodyPr/>
        <a:lstStyle/>
        <a:p>
          <a:r>
            <a:rPr lang="en-US" sz="1600" smtClean="0"/>
            <a:t>Types: Data-centric and Client-centric</a:t>
          </a:r>
          <a:endParaRPr lang="en-US" sz="1600" dirty="0" smtClean="0"/>
        </a:p>
      </dgm:t>
    </dgm:pt>
    <dgm:pt modelId="{A8BD3D9D-0E36-4C8E-9DAF-033D2FAFDD88}" type="parTrans" cxnId="{BC5112F7-0259-4239-AE29-72E10B74E91B}">
      <dgm:prSet/>
      <dgm:spPr/>
      <dgm:t>
        <a:bodyPr/>
        <a:lstStyle/>
        <a:p>
          <a:endParaRPr lang="en-US" sz="1400"/>
        </a:p>
      </dgm:t>
    </dgm:pt>
    <dgm:pt modelId="{1A129208-B239-4FA7-96EB-F7C67A164B48}" type="sibTrans" cxnId="{BC5112F7-0259-4239-AE29-72E10B74E91B}">
      <dgm:prSet/>
      <dgm:spPr/>
      <dgm:t>
        <a:bodyPr/>
        <a:lstStyle/>
        <a:p>
          <a:endParaRPr lang="en-US" sz="1400"/>
        </a:p>
      </dgm:t>
    </dgm:pt>
    <dgm:pt modelId="{EF8F5704-5FE1-49C4-9542-4765F4A737E0}" type="pres">
      <dgm:prSet presAssocID="{19BB3654-9E3F-4119-8E07-4752D0C2F0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0D65F4-BF9B-4823-AA52-CCA19B452300}" type="pres">
      <dgm:prSet presAssocID="{E2FD452A-6F6D-4B25-A0B8-9822FA473791}" presName="parentLin" presStyleCnt="0"/>
      <dgm:spPr/>
    </dgm:pt>
    <dgm:pt modelId="{2FC79CD1-660B-490E-850B-FFD70423A1FB}" type="pres">
      <dgm:prSet presAssocID="{E2FD452A-6F6D-4B25-A0B8-9822FA47379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4F505F68-3D1B-4194-9EBE-EED426DCE66C}" type="pres">
      <dgm:prSet presAssocID="{E2FD452A-6F6D-4B25-A0B8-9822FA473791}" presName="parentText" presStyleLbl="node1" presStyleIdx="0" presStyleCnt="1" custScaleY="70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0565-9A01-4228-9A38-1D6C012DA3B4}" type="pres">
      <dgm:prSet presAssocID="{E2FD452A-6F6D-4B25-A0B8-9822FA473791}" presName="negativeSpace" presStyleCnt="0"/>
      <dgm:spPr/>
    </dgm:pt>
    <dgm:pt modelId="{8E077789-B227-463F-9B14-6478B95BCF11}" type="pres">
      <dgm:prSet presAssocID="{E2FD452A-6F6D-4B25-A0B8-9822FA47379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6DC4E6-74EB-4F66-AEEF-B676F24C4214}" type="presOf" srcId="{E2FD452A-6F6D-4B25-A0B8-9822FA473791}" destId="{2FC79CD1-660B-490E-850B-FFD70423A1FB}" srcOrd="0" destOrd="0" presId="urn:microsoft.com/office/officeart/2005/8/layout/list1"/>
    <dgm:cxn modelId="{B3C977E2-3188-47BB-BAE3-58F347F51B69}" srcId="{19BB3654-9E3F-4119-8E07-4752D0C2F01D}" destId="{E2FD452A-6F6D-4B25-A0B8-9822FA473791}" srcOrd="0" destOrd="0" parTransId="{01020127-D2C1-4750-B47F-75659106D479}" sibTransId="{CED9D42B-BA64-46E3-9A70-92C480B44277}"/>
    <dgm:cxn modelId="{E15B9C9A-5271-4817-8C36-23E2EE5EAA9E}" type="presOf" srcId="{19BB3654-9E3F-4119-8E07-4752D0C2F01D}" destId="{EF8F5704-5FE1-49C4-9542-4765F4A737E0}" srcOrd="0" destOrd="0" presId="urn:microsoft.com/office/officeart/2005/8/layout/list1"/>
    <dgm:cxn modelId="{AB5E740C-C1B3-4B67-B84D-26237BF830F8}" type="presOf" srcId="{ED9C8C81-9F84-4A5D-AE37-02FBA8510714}" destId="{8E077789-B227-463F-9B14-6478B95BCF11}" srcOrd="0" destOrd="0" presId="urn:microsoft.com/office/officeart/2005/8/layout/list1"/>
    <dgm:cxn modelId="{770EDEBF-BEE6-471E-A01A-D849523BCB51}" srcId="{E2FD452A-6F6D-4B25-A0B8-9822FA473791}" destId="{ED9C8C81-9F84-4A5D-AE37-02FBA8510714}" srcOrd="0" destOrd="0" parTransId="{AC84555A-4580-4E2C-B6A9-63819DF5EF89}" sibTransId="{22A2F9F8-D32B-44CD-B485-F6E33F93DE93}"/>
    <dgm:cxn modelId="{8AC56384-60EB-4527-85EF-432244FD4A9E}" type="presOf" srcId="{B9BC8CD6-E8CE-4310-95ED-1DE5DE5D7AFB}" destId="{8E077789-B227-463F-9B14-6478B95BCF11}" srcOrd="0" destOrd="1" presId="urn:microsoft.com/office/officeart/2005/8/layout/list1"/>
    <dgm:cxn modelId="{882EE1E7-9367-4887-9AEF-12D54965042F}" type="presOf" srcId="{E2FD452A-6F6D-4B25-A0B8-9822FA473791}" destId="{4F505F68-3D1B-4194-9EBE-EED426DCE66C}" srcOrd="1" destOrd="0" presId="urn:microsoft.com/office/officeart/2005/8/layout/list1"/>
    <dgm:cxn modelId="{BC5112F7-0259-4239-AE29-72E10B74E91B}" srcId="{E2FD452A-6F6D-4B25-A0B8-9822FA473791}" destId="{B9BC8CD6-E8CE-4310-95ED-1DE5DE5D7AFB}" srcOrd="1" destOrd="0" parTransId="{A8BD3D9D-0E36-4C8E-9DAF-033D2FAFDD88}" sibTransId="{1A129208-B239-4FA7-96EB-F7C67A164B48}"/>
    <dgm:cxn modelId="{53A2B7B1-247F-466B-BB0C-97141F3FCB38}" type="presParOf" srcId="{EF8F5704-5FE1-49C4-9542-4765F4A737E0}" destId="{E10D65F4-BF9B-4823-AA52-CCA19B452300}" srcOrd="0" destOrd="0" presId="urn:microsoft.com/office/officeart/2005/8/layout/list1"/>
    <dgm:cxn modelId="{7DADFBE8-11CA-4210-B614-C1376423FB84}" type="presParOf" srcId="{E10D65F4-BF9B-4823-AA52-CCA19B452300}" destId="{2FC79CD1-660B-490E-850B-FFD70423A1FB}" srcOrd="0" destOrd="0" presId="urn:microsoft.com/office/officeart/2005/8/layout/list1"/>
    <dgm:cxn modelId="{FF31D61F-48AA-4D53-9960-55CE744F4EEE}" type="presParOf" srcId="{E10D65F4-BF9B-4823-AA52-CCA19B452300}" destId="{4F505F68-3D1B-4194-9EBE-EED426DCE66C}" srcOrd="1" destOrd="0" presId="urn:microsoft.com/office/officeart/2005/8/layout/list1"/>
    <dgm:cxn modelId="{66CB5911-D817-42EF-A5E1-1293D52E0E82}" type="presParOf" srcId="{EF8F5704-5FE1-49C4-9542-4765F4A737E0}" destId="{F3BD0565-9A01-4228-9A38-1D6C012DA3B4}" srcOrd="1" destOrd="0" presId="urn:microsoft.com/office/officeart/2005/8/layout/list1"/>
    <dgm:cxn modelId="{4D41DAB1-64B6-4626-BD85-373652A24CDD}" type="presParOf" srcId="{EF8F5704-5FE1-49C4-9542-4765F4A737E0}" destId="{8E077789-B227-463F-9B14-6478B95BCF1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BB3654-9E3F-4119-8E07-4752D0C2F01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FD452A-6F6D-4B25-A0B8-9822FA473791}">
      <dgm:prSet phldrT="[Text]" custT="1"/>
      <dgm:spPr/>
      <dgm:t>
        <a:bodyPr/>
        <a:lstStyle/>
        <a:p>
          <a:r>
            <a:rPr lang="en-US" sz="1600" dirty="0" smtClean="0"/>
            <a:t>Replication  Management</a:t>
          </a:r>
          <a:endParaRPr lang="en-US" sz="1600" dirty="0"/>
        </a:p>
      </dgm:t>
    </dgm:pt>
    <dgm:pt modelId="{01020127-D2C1-4750-B47F-75659106D479}" type="parTrans" cxnId="{B3C977E2-3188-47BB-BAE3-58F347F51B69}">
      <dgm:prSet/>
      <dgm:spPr/>
      <dgm:t>
        <a:bodyPr/>
        <a:lstStyle/>
        <a:p>
          <a:endParaRPr lang="en-US" sz="1600"/>
        </a:p>
      </dgm:t>
    </dgm:pt>
    <dgm:pt modelId="{CED9D42B-BA64-46E3-9A70-92C480B44277}" type="sibTrans" cxnId="{B3C977E2-3188-47BB-BAE3-58F347F51B69}">
      <dgm:prSet/>
      <dgm:spPr/>
      <dgm:t>
        <a:bodyPr/>
        <a:lstStyle/>
        <a:p>
          <a:endParaRPr lang="en-US" sz="1600"/>
        </a:p>
      </dgm:t>
    </dgm:pt>
    <dgm:pt modelId="{ED9C8C81-9F84-4A5D-AE37-02FBA8510714}">
      <dgm:prSet phldrT="[Text]" custT="1"/>
      <dgm:spPr/>
      <dgm:t>
        <a:bodyPr/>
        <a:lstStyle/>
        <a:p>
          <a:r>
            <a:rPr lang="en-US" sz="1600" dirty="0" smtClean="0"/>
            <a:t>Describes where, when and by whom replicas should be placed</a:t>
          </a:r>
          <a:endParaRPr lang="en-US" sz="1600" dirty="0"/>
        </a:p>
      </dgm:t>
    </dgm:pt>
    <dgm:pt modelId="{AC84555A-4580-4E2C-B6A9-63819DF5EF89}" type="parTrans" cxnId="{770EDEBF-BEE6-471E-A01A-D849523BCB51}">
      <dgm:prSet/>
      <dgm:spPr/>
      <dgm:t>
        <a:bodyPr/>
        <a:lstStyle/>
        <a:p>
          <a:endParaRPr lang="en-US" sz="1600"/>
        </a:p>
      </dgm:t>
    </dgm:pt>
    <dgm:pt modelId="{22A2F9F8-D32B-44CD-B485-F6E33F93DE93}" type="sibTrans" cxnId="{770EDEBF-BEE6-471E-A01A-D849523BCB51}">
      <dgm:prSet/>
      <dgm:spPr/>
      <dgm:t>
        <a:bodyPr/>
        <a:lstStyle/>
        <a:p>
          <a:endParaRPr lang="en-US" sz="1600"/>
        </a:p>
      </dgm:t>
    </dgm:pt>
    <dgm:pt modelId="{1B915A51-B2DA-425E-AE7A-9F639191DF35}">
      <dgm:prSet custT="1"/>
      <dgm:spPr/>
      <dgm:t>
        <a:bodyPr/>
        <a:lstStyle/>
        <a:p>
          <a:r>
            <a:rPr lang="en-US" sz="1600" dirty="0" smtClean="0"/>
            <a:t>Types: Replica Server Placement, Content Replication and Placement</a:t>
          </a:r>
        </a:p>
      </dgm:t>
    </dgm:pt>
    <dgm:pt modelId="{376B1124-DF2C-48F1-8CC3-987CB2DC5253}" type="parTrans" cxnId="{1973AA11-2B2E-4090-9EC4-AC88A8D71FEE}">
      <dgm:prSet/>
      <dgm:spPr/>
      <dgm:t>
        <a:bodyPr/>
        <a:lstStyle/>
        <a:p>
          <a:endParaRPr lang="en-US" sz="1600"/>
        </a:p>
      </dgm:t>
    </dgm:pt>
    <dgm:pt modelId="{734A92EE-1B0D-4D2F-92D5-D4F932D5C6EC}" type="sibTrans" cxnId="{1973AA11-2B2E-4090-9EC4-AC88A8D71FEE}">
      <dgm:prSet/>
      <dgm:spPr/>
      <dgm:t>
        <a:bodyPr/>
        <a:lstStyle/>
        <a:p>
          <a:endParaRPr lang="en-US" sz="1600"/>
        </a:p>
      </dgm:t>
    </dgm:pt>
    <dgm:pt modelId="{EF8F5704-5FE1-49C4-9542-4765F4A737E0}" type="pres">
      <dgm:prSet presAssocID="{19BB3654-9E3F-4119-8E07-4752D0C2F0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0D65F4-BF9B-4823-AA52-CCA19B452300}" type="pres">
      <dgm:prSet presAssocID="{E2FD452A-6F6D-4B25-A0B8-9822FA473791}" presName="parentLin" presStyleCnt="0"/>
      <dgm:spPr/>
    </dgm:pt>
    <dgm:pt modelId="{2FC79CD1-660B-490E-850B-FFD70423A1FB}" type="pres">
      <dgm:prSet presAssocID="{E2FD452A-6F6D-4B25-A0B8-9822FA47379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4F505F68-3D1B-4194-9EBE-EED426DCE66C}" type="pres">
      <dgm:prSet presAssocID="{E2FD452A-6F6D-4B25-A0B8-9822FA473791}" presName="parentText" presStyleLbl="node1" presStyleIdx="0" presStyleCnt="1" custScaleY="70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0565-9A01-4228-9A38-1D6C012DA3B4}" type="pres">
      <dgm:prSet presAssocID="{E2FD452A-6F6D-4B25-A0B8-9822FA473791}" presName="negativeSpace" presStyleCnt="0"/>
      <dgm:spPr/>
    </dgm:pt>
    <dgm:pt modelId="{8E077789-B227-463F-9B14-6478B95BCF11}" type="pres">
      <dgm:prSet presAssocID="{E2FD452A-6F6D-4B25-A0B8-9822FA47379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977E2-3188-47BB-BAE3-58F347F51B69}" srcId="{19BB3654-9E3F-4119-8E07-4752D0C2F01D}" destId="{E2FD452A-6F6D-4B25-A0B8-9822FA473791}" srcOrd="0" destOrd="0" parTransId="{01020127-D2C1-4750-B47F-75659106D479}" sibTransId="{CED9D42B-BA64-46E3-9A70-92C480B44277}"/>
    <dgm:cxn modelId="{89879D9B-3CBF-4D28-A771-0BF251BB8424}" type="presOf" srcId="{E2FD452A-6F6D-4B25-A0B8-9822FA473791}" destId="{2FC79CD1-660B-490E-850B-FFD70423A1FB}" srcOrd="0" destOrd="0" presId="urn:microsoft.com/office/officeart/2005/8/layout/list1"/>
    <dgm:cxn modelId="{3704868D-59E0-41AB-8C5B-AA1961845585}" type="presOf" srcId="{1B915A51-B2DA-425E-AE7A-9F639191DF35}" destId="{8E077789-B227-463F-9B14-6478B95BCF11}" srcOrd="0" destOrd="1" presId="urn:microsoft.com/office/officeart/2005/8/layout/list1"/>
    <dgm:cxn modelId="{14F974CA-3016-41D8-AEA7-A263C1D8A325}" type="presOf" srcId="{ED9C8C81-9F84-4A5D-AE37-02FBA8510714}" destId="{8E077789-B227-463F-9B14-6478B95BCF11}" srcOrd="0" destOrd="0" presId="urn:microsoft.com/office/officeart/2005/8/layout/list1"/>
    <dgm:cxn modelId="{770EDEBF-BEE6-471E-A01A-D849523BCB51}" srcId="{E2FD452A-6F6D-4B25-A0B8-9822FA473791}" destId="{ED9C8C81-9F84-4A5D-AE37-02FBA8510714}" srcOrd="0" destOrd="0" parTransId="{AC84555A-4580-4E2C-B6A9-63819DF5EF89}" sibTransId="{22A2F9F8-D32B-44CD-B485-F6E33F93DE93}"/>
    <dgm:cxn modelId="{1973AA11-2B2E-4090-9EC4-AC88A8D71FEE}" srcId="{E2FD452A-6F6D-4B25-A0B8-9822FA473791}" destId="{1B915A51-B2DA-425E-AE7A-9F639191DF35}" srcOrd="1" destOrd="0" parTransId="{376B1124-DF2C-48F1-8CC3-987CB2DC5253}" sibTransId="{734A92EE-1B0D-4D2F-92D5-D4F932D5C6EC}"/>
    <dgm:cxn modelId="{E2BF96F0-A6DA-4073-84B1-93DF214D60ED}" type="presOf" srcId="{E2FD452A-6F6D-4B25-A0B8-9822FA473791}" destId="{4F505F68-3D1B-4194-9EBE-EED426DCE66C}" srcOrd="1" destOrd="0" presId="urn:microsoft.com/office/officeart/2005/8/layout/list1"/>
    <dgm:cxn modelId="{B8D0DFD0-C63B-4F95-8BC6-BF0942EC2426}" type="presOf" srcId="{19BB3654-9E3F-4119-8E07-4752D0C2F01D}" destId="{EF8F5704-5FE1-49C4-9542-4765F4A737E0}" srcOrd="0" destOrd="0" presId="urn:microsoft.com/office/officeart/2005/8/layout/list1"/>
    <dgm:cxn modelId="{78D148A3-BDC0-46B5-9C2B-8BECD9ECB58C}" type="presParOf" srcId="{EF8F5704-5FE1-49C4-9542-4765F4A737E0}" destId="{E10D65F4-BF9B-4823-AA52-CCA19B452300}" srcOrd="0" destOrd="0" presId="urn:microsoft.com/office/officeart/2005/8/layout/list1"/>
    <dgm:cxn modelId="{13415883-94AF-4E4D-9F89-2DF6E049FD7F}" type="presParOf" srcId="{E10D65F4-BF9B-4823-AA52-CCA19B452300}" destId="{2FC79CD1-660B-490E-850B-FFD70423A1FB}" srcOrd="0" destOrd="0" presId="urn:microsoft.com/office/officeart/2005/8/layout/list1"/>
    <dgm:cxn modelId="{66B96774-BA3C-4567-8B25-0827A6232844}" type="presParOf" srcId="{E10D65F4-BF9B-4823-AA52-CCA19B452300}" destId="{4F505F68-3D1B-4194-9EBE-EED426DCE66C}" srcOrd="1" destOrd="0" presId="urn:microsoft.com/office/officeart/2005/8/layout/list1"/>
    <dgm:cxn modelId="{6B01FDB1-1DE2-4BA0-9E17-6CD537BB051F}" type="presParOf" srcId="{EF8F5704-5FE1-49C4-9542-4765F4A737E0}" destId="{F3BD0565-9A01-4228-9A38-1D6C012DA3B4}" srcOrd="1" destOrd="0" presId="urn:microsoft.com/office/officeart/2005/8/layout/list1"/>
    <dgm:cxn modelId="{5B4D5BC4-3123-4B08-88BD-0CE714640377}" type="presParOf" srcId="{EF8F5704-5FE1-49C4-9542-4765F4A737E0}" destId="{8E077789-B227-463F-9B14-6478B95BCF1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BB3654-9E3F-4119-8E07-4752D0C2F01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FD452A-6F6D-4B25-A0B8-9822FA473791}">
      <dgm:prSet phldrT="[Text]" custT="1"/>
      <dgm:spPr/>
      <dgm:t>
        <a:bodyPr/>
        <a:lstStyle/>
        <a:p>
          <a:r>
            <a:rPr lang="en-US" sz="1600" dirty="0" smtClean="0"/>
            <a:t>Consistency Protocols</a:t>
          </a:r>
          <a:endParaRPr lang="en-US" sz="1600" dirty="0"/>
        </a:p>
      </dgm:t>
    </dgm:pt>
    <dgm:pt modelId="{01020127-D2C1-4750-B47F-75659106D479}" type="parTrans" cxnId="{B3C977E2-3188-47BB-BAE3-58F347F51B69}">
      <dgm:prSet/>
      <dgm:spPr/>
      <dgm:t>
        <a:bodyPr/>
        <a:lstStyle/>
        <a:p>
          <a:endParaRPr lang="en-US" sz="1400"/>
        </a:p>
      </dgm:t>
    </dgm:pt>
    <dgm:pt modelId="{CED9D42B-BA64-46E3-9A70-92C480B44277}" type="sibTrans" cxnId="{B3C977E2-3188-47BB-BAE3-58F347F51B69}">
      <dgm:prSet/>
      <dgm:spPr/>
      <dgm:t>
        <a:bodyPr/>
        <a:lstStyle/>
        <a:p>
          <a:endParaRPr lang="en-US" sz="1400"/>
        </a:p>
      </dgm:t>
    </dgm:pt>
    <dgm:pt modelId="{ED9C8C81-9F84-4A5D-AE37-02FBA8510714}">
      <dgm:prSet phldrT="[Text]" custT="1"/>
      <dgm:spPr/>
      <dgm:t>
        <a:bodyPr/>
        <a:lstStyle/>
        <a:p>
          <a:r>
            <a:rPr lang="en-US" sz="1600" dirty="0" smtClean="0"/>
            <a:t>Implement Consistency Models</a:t>
          </a:r>
          <a:endParaRPr lang="en-US" sz="1600" dirty="0"/>
        </a:p>
      </dgm:t>
    </dgm:pt>
    <dgm:pt modelId="{AC84555A-4580-4E2C-B6A9-63819DF5EF89}" type="parTrans" cxnId="{770EDEBF-BEE6-471E-A01A-D849523BCB51}">
      <dgm:prSet/>
      <dgm:spPr/>
      <dgm:t>
        <a:bodyPr/>
        <a:lstStyle/>
        <a:p>
          <a:endParaRPr lang="en-US" sz="1400"/>
        </a:p>
      </dgm:t>
    </dgm:pt>
    <dgm:pt modelId="{22A2F9F8-D32B-44CD-B485-F6E33F93DE93}" type="sibTrans" cxnId="{770EDEBF-BEE6-471E-A01A-D849523BCB51}">
      <dgm:prSet/>
      <dgm:spPr/>
      <dgm:t>
        <a:bodyPr/>
        <a:lstStyle/>
        <a:p>
          <a:endParaRPr lang="en-US" sz="1400"/>
        </a:p>
      </dgm:t>
    </dgm:pt>
    <dgm:pt modelId="{06BE788D-9E8D-4C65-88D2-A9BBC8E5BB13}">
      <dgm:prSet custT="1"/>
      <dgm:spPr/>
      <dgm:t>
        <a:bodyPr/>
        <a:lstStyle/>
        <a:p>
          <a:r>
            <a:rPr lang="en-US" sz="1600" dirty="0" smtClean="0"/>
            <a:t>Types: Primary-based, Replicated-Write, Cache Coherence</a:t>
          </a:r>
        </a:p>
      </dgm:t>
    </dgm:pt>
    <dgm:pt modelId="{746B94F6-26F5-4461-BA0B-6FDBC247B76C}" type="parTrans" cxnId="{AEE7FDF0-4FBA-4EF8-8218-56B2AB031A41}">
      <dgm:prSet/>
      <dgm:spPr/>
      <dgm:t>
        <a:bodyPr/>
        <a:lstStyle/>
        <a:p>
          <a:endParaRPr lang="en-US" sz="1400"/>
        </a:p>
      </dgm:t>
    </dgm:pt>
    <dgm:pt modelId="{0D78D748-6A35-4664-A15B-2E37C5A9EDC2}" type="sibTrans" cxnId="{AEE7FDF0-4FBA-4EF8-8218-56B2AB031A41}">
      <dgm:prSet/>
      <dgm:spPr/>
      <dgm:t>
        <a:bodyPr/>
        <a:lstStyle/>
        <a:p>
          <a:endParaRPr lang="en-US" sz="1400"/>
        </a:p>
      </dgm:t>
    </dgm:pt>
    <dgm:pt modelId="{EF8F5704-5FE1-49C4-9542-4765F4A737E0}" type="pres">
      <dgm:prSet presAssocID="{19BB3654-9E3F-4119-8E07-4752D0C2F0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0D65F4-BF9B-4823-AA52-CCA19B452300}" type="pres">
      <dgm:prSet presAssocID="{E2FD452A-6F6D-4B25-A0B8-9822FA473791}" presName="parentLin" presStyleCnt="0"/>
      <dgm:spPr/>
    </dgm:pt>
    <dgm:pt modelId="{2FC79CD1-660B-490E-850B-FFD70423A1FB}" type="pres">
      <dgm:prSet presAssocID="{E2FD452A-6F6D-4B25-A0B8-9822FA47379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4F505F68-3D1B-4194-9EBE-EED426DCE66C}" type="pres">
      <dgm:prSet presAssocID="{E2FD452A-6F6D-4B25-A0B8-9822FA473791}" presName="parentText" presStyleLbl="node1" presStyleIdx="0" presStyleCnt="1" custScaleY="7037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D0565-9A01-4228-9A38-1D6C012DA3B4}" type="pres">
      <dgm:prSet presAssocID="{E2FD452A-6F6D-4B25-A0B8-9822FA473791}" presName="negativeSpace" presStyleCnt="0"/>
      <dgm:spPr/>
    </dgm:pt>
    <dgm:pt modelId="{8E077789-B227-463F-9B14-6478B95BCF11}" type="pres">
      <dgm:prSet presAssocID="{E2FD452A-6F6D-4B25-A0B8-9822FA47379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3C977E2-3188-47BB-BAE3-58F347F51B69}" srcId="{19BB3654-9E3F-4119-8E07-4752D0C2F01D}" destId="{E2FD452A-6F6D-4B25-A0B8-9822FA473791}" srcOrd="0" destOrd="0" parTransId="{01020127-D2C1-4750-B47F-75659106D479}" sibTransId="{CED9D42B-BA64-46E3-9A70-92C480B44277}"/>
    <dgm:cxn modelId="{61AF644B-945D-4B6A-ADCB-57417635D63B}" type="presOf" srcId="{06BE788D-9E8D-4C65-88D2-A9BBC8E5BB13}" destId="{8E077789-B227-463F-9B14-6478B95BCF11}" srcOrd="0" destOrd="1" presId="urn:microsoft.com/office/officeart/2005/8/layout/list1"/>
    <dgm:cxn modelId="{6FA73450-6919-439D-95A5-B3FE22AADF0A}" type="presOf" srcId="{E2FD452A-6F6D-4B25-A0B8-9822FA473791}" destId="{4F505F68-3D1B-4194-9EBE-EED426DCE66C}" srcOrd="1" destOrd="0" presId="urn:microsoft.com/office/officeart/2005/8/layout/list1"/>
    <dgm:cxn modelId="{7A167F20-DE0B-459A-8B18-948D93A31DE7}" type="presOf" srcId="{19BB3654-9E3F-4119-8E07-4752D0C2F01D}" destId="{EF8F5704-5FE1-49C4-9542-4765F4A737E0}" srcOrd="0" destOrd="0" presId="urn:microsoft.com/office/officeart/2005/8/layout/list1"/>
    <dgm:cxn modelId="{770EDEBF-BEE6-471E-A01A-D849523BCB51}" srcId="{E2FD452A-6F6D-4B25-A0B8-9822FA473791}" destId="{ED9C8C81-9F84-4A5D-AE37-02FBA8510714}" srcOrd="0" destOrd="0" parTransId="{AC84555A-4580-4E2C-B6A9-63819DF5EF89}" sibTransId="{22A2F9F8-D32B-44CD-B485-F6E33F93DE93}"/>
    <dgm:cxn modelId="{2E417987-B17A-439C-89FD-178CA691651D}" type="presOf" srcId="{ED9C8C81-9F84-4A5D-AE37-02FBA8510714}" destId="{8E077789-B227-463F-9B14-6478B95BCF11}" srcOrd="0" destOrd="0" presId="urn:microsoft.com/office/officeart/2005/8/layout/list1"/>
    <dgm:cxn modelId="{AEE7FDF0-4FBA-4EF8-8218-56B2AB031A41}" srcId="{E2FD452A-6F6D-4B25-A0B8-9822FA473791}" destId="{06BE788D-9E8D-4C65-88D2-A9BBC8E5BB13}" srcOrd="1" destOrd="0" parTransId="{746B94F6-26F5-4461-BA0B-6FDBC247B76C}" sibTransId="{0D78D748-6A35-4664-A15B-2E37C5A9EDC2}"/>
    <dgm:cxn modelId="{913738B2-1BE6-46B7-859C-7973A97B0A15}" type="presOf" srcId="{E2FD452A-6F6D-4B25-A0B8-9822FA473791}" destId="{2FC79CD1-660B-490E-850B-FFD70423A1FB}" srcOrd="0" destOrd="0" presId="urn:microsoft.com/office/officeart/2005/8/layout/list1"/>
    <dgm:cxn modelId="{8DD432D6-7BDB-434A-AB0C-D23CAC5AE8FD}" type="presParOf" srcId="{EF8F5704-5FE1-49C4-9542-4765F4A737E0}" destId="{E10D65F4-BF9B-4823-AA52-CCA19B452300}" srcOrd="0" destOrd="0" presId="urn:microsoft.com/office/officeart/2005/8/layout/list1"/>
    <dgm:cxn modelId="{D3EAB2BC-5D6A-4BC3-8694-C0EA48E336A9}" type="presParOf" srcId="{E10D65F4-BF9B-4823-AA52-CCA19B452300}" destId="{2FC79CD1-660B-490E-850B-FFD70423A1FB}" srcOrd="0" destOrd="0" presId="urn:microsoft.com/office/officeart/2005/8/layout/list1"/>
    <dgm:cxn modelId="{158186F6-B573-46E0-8E61-893082441454}" type="presParOf" srcId="{E10D65F4-BF9B-4823-AA52-CCA19B452300}" destId="{4F505F68-3D1B-4194-9EBE-EED426DCE66C}" srcOrd="1" destOrd="0" presId="urn:microsoft.com/office/officeart/2005/8/layout/list1"/>
    <dgm:cxn modelId="{0C756F87-B832-4FEC-9F79-D8B574EDBDF3}" type="presParOf" srcId="{EF8F5704-5FE1-49C4-9542-4765F4A737E0}" destId="{F3BD0565-9A01-4228-9A38-1D6C012DA3B4}" srcOrd="1" destOrd="0" presId="urn:microsoft.com/office/officeart/2005/8/layout/list1"/>
    <dgm:cxn modelId="{F74DEBCE-8D86-46B7-B514-B6EB3066FA83}" type="presParOf" srcId="{EF8F5704-5FE1-49C4-9542-4765F4A737E0}" destId="{8E077789-B227-463F-9B14-6478B95BCF1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B1C43-575A-4CE4-A95C-DD71547AB895}">
      <dsp:nvSpPr>
        <dsp:cNvPr id="0" name=""/>
        <dsp:cNvSpPr/>
      </dsp:nvSpPr>
      <dsp:spPr>
        <a:xfrm>
          <a:off x="647690" y="0"/>
          <a:ext cx="6096019" cy="45259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tx1"/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 dirty="0">
            <a:solidFill>
              <a:schemeClr val="tx1"/>
            </a:solidFill>
          </a:endParaRPr>
        </a:p>
      </dsp:txBody>
      <dsp:txXfrm>
        <a:off x="2843476" y="226298"/>
        <a:ext cx="1704447" cy="678894"/>
      </dsp:txXfrm>
    </dsp:sp>
    <dsp:sp modelId="{5431F390-ECF7-4DEB-BD35-E0B54A456603}">
      <dsp:nvSpPr>
        <dsp:cNvPr id="0" name=""/>
        <dsp:cNvSpPr/>
      </dsp:nvSpPr>
      <dsp:spPr>
        <a:xfrm>
          <a:off x="1333491" y="648914"/>
          <a:ext cx="4724417" cy="3389692"/>
        </a:xfrm>
        <a:prstGeom prst="ellipse">
          <a:avLst/>
        </a:prstGeom>
        <a:solidFill>
          <a:schemeClr val="accent3">
            <a:hueOff val="0"/>
            <a:satOff val="0"/>
            <a:lumOff val="-333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>
        <a:off x="2870108" y="852296"/>
        <a:ext cx="1651183" cy="610144"/>
      </dsp:txXfrm>
    </dsp:sp>
    <dsp:sp modelId="{B447C88F-7DCA-4226-AF7A-C595CCB7661F}">
      <dsp:nvSpPr>
        <dsp:cNvPr id="0" name=""/>
        <dsp:cNvSpPr/>
      </dsp:nvSpPr>
      <dsp:spPr>
        <a:xfrm>
          <a:off x="2095505" y="1246821"/>
          <a:ext cx="3200389" cy="2258383"/>
        </a:xfrm>
        <a:prstGeom prst="ellipse">
          <a:avLst/>
        </a:prstGeom>
        <a:solidFill>
          <a:schemeClr val="accent3">
            <a:hueOff val="0"/>
            <a:satOff val="0"/>
            <a:lumOff val="-6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950009" y="1416200"/>
        <a:ext cx="1491381" cy="508136"/>
      </dsp:txXfrm>
    </dsp:sp>
    <dsp:sp modelId="{AD820EF7-7E27-4BDD-9B34-645889EFFC80}">
      <dsp:nvSpPr>
        <dsp:cNvPr id="0" name=""/>
        <dsp:cNvSpPr/>
      </dsp:nvSpPr>
      <dsp:spPr>
        <a:xfrm>
          <a:off x="2790507" y="1771009"/>
          <a:ext cx="1810385" cy="1048394"/>
        </a:xfrm>
        <a:prstGeom prst="ellipse">
          <a:avLst/>
        </a:prstGeom>
        <a:solidFill>
          <a:schemeClr val="accent3">
            <a:hueOff val="0"/>
            <a:satOff val="0"/>
            <a:lumOff val="-1000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Permanent Replicas</a:t>
          </a:r>
          <a:endParaRPr lang="en-US" sz="1600" kern="1200" dirty="0"/>
        </a:p>
      </dsp:txBody>
      <dsp:txXfrm>
        <a:off x="3055632" y="2033107"/>
        <a:ext cx="1280135" cy="52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3524901" y="1041"/>
          <a:ext cx="1332197" cy="88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Replica Management</a:t>
          </a:r>
          <a:endParaRPr lang="en-US" sz="1400" kern="1200" dirty="0"/>
        </a:p>
      </dsp:txBody>
      <dsp:txXfrm>
        <a:off x="3550913" y="27053"/>
        <a:ext cx="1280173" cy="836107"/>
      </dsp:txXfrm>
    </dsp:sp>
    <dsp:sp modelId="{CE944FEA-3CDE-4531-AF81-2A8573E4ABC4}">
      <dsp:nvSpPr>
        <dsp:cNvPr id="0" name=""/>
        <dsp:cNvSpPr/>
      </dsp:nvSpPr>
      <dsp:spPr>
        <a:xfrm>
          <a:off x="2459142" y="889173"/>
          <a:ext cx="1731857" cy="355252"/>
        </a:xfrm>
        <a:custGeom>
          <a:avLst/>
          <a:gdLst/>
          <a:ahLst/>
          <a:cxnLst/>
          <a:rect l="0" t="0" r="0" b="0"/>
          <a:pathLst>
            <a:path>
              <a:moveTo>
                <a:pt x="1731857" y="0"/>
              </a:moveTo>
              <a:lnTo>
                <a:pt x="1731857" y="177626"/>
              </a:lnTo>
              <a:lnTo>
                <a:pt x="0" y="177626"/>
              </a:lnTo>
              <a:lnTo>
                <a:pt x="0" y="35525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793044" y="1244426"/>
          <a:ext cx="1332197" cy="88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Permanent Replicas</a:t>
          </a:r>
          <a:endParaRPr lang="en-US" sz="1400" kern="1200" dirty="0"/>
        </a:p>
      </dsp:txBody>
      <dsp:txXfrm>
        <a:off x="1819056" y="1270438"/>
        <a:ext cx="1280173" cy="836107"/>
      </dsp:txXfrm>
    </dsp:sp>
    <dsp:sp modelId="{2817A7E4-E9C5-45B2-9297-E847E6B58511}">
      <dsp:nvSpPr>
        <dsp:cNvPr id="0" name=""/>
        <dsp:cNvSpPr/>
      </dsp:nvSpPr>
      <dsp:spPr>
        <a:xfrm>
          <a:off x="4145280" y="889173"/>
          <a:ext cx="91440" cy="355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525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DABB8-D647-4489-B38C-2113A3F58C13}">
      <dsp:nvSpPr>
        <dsp:cNvPr id="0" name=""/>
        <dsp:cNvSpPr/>
      </dsp:nvSpPr>
      <dsp:spPr>
        <a:xfrm>
          <a:off x="3524901" y="1244426"/>
          <a:ext cx="1332197" cy="88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Server Initiated Replicas</a:t>
          </a:r>
          <a:endParaRPr lang="en-US" sz="1400" kern="1200" dirty="0"/>
        </a:p>
      </dsp:txBody>
      <dsp:txXfrm>
        <a:off x="3550913" y="1270438"/>
        <a:ext cx="1280173" cy="836107"/>
      </dsp:txXfrm>
    </dsp:sp>
    <dsp:sp modelId="{C15A26F5-AFA2-498B-BB43-3CE07D50D31F}">
      <dsp:nvSpPr>
        <dsp:cNvPr id="0" name=""/>
        <dsp:cNvSpPr/>
      </dsp:nvSpPr>
      <dsp:spPr>
        <a:xfrm>
          <a:off x="4191000" y="889173"/>
          <a:ext cx="1731857" cy="355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626"/>
              </a:lnTo>
              <a:lnTo>
                <a:pt x="1731857" y="177626"/>
              </a:lnTo>
              <a:lnTo>
                <a:pt x="1731857" y="355252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48AC1-249B-4268-8619-69F3ECA152C7}">
      <dsp:nvSpPr>
        <dsp:cNvPr id="0" name=""/>
        <dsp:cNvSpPr/>
      </dsp:nvSpPr>
      <dsp:spPr>
        <a:xfrm>
          <a:off x="5256758" y="1244426"/>
          <a:ext cx="1332197" cy="8881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Client Initiated Replicas</a:t>
          </a:r>
          <a:endParaRPr lang="en-US" sz="1400" kern="1200" dirty="0"/>
        </a:p>
      </dsp:txBody>
      <dsp:txXfrm>
        <a:off x="5282770" y="1270438"/>
        <a:ext cx="1280173" cy="8361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221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When the consistency models become complex, designing distributed consistency protocols are difficult</a:t>
            </a:r>
          </a:p>
          <a:p>
            <a:pPr lvl="1"/>
            <a:r>
              <a:rPr lang="en-US" sz="1800" dirty="0" smtClean="0"/>
              <a:t>For the ease of development, simple protocols are often widely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7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5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95918-5B13-4DF1-BC9A-2A2AA8B23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3BF6-AEDB-4403-869F-D884AA1AC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FB00E-BBA2-487A-941D-6FFB8FE38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FF950-DB7C-455D-9E01-A518DD2D3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B13CC-9F53-4D89-896E-0AB468934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1E9B5-A3F7-48AC-B3DA-B15475CA0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363E-4B48-4073-A4DD-30845AD15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8AFB-D803-4996-B8D0-12D08F4E1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8D5A6-1674-4314-B54B-D370EFCA2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59890-C579-4625-91F3-05CC899E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E46AF-5A8C-47B5-85C6-DC4F066176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943600" y="6245225"/>
            <a:ext cx="8382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1E140FF-B46E-402C-8865-841F74A721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4123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rgbClr val="80808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>
          <a:solidFill>
            <a:srgbClr val="80808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4"/>
        </a:buBlip>
        <a:defRPr sz="2000">
          <a:solidFill>
            <a:srgbClr val="80808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wmf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pPr eaLnBrk="1" hangingPunct="1"/>
            <a:r>
              <a:rPr lang="en-US" smtClean="0"/>
              <a:t>Distributed Systems</a:t>
            </a:r>
            <a:br>
              <a:rPr lang="en-US" smtClean="0"/>
            </a:br>
            <a:r>
              <a:rPr lang="en-US" smtClean="0">
                <a:latin typeface="Times New Roman" pitchFamily="18" charset="0"/>
              </a:rPr>
              <a:t>CS 15-440</a:t>
            </a:r>
            <a:br>
              <a:rPr lang="en-US" smtClean="0">
                <a:latin typeface="Times New Roman" pitchFamily="18" charset="0"/>
              </a:rPr>
            </a:br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2133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Consistency and Replication – Part IV</a:t>
            </a: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Lecture 21, Nov 10, 2014</a:t>
            </a:r>
          </a:p>
          <a:p>
            <a:pPr eaLnBrk="1" hangingPunct="1"/>
            <a:endParaRPr lang="en-US" sz="2800" dirty="0" smtClean="0">
              <a:solidFill>
                <a:srgbClr val="C41230"/>
              </a:solidFill>
              <a:latin typeface="Times New Roman" pitchFamily="18" charset="0"/>
            </a:endParaRPr>
          </a:p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Mohammad 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</a:rPr>
              <a:t>Hammoud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Content Replication and </a:t>
            </a:r>
            <a:r>
              <a:rPr lang="en-US" sz="2000" dirty="0" smtClean="0">
                <a:solidFill>
                  <a:srgbClr val="0000FF"/>
                </a:solidFill>
              </a:rPr>
              <a:t>Placement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Consistency Protocols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Primary-based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Replicated-write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Cache-coherence protocols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42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Content Replication and Placement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400" dirty="0" smtClean="0"/>
              <a:t>In addition to the server placement, it is important to know:</a:t>
            </a:r>
          </a:p>
          <a:p>
            <a:pPr lvl="1"/>
            <a:r>
              <a:rPr lang="en-US" sz="2000" dirty="0" smtClean="0"/>
              <a:t>how, when and by whom </a:t>
            </a:r>
            <a:r>
              <a:rPr lang="en-US" sz="2000" u="sng" dirty="0" smtClean="0"/>
              <a:t>different data items (contents)</a:t>
            </a:r>
            <a:r>
              <a:rPr lang="en-US" sz="2000" dirty="0" smtClean="0"/>
              <a:t> are placed on possible replica servers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Identify how webpage replicas are replicated: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rcRect/>
          <a:stretch>
            <a:fillRect/>
          </a:stretch>
        </p:blipFill>
        <p:spPr bwMode="auto">
          <a:xfrm>
            <a:off x="744080" y="3470329"/>
            <a:ext cx="6006209" cy="3082871"/>
          </a:xfrm>
          <a:prstGeom prst="rect">
            <a:avLst/>
          </a:prstGeom>
          <a:noFill/>
          <a:extLst/>
        </p:spPr>
      </p:pic>
      <p:sp>
        <p:nvSpPr>
          <p:cNvPr id="7" name="Can 6"/>
          <p:cNvSpPr/>
          <p:nvPr/>
        </p:nvSpPr>
        <p:spPr>
          <a:xfrm>
            <a:off x="1658481" y="5167055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671928" y="5476805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stCxn id="38" idx="2"/>
            <a:endCxn id="32" idx="3"/>
          </p:cNvCxnSpPr>
          <p:nvPr/>
        </p:nvCxnSpPr>
        <p:spPr>
          <a:xfrm flipH="1" flipV="1">
            <a:off x="940396" y="4482357"/>
            <a:ext cx="326194" cy="1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53" y="5307950"/>
            <a:ext cx="361737" cy="450849"/>
          </a:xfrm>
          <a:prstGeom prst="rect">
            <a:avLst/>
          </a:prstGeom>
          <a:noFill/>
          <a:extLst/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350" y="5206630"/>
            <a:ext cx="354731" cy="442118"/>
          </a:xfrm>
          <a:prstGeom prst="rect">
            <a:avLst/>
          </a:prstGeom>
          <a:noFill/>
          <a:extLst/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916" y="4043761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84" y="4790705"/>
            <a:ext cx="354731" cy="442118"/>
          </a:xfrm>
          <a:prstGeom prst="rect">
            <a:avLst/>
          </a:prstGeom>
          <a:noFill/>
          <a:extLst/>
        </p:spPr>
      </p:pic>
      <p:sp>
        <p:nvSpPr>
          <p:cNvPr id="38" name="Can 37"/>
          <p:cNvSpPr/>
          <p:nvPr/>
        </p:nvSpPr>
        <p:spPr>
          <a:xfrm>
            <a:off x="1266590" y="426720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11081" y="4936202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4226988" y="3811819"/>
            <a:ext cx="446309" cy="430313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363063" y="4458465"/>
            <a:ext cx="276002" cy="162849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3" name="Can 42"/>
          <p:cNvSpPr/>
          <p:nvPr/>
        </p:nvSpPr>
        <p:spPr>
          <a:xfrm>
            <a:off x="2911706" y="390055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99094" y="4084215"/>
            <a:ext cx="286195" cy="15791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4" name="Can 43"/>
          <p:cNvSpPr/>
          <p:nvPr/>
        </p:nvSpPr>
        <p:spPr>
          <a:xfrm>
            <a:off x="4765505" y="433087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07463" y="4518800"/>
            <a:ext cx="362395" cy="15791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8" name="Rectangle 47"/>
          <p:cNvSpPr/>
          <p:nvPr/>
        </p:nvSpPr>
        <p:spPr>
          <a:xfrm>
            <a:off x="7325236" y="3402114"/>
            <a:ext cx="1438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Primary Servers in an organization</a:t>
            </a:r>
            <a:endParaRPr lang="en-US" sz="1100" dirty="0"/>
          </a:p>
        </p:txBody>
      </p:sp>
      <p:cxnSp>
        <p:nvCxnSpPr>
          <p:cNvPr id="60" name="Straight Connector 59"/>
          <p:cNvCxnSpPr>
            <a:stCxn id="43" idx="2"/>
          </p:cNvCxnSpPr>
          <p:nvPr/>
        </p:nvCxnSpPr>
        <p:spPr>
          <a:xfrm flipH="1">
            <a:off x="1712899" y="4115715"/>
            <a:ext cx="1198807" cy="366643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4" idx="2"/>
          </p:cNvCxnSpPr>
          <p:nvPr/>
        </p:nvCxnSpPr>
        <p:spPr>
          <a:xfrm flipH="1" flipV="1">
            <a:off x="3411081" y="4115714"/>
            <a:ext cx="1354424" cy="430314"/>
          </a:xfrm>
          <a:prstGeom prst="line">
            <a:avLst/>
          </a:prstGeom>
          <a:ln w="28575">
            <a:solidFill>
              <a:srgbClr val="00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31" y="5674018"/>
            <a:ext cx="354731" cy="442118"/>
          </a:xfrm>
          <a:prstGeom prst="rect">
            <a:avLst/>
          </a:prstGeom>
          <a:noFill/>
          <a:extLst/>
        </p:spPr>
      </p:pic>
      <p:cxnSp>
        <p:nvCxnSpPr>
          <p:cNvPr id="67" name="Straight Connector 66"/>
          <p:cNvCxnSpPr/>
          <p:nvPr/>
        </p:nvCxnSpPr>
        <p:spPr>
          <a:xfrm flipV="1">
            <a:off x="3813336" y="4757698"/>
            <a:ext cx="1123408" cy="445446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1641" y="5107029"/>
            <a:ext cx="269127" cy="15680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552590" y="5263836"/>
            <a:ext cx="56208" cy="4101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466094" y="5712334"/>
            <a:ext cx="269127" cy="156807"/>
          </a:xfrm>
          <a:prstGeom prst="rect">
            <a:avLst/>
          </a:prstGeom>
          <a:solidFill>
            <a:srgbClr val="00B05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3669675" y="5307114"/>
            <a:ext cx="65546" cy="40487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1266590" y="4375241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2907717" y="3976767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4754186" y="4416124"/>
            <a:ext cx="504130" cy="315639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791320" y="4458056"/>
            <a:ext cx="457200" cy="204038"/>
          </a:xfrm>
          <a:prstGeom prst="ellipse">
            <a:avLst/>
          </a:prstGeom>
          <a:solidFill>
            <a:srgbClr val="00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261610" y="4429270"/>
            <a:ext cx="150190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Permanent Replicas</a:t>
            </a:r>
            <a:endParaRPr lang="en-US" sz="1100" dirty="0"/>
          </a:p>
        </p:txBody>
      </p:sp>
      <p:sp>
        <p:nvSpPr>
          <p:cNvPr id="89" name="Rectangle 88"/>
          <p:cNvSpPr/>
          <p:nvPr/>
        </p:nvSpPr>
        <p:spPr>
          <a:xfrm>
            <a:off x="3429516" y="5055042"/>
            <a:ext cx="479595" cy="252072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33922" y="4885100"/>
            <a:ext cx="371996" cy="175810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239516" y="4831054"/>
            <a:ext cx="1828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Server-initiated Replicas</a:t>
            </a:r>
            <a:endParaRPr lang="en-US" sz="1100" dirty="0"/>
          </a:p>
        </p:txBody>
      </p:sp>
      <p:sp>
        <p:nvSpPr>
          <p:cNvPr id="93" name="Hexagon 92"/>
          <p:cNvSpPr/>
          <p:nvPr/>
        </p:nvSpPr>
        <p:spPr>
          <a:xfrm>
            <a:off x="3351385" y="5656061"/>
            <a:ext cx="520222" cy="258370"/>
          </a:xfrm>
          <a:prstGeom prst="hexagon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/>
          <p:cNvSpPr/>
          <p:nvPr/>
        </p:nvSpPr>
        <p:spPr>
          <a:xfrm>
            <a:off x="6759809" y="5275724"/>
            <a:ext cx="520222" cy="258370"/>
          </a:xfrm>
          <a:prstGeom prst="hexagon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315200" y="5274104"/>
            <a:ext cx="17531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Client-initiated Replicas</a:t>
            </a:r>
            <a:endParaRPr lang="en-US" sz="1100" dirty="0"/>
          </a:p>
        </p:txBody>
      </p:sp>
      <p:sp>
        <p:nvSpPr>
          <p:cNvPr id="96" name="Rectangle 95"/>
          <p:cNvSpPr/>
          <p:nvPr/>
        </p:nvSpPr>
        <p:spPr>
          <a:xfrm>
            <a:off x="7357223" y="3844894"/>
            <a:ext cx="155869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Replica Servers on external hosting sites</a:t>
            </a:r>
            <a:endParaRPr lang="en-US" sz="1100" dirty="0"/>
          </a:p>
        </p:txBody>
      </p:sp>
      <p:sp>
        <p:nvSpPr>
          <p:cNvPr id="111" name="Can 110"/>
          <p:cNvSpPr/>
          <p:nvPr/>
        </p:nvSpPr>
        <p:spPr>
          <a:xfrm>
            <a:off x="6808999" y="3958582"/>
            <a:ext cx="396920" cy="281732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Can 111"/>
          <p:cNvSpPr/>
          <p:nvPr/>
        </p:nvSpPr>
        <p:spPr>
          <a:xfrm>
            <a:off x="6833922" y="3478315"/>
            <a:ext cx="371996" cy="333504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5" grpId="0" animBg="1"/>
      <p:bldP spid="71" grpId="0" animBg="1"/>
      <p:bldP spid="83" grpId="0" animBg="1"/>
      <p:bldP spid="84" grpId="0" animBg="1"/>
      <p:bldP spid="85" grpId="0" animBg="1"/>
      <p:bldP spid="86" grpId="0" animBg="1"/>
      <p:bldP spid="87" grpId="0"/>
      <p:bldP spid="89" grpId="0" animBg="1"/>
      <p:bldP spid="90" grpId="0" animBg="1"/>
      <p:bldP spid="91" grpId="0"/>
      <p:bldP spid="93" grpId="0" animBg="1"/>
      <p:bldP spid="94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Organization of Replicas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43578"/>
              </p:ext>
            </p:extLst>
          </p:nvPr>
        </p:nvGraphicFramePr>
        <p:xfrm>
          <a:off x="685800" y="1341437"/>
          <a:ext cx="7391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203283"/>
            <a:ext cx="2417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chemeClr val="bg1"/>
                </a:solidFill>
              </a:rPr>
              <a:t>Server-Initiated Replicas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4889083"/>
            <a:ext cx="2323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Client-initiated Replicas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0" y="5498683"/>
            <a:ext cx="8098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/>
              <a:t>Clients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125496" y="3475037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068097" y="3475037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4082614" y="2917719"/>
            <a:ext cx="561763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471466">
            <a:off x="5860649" y="4595173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832152">
            <a:off x="2239691" y="4604846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8098011">
            <a:off x="5861447" y="2486068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289392">
            <a:off x="2320138" y="2473006"/>
            <a:ext cx="561763" cy="3048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8866" y="6223650"/>
            <a:ext cx="5861703" cy="3077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756805" y="6301338"/>
            <a:ext cx="283565" cy="1524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4804805" y="6301339"/>
            <a:ext cx="283565" cy="152400"/>
          </a:xfrm>
          <a:prstGeom prst="right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90196" y="6223650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/>
              <a:t>Client-initiated </a:t>
            </a:r>
            <a:r>
              <a:rPr lang="en-US" sz="1400" dirty="0" smtClean="0"/>
              <a:t>Replication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040370" y="6223650"/>
            <a:ext cx="23246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 smtClean="0"/>
              <a:t>Server-initiated Replication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2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2" grpId="0" animBg="1"/>
      <p:bldP spid="17" grpId="0" animBg="1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Permanent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r>
              <a:rPr lang="en-US" sz="2400" dirty="0" smtClean="0"/>
              <a:t>Permanent replicas are the initial set of replicas that constitute a distributed data-store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Typically, small in number</a:t>
            </a:r>
          </a:p>
          <a:p>
            <a:pPr lvl="5"/>
            <a:endParaRPr lang="en-US" sz="700" dirty="0" smtClean="0"/>
          </a:p>
          <a:p>
            <a:r>
              <a:rPr lang="en-US" sz="2400" dirty="0" smtClean="0"/>
              <a:t>There can be two types of permanent replicas:</a:t>
            </a:r>
          </a:p>
          <a:p>
            <a:pPr lvl="1"/>
            <a:r>
              <a:rPr lang="en-US" sz="2000" dirty="0" smtClean="0"/>
              <a:t>Primary replicas</a:t>
            </a:r>
          </a:p>
          <a:p>
            <a:pPr lvl="2"/>
            <a:r>
              <a:rPr lang="en-US" sz="1800" dirty="0" smtClean="0"/>
              <a:t>One or more servers in an organization</a:t>
            </a:r>
          </a:p>
          <a:p>
            <a:pPr lvl="2"/>
            <a:r>
              <a:rPr lang="en-US" sz="1800" dirty="0" smtClean="0"/>
              <a:t>Whenever a request arrives, it is forwarded into one of the primary replicas</a:t>
            </a:r>
          </a:p>
          <a:p>
            <a:pPr lvl="8"/>
            <a:endParaRPr lang="en-US" sz="700" dirty="0" smtClean="0"/>
          </a:p>
          <a:p>
            <a:pPr lvl="1"/>
            <a:r>
              <a:rPr lang="en-US" sz="2000" dirty="0" smtClean="0"/>
              <a:t>Mirror sites</a:t>
            </a:r>
          </a:p>
          <a:p>
            <a:pPr lvl="2"/>
            <a:r>
              <a:rPr lang="en-US" sz="1800" dirty="0" smtClean="0"/>
              <a:t>Geographically spread, and replicas are generally statically configured</a:t>
            </a:r>
          </a:p>
          <a:p>
            <a:pPr lvl="2"/>
            <a:r>
              <a:rPr lang="en-US" sz="1800" dirty="0" smtClean="0"/>
              <a:t>Clients pick one of the mirror sites to download the data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Server-initiated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724400"/>
          </a:xfrm>
        </p:spPr>
        <p:txBody>
          <a:bodyPr/>
          <a:lstStyle/>
          <a:p>
            <a:r>
              <a:rPr lang="en-US" sz="2400" dirty="0" smtClean="0"/>
              <a:t>A third party (</a:t>
            </a:r>
            <a:r>
              <a:rPr lang="en-US" sz="2400" i="1" dirty="0" smtClean="0"/>
              <a:t>provider</a:t>
            </a:r>
            <a:r>
              <a:rPr lang="en-US" sz="2400" dirty="0" smtClean="0"/>
              <a:t>) owns the </a:t>
            </a:r>
            <a:r>
              <a:rPr lang="en-US" sz="2400" i="1" dirty="0" smtClean="0"/>
              <a:t>secondary replica servers</a:t>
            </a:r>
            <a:r>
              <a:rPr lang="en-US" sz="2400" dirty="0" smtClean="0"/>
              <a:t>, and they provide </a:t>
            </a:r>
            <a:r>
              <a:rPr lang="en-US" sz="2400" i="1" dirty="0" smtClean="0"/>
              <a:t>hosting service</a:t>
            </a:r>
          </a:p>
          <a:p>
            <a:pPr lvl="1"/>
            <a:r>
              <a:rPr lang="en-US" sz="2000" dirty="0" smtClean="0"/>
              <a:t>The provider has a collection of servers across the Internet</a:t>
            </a:r>
          </a:p>
          <a:p>
            <a:pPr lvl="1"/>
            <a:r>
              <a:rPr lang="en-US" sz="2000" dirty="0" smtClean="0"/>
              <a:t>The hosting service dynamically replicates files on different servers </a:t>
            </a:r>
          </a:p>
          <a:p>
            <a:pPr lvl="2"/>
            <a:r>
              <a:rPr lang="en-US" sz="1600" dirty="0" smtClean="0"/>
              <a:t>E.g., Based on the popularity of a file in a region</a:t>
            </a:r>
          </a:p>
          <a:p>
            <a:pPr lvl="6"/>
            <a:endParaRPr lang="en-US" sz="1200" dirty="0" smtClean="0"/>
          </a:p>
          <a:p>
            <a:r>
              <a:rPr lang="en-US" sz="2400" dirty="0"/>
              <a:t>The permanent server chooses to host the data item on different </a:t>
            </a:r>
            <a:r>
              <a:rPr lang="en-US" sz="2400" i="1" dirty="0"/>
              <a:t>secondary replica servers 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The scheme is efficient when updates are rare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Examples of Server-initiated Replicas</a:t>
            </a:r>
          </a:p>
          <a:p>
            <a:pPr lvl="1"/>
            <a:r>
              <a:rPr lang="en-US" sz="2000" dirty="0" smtClean="0"/>
              <a:t>Replicas in Content Delivery Networks (CDNs)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Dynamic Replication in </a:t>
            </a:r>
            <a:br>
              <a:rPr lang="en-US" sz="3600" dirty="0" smtClean="0"/>
            </a:br>
            <a:r>
              <a:rPr lang="en-US" sz="3600" dirty="0" smtClean="0"/>
              <a:t>Server-initiated Replicas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1523999"/>
          </a:xfrm>
        </p:spPr>
        <p:txBody>
          <a:bodyPr/>
          <a:lstStyle/>
          <a:p>
            <a:r>
              <a:rPr lang="en-US" sz="2400" dirty="0" smtClean="0"/>
              <a:t>Dynamic replication at secondary servers:</a:t>
            </a:r>
          </a:p>
          <a:p>
            <a:pPr lvl="1"/>
            <a:r>
              <a:rPr lang="en-US" sz="2000" dirty="0" smtClean="0"/>
              <a:t>Helps to reduce the server load and improve client performance</a:t>
            </a:r>
          </a:p>
          <a:p>
            <a:pPr lvl="1"/>
            <a:r>
              <a:rPr lang="en-US" sz="2000" dirty="0" smtClean="0"/>
              <a:t>But, replicas have to dynamically push the updates to other replicas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819400"/>
            <a:ext cx="8382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err="1" smtClean="0"/>
              <a:t>Rabinovich</a:t>
            </a:r>
            <a:r>
              <a:rPr lang="en-US" sz="2000" dirty="0" smtClean="0"/>
              <a:t> et al. [3] proposed a distributed scheme for replication:</a:t>
            </a:r>
          </a:p>
          <a:p>
            <a:pPr lvl="1"/>
            <a:r>
              <a:rPr lang="en-US" sz="1800" dirty="0" smtClean="0"/>
              <a:t>Each server keeps track of:</a:t>
            </a:r>
            <a:endParaRPr lang="en-US" sz="1800" dirty="0"/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 smtClean="0"/>
              <a:t>which is the closest server to the requesting client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sz="1600" dirty="0"/>
              <a:t>number of requests per </a:t>
            </a:r>
            <a:r>
              <a:rPr lang="en-US" sz="1600" dirty="0" smtClean="0"/>
              <a:t>file per closest server </a:t>
            </a:r>
          </a:p>
          <a:p>
            <a:pPr lvl="2"/>
            <a:r>
              <a:rPr lang="en-US" sz="1600" dirty="0" smtClean="0"/>
              <a:t>For example, each </a:t>
            </a:r>
            <a:r>
              <a:rPr lang="en-US" sz="1600" dirty="0" smtClean="0">
                <a:solidFill>
                  <a:schemeClr val="tx1"/>
                </a:solidFill>
              </a:rPr>
              <a:t>server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smtClean="0"/>
              <a:t> keeps track of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600" b="1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(P,F)</a:t>
            </a:r>
            <a:r>
              <a:rPr lang="en-US" sz="1600" dirty="0" smtClean="0"/>
              <a:t> which denotes how many requests arrived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 smtClean="0"/>
              <a:t> which are closer to </a:t>
            </a:r>
            <a:r>
              <a:rPr lang="en-US" sz="1600" dirty="0" smtClean="0">
                <a:solidFill>
                  <a:schemeClr val="tx1"/>
                </a:solidFill>
              </a:rPr>
              <a:t>server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/>
              <a:t> (for a </a:t>
            </a:r>
            <a:r>
              <a:rPr lang="en-US" sz="1600" dirty="0" smtClean="0">
                <a:solidFill>
                  <a:schemeClr val="tx1"/>
                </a:solidFill>
              </a:rPr>
              <a:t>file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dirty="0" smtClean="0"/>
              <a:t>)</a:t>
            </a:r>
          </a:p>
          <a:p>
            <a:pPr lvl="5"/>
            <a:endParaRPr lang="en-US" sz="1000" dirty="0" smtClean="0"/>
          </a:p>
          <a:p>
            <a:pPr lvl="1"/>
            <a:r>
              <a:rPr lang="en-US" sz="1800" dirty="0" smtClean="0"/>
              <a:t>If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(P,F)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0.5 * cnt</a:t>
            </a:r>
            <a:r>
              <a:rPr lang="en-US" sz="1800" b="1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(Q,F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 smtClean="0"/>
              <a:t>Request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/>
              <a:t> to replicate a copy of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</a:t>
            </a:r>
          </a:p>
          <a:p>
            <a:pPr lvl="6"/>
            <a:endParaRPr lang="en-US" sz="1200" dirty="0"/>
          </a:p>
          <a:p>
            <a:pPr lvl="1"/>
            <a:r>
              <a:rPr lang="en-US" sz="1800" dirty="0"/>
              <a:t>If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cnt</a:t>
            </a:r>
            <a:r>
              <a:rPr lang="en-US" sz="1800" b="1" baseline="-25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(P,F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&lt; LOWER_BOUND</a:t>
            </a:r>
          </a:p>
          <a:p>
            <a:pPr lvl="2"/>
            <a:r>
              <a:rPr lang="en-US" sz="1600" dirty="0"/>
              <a:t>Delete the file at replica </a:t>
            </a:r>
            <a:r>
              <a:rPr lang="en-US" sz="1600" dirty="0" smtClean="0"/>
              <a:t>Q</a:t>
            </a:r>
            <a:endParaRPr lang="en-US" sz="1800" dirty="0" smtClean="0"/>
          </a:p>
          <a:p>
            <a:pPr lvl="1"/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5486400" y="4953000"/>
            <a:ext cx="533400" cy="342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724400"/>
            <a:ext cx="2590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some other replica is nearer to the clients, request replication over that server</a:t>
            </a:r>
            <a:endParaRPr lang="en-US" sz="14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486400" y="5791200"/>
            <a:ext cx="533400" cy="3429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5562600"/>
            <a:ext cx="25908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the replication is not popular, delete the replica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520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Client-initiated Replicas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Client-initiated replicas are known as </a:t>
            </a:r>
            <a:r>
              <a:rPr lang="en-US" sz="2400" i="1" dirty="0" smtClean="0"/>
              <a:t>client caches</a:t>
            </a:r>
          </a:p>
          <a:p>
            <a:pPr lvl="6"/>
            <a:endParaRPr lang="en-US" sz="1200" i="1" dirty="0" smtClean="0"/>
          </a:p>
          <a:p>
            <a:r>
              <a:rPr lang="en-US" sz="2400" dirty="0" smtClean="0"/>
              <a:t>Client caches are used only to reduce the access latency of data</a:t>
            </a:r>
          </a:p>
          <a:p>
            <a:pPr lvl="1"/>
            <a:r>
              <a:rPr lang="en-US" sz="2000" dirty="0" smtClean="0"/>
              <a:t>e.g., Browser caching a web-page locally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Typically, managing a cache is entirely the responsibility of a client</a:t>
            </a:r>
          </a:p>
          <a:p>
            <a:pPr lvl="1"/>
            <a:r>
              <a:rPr lang="en-US" sz="2000" dirty="0" smtClean="0"/>
              <a:t>Occasionally, data-store may inform client when the replica has become stale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Replica Management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Replica management deals </a:t>
            </a:r>
            <a:r>
              <a:rPr lang="en-US" sz="2000" dirty="0" smtClean="0"/>
              <a:t>with placement </a:t>
            </a:r>
            <a:r>
              <a:rPr lang="en-US" sz="2000" dirty="0"/>
              <a:t>of servers and content </a:t>
            </a:r>
            <a:r>
              <a:rPr lang="en-US" sz="2000" dirty="0" smtClean="0"/>
              <a:t>for improving performance and fault-tolerance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7340382"/>
              </p:ext>
            </p:extLst>
          </p:nvPr>
        </p:nvGraphicFramePr>
        <p:xfrm>
          <a:off x="381000" y="2438400"/>
          <a:ext cx="83820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724400"/>
            <a:ext cx="830580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So far, we know: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to place replica servers and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required </a:t>
            </a:r>
            <a:r>
              <a:rPr lang="en-US" sz="2000" dirty="0"/>
              <a:t>consistency models for applications</a:t>
            </a:r>
          </a:p>
          <a:p>
            <a:pPr lvl="6"/>
            <a:endParaRPr lang="en-US" sz="1100" dirty="0"/>
          </a:p>
          <a:p>
            <a:r>
              <a:rPr lang="en-US" sz="2000" dirty="0"/>
              <a:t>What else </a:t>
            </a:r>
            <a:r>
              <a:rPr lang="en-US" sz="2000" dirty="0" smtClean="0"/>
              <a:t>do we </a:t>
            </a:r>
            <a:r>
              <a:rPr lang="en-US" sz="2000" dirty="0"/>
              <a:t>need </a:t>
            </a:r>
            <a:r>
              <a:rPr lang="en-US" sz="2000" dirty="0" smtClean="0"/>
              <a:t>to provide </a:t>
            </a:r>
            <a:r>
              <a:rPr lang="en-US" sz="2000" dirty="0"/>
              <a:t>consistency in a distributed system?</a:t>
            </a:r>
          </a:p>
        </p:txBody>
      </p:sp>
    </p:spTree>
    <p:extLst>
      <p:ext uri="{BB962C8B-B14F-4D97-AF65-F5344CB8AC3E}">
        <p14:creationId xmlns:p14="http://schemas.microsoft.com/office/powerpoint/2010/main" val="10306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Consistency Protocols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Primary-based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Replicated-write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Cache-coherence protocols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consistency protocol describes the implementation of a specific consistency model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We are going to study three consistency protocols: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Primary-based protocols</a:t>
            </a:r>
          </a:p>
          <a:p>
            <a:pPr lvl="2"/>
            <a:r>
              <a:rPr lang="en-US" sz="1800" dirty="0" smtClean="0"/>
              <a:t>One primary coordinator is elected to control replication across multiple replicas</a:t>
            </a:r>
          </a:p>
          <a:p>
            <a:pPr lvl="8"/>
            <a:endParaRPr lang="en-US" sz="5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Replicated-write protocols</a:t>
            </a:r>
          </a:p>
          <a:p>
            <a:pPr lvl="2"/>
            <a:r>
              <a:rPr lang="en-US" sz="1800" dirty="0" smtClean="0"/>
              <a:t>Multiple replicas coordinate together to provide consistency guarantees</a:t>
            </a:r>
          </a:p>
          <a:p>
            <a:pPr lvl="4"/>
            <a:endParaRPr lang="en-US" sz="800" dirty="0" smtClean="0"/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Cache-coherence protocols</a:t>
            </a:r>
          </a:p>
          <a:p>
            <a:pPr lvl="2"/>
            <a:r>
              <a:rPr lang="en-US" sz="1800" dirty="0" smtClean="0"/>
              <a:t>A special case of client-controlled replication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Last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Consistency and Replication – Part III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Consistency and Replication – Part IV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Replica Management &amp; Consistency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Protocols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Announcements: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P3 is due on Wednesday Nov 12 by midnight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PS4 is due on Saturday Nov 15 by midnight</a:t>
            </a:r>
          </a:p>
        </p:txBody>
      </p:sp>
      <p:sp>
        <p:nvSpPr>
          <p:cNvPr id="307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42A607-056F-457F-97DE-80AB62A94AD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Consistency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228600" y="1905000"/>
          <a:ext cx="84582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2578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Primary-based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876800"/>
          </a:xfrm>
        </p:spPr>
        <p:txBody>
          <a:bodyPr/>
          <a:lstStyle/>
          <a:p>
            <a:r>
              <a:rPr lang="en-US" sz="2400" dirty="0" smtClean="0"/>
              <a:t>In Primary-based protocols, a simple centralized design is used to implement consistency models</a:t>
            </a:r>
          </a:p>
          <a:p>
            <a:pPr lvl="1"/>
            <a:r>
              <a:rPr lang="en-US" sz="2000" dirty="0"/>
              <a:t>Each data-item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</a:t>
            </a:r>
            <a:r>
              <a:rPr lang="en-US" sz="2000" dirty="0" smtClean="0"/>
              <a:t>has </a:t>
            </a:r>
            <a:r>
              <a:rPr lang="en-US" sz="2000" dirty="0"/>
              <a:t>an associated </a:t>
            </a:r>
            <a:r>
              <a:rPr lang="en-US" sz="2000" dirty="0" smtClean="0"/>
              <a:t>“</a:t>
            </a:r>
            <a:r>
              <a:rPr lang="en-US" sz="2000" i="1" dirty="0" smtClean="0"/>
              <a:t>Primary Replica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 smtClean="0"/>
              <a:t>The primary </a:t>
            </a:r>
            <a:r>
              <a:rPr lang="en-US" sz="2000" dirty="0"/>
              <a:t>replica </a:t>
            </a:r>
            <a:r>
              <a:rPr lang="en-US" sz="2000" dirty="0" smtClean="0"/>
              <a:t>is </a:t>
            </a:r>
            <a:r>
              <a:rPr lang="en-US" sz="2000" dirty="0"/>
              <a:t>responsible for coordinating write </a:t>
            </a:r>
            <a:r>
              <a:rPr lang="en-US" sz="2000" dirty="0" smtClean="0"/>
              <a:t>operations</a:t>
            </a:r>
          </a:p>
          <a:p>
            <a:pPr lvl="5"/>
            <a:endParaRPr lang="en-US" sz="1200" dirty="0" smtClean="0"/>
          </a:p>
          <a:p>
            <a:pPr lvl="5"/>
            <a:endParaRPr lang="en-US" sz="1200" dirty="0" smtClean="0"/>
          </a:p>
          <a:p>
            <a:pPr lvl="5"/>
            <a:endParaRPr lang="en-US" sz="400" dirty="0" smtClean="0"/>
          </a:p>
          <a:p>
            <a:r>
              <a:rPr lang="en-US" sz="2400" dirty="0" smtClean="0"/>
              <a:t>We will study one example of Primary-based protocols that implements Sequential Consistency Model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Remote-Write </a:t>
            </a:r>
            <a:r>
              <a:rPr lang="en-US" sz="2000" dirty="0" smtClean="0">
                <a:solidFill>
                  <a:srgbClr val="0000FF"/>
                </a:solidFill>
              </a:rPr>
              <a:t>Protocol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248400" y="480584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Remote-Write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29200"/>
          </a:xfrm>
        </p:spPr>
        <p:txBody>
          <a:bodyPr/>
          <a:lstStyle/>
          <a:p>
            <a:r>
              <a:rPr lang="en-US" sz="2400" dirty="0" smtClean="0"/>
              <a:t>Rules:</a:t>
            </a:r>
          </a:p>
          <a:p>
            <a:pPr lvl="1"/>
            <a:r>
              <a:rPr lang="en-US" sz="2000" dirty="0" smtClean="0"/>
              <a:t>All write operations are forwarded to the primary replica</a:t>
            </a:r>
          </a:p>
          <a:p>
            <a:pPr lvl="1"/>
            <a:r>
              <a:rPr lang="en-US" sz="2000" dirty="0" smtClean="0"/>
              <a:t>Read operations are carried out locally at each replica</a:t>
            </a:r>
          </a:p>
          <a:p>
            <a:pPr lvl="4"/>
            <a:endParaRPr lang="en-US" sz="1000" dirty="0" smtClean="0"/>
          </a:p>
          <a:p>
            <a:r>
              <a:rPr lang="en-US" sz="2400" dirty="0" smtClean="0"/>
              <a:t>Approach for write ops: (</a:t>
            </a:r>
            <a:r>
              <a:rPr lang="en-US" sz="2400" dirty="0" err="1" smtClean="0"/>
              <a:t>Budhiraja</a:t>
            </a:r>
            <a:r>
              <a:rPr lang="en-US" sz="2400" dirty="0" smtClean="0"/>
              <a:t> </a:t>
            </a:r>
            <a:r>
              <a:rPr lang="en-US" sz="2400" i="1" dirty="0" smtClean="0"/>
              <a:t>et al. </a:t>
            </a:r>
            <a:r>
              <a:rPr lang="en-US" sz="2400" dirty="0" smtClean="0"/>
              <a:t>1993)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3124200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 smtClean="0"/>
              <a:t>Client connects to some replica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sz="2000" dirty="0" smtClean="0"/>
              <a:t>If the client issues write operation to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/>
              <a:t>:</a:t>
            </a:r>
          </a:p>
          <a:p>
            <a:pPr marL="461963"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 smtClean="0"/>
              <a:t>forwards the request to the primary replica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smtClean="0"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 smtClean="0"/>
          </a:p>
          <a:p>
            <a:pPr marL="461963"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dirty="0" smtClean="0"/>
              <a:t> updates its local value</a:t>
            </a:r>
          </a:p>
          <a:p>
            <a:pPr marL="461963"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sz="1600" dirty="0" smtClean="0"/>
              <a:t>forwards the update to other replicas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 smtClean="0"/>
          </a:p>
          <a:p>
            <a:pPr marL="461963" lvl="1"/>
            <a:r>
              <a:rPr lang="en-US" sz="1600" dirty="0" smtClean="0"/>
              <a:t>Other replicas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/>
              <a:t>update, and send an ACK back 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P</a:t>
            </a:r>
            <a:endParaRPr lang="en-US" sz="1600" dirty="0" smtClean="0"/>
          </a:p>
          <a:p>
            <a:r>
              <a:rPr lang="en-US" sz="2000" dirty="0" smtClean="0"/>
              <a:t>After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dirty="0" smtClean="0"/>
              <a:t> receives all ACKs, it informs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dirty="0" smtClean="0"/>
              <a:t>that the write operation is completed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2000" dirty="0" smtClean="0"/>
              <a:t>acknowledges the client, which in return completes the write operation</a:t>
            </a:r>
            <a:endParaRPr lang="en-US" sz="1800" dirty="0"/>
          </a:p>
        </p:txBody>
      </p:sp>
      <p:sp>
        <p:nvSpPr>
          <p:cNvPr id="6" name="Can 5"/>
          <p:cNvSpPr/>
          <p:nvPr/>
        </p:nvSpPr>
        <p:spPr>
          <a:xfrm>
            <a:off x="8396649" y="501184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an 7"/>
          <p:cNvSpPr/>
          <p:nvPr/>
        </p:nvSpPr>
        <p:spPr>
          <a:xfrm>
            <a:off x="6597580" y="501184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Can 11"/>
          <p:cNvSpPr/>
          <p:nvPr/>
        </p:nvSpPr>
        <p:spPr>
          <a:xfrm>
            <a:off x="7543800" y="5011848"/>
            <a:ext cx="446309" cy="43031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283374" y="4322837"/>
            <a:ext cx="12510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Primary </a:t>
            </a:r>
            <a:r>
              <a:rPr lang="en-US" sz="1200" dirty="0"/>
              <a:t>server </a:t>
            </a:r>
          </a:p>
        </p:txBody>
      </p:sp>
      <p:cxnSp>
        <p:nvCxnSpPr>
          <p:cNvPr id="15" name="Straight Arrow Connector 14"/>
          <p:cNvCxnSpPr>
            <a:stCxn id="13" idx="2"/>
            <a:endCxn id="12" idx="1"/>
          </p:cNvCxnSpPr>
          <p:nvPr/>
        </p:nvCxnSpPr>
        <p:spPr>
          <a:xfrm flipH="1">
            <a:off x="7766955" y="4599836"/>
            <a:ext cx="141932" cy="4120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14947" y="3747700"/>
            <a:ext cx="495453" cy="26161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x+=5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43889" y="525780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418588" y="400931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1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705600" y="441672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597580" y="544216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1</a:t>
            </a:r>
            <a:r>
              <a:rPr lang="en-US" sz="900" dirty="0" smtClean="0"/>
              <a:t>=0</a:t>
            </a:r>
            <a:endParaRPr lang="en-US" sz="900" dirty="0"/>
          </a:p>
        </p:txBody>
      </p:sp>
      <p:sp>
        <p:nvSpPr>
          <p:cNvPr id="38" name="Rectangle 37"/>
          <p:cNvSpPr/>
          <p:nvPr/>
        </p:nvSpPr>
        <p:spPr>
          <a:xfrm>
            <a:off x="7543800" y="54604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2</a:t>
            </a:r>
            <a:r>
              <a:rPr lang="en-US" sz="900" dirty="0" smtClean="0"/>
              <a:t>=0</a:t>
            </a:r>
            <a:endParaRPr lang="en-US" sz="900" dirty="0"/>
          </a:p>
        </p:txBody>
      </p:sp>
      <p:sp>
        <p:nvSpPr>
          <p:cNvPr id="45" name="Rectangle 44"/>
          <p:cNvSpPr/>
          <p:nvPr/>
        </p:nvSpPr>
        <p:spPr>
          <a:xfrm>
            <a:off x="8412144" y="54648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3</a:t>
            </a:r>
            <a:r>
              <a:rPr lang="en-US" sz="900" dirty="0" smtClean="0"/>
              <a:t>=0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7553848" y="54648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2</a:t>
            </a:r>
            <a:r>
              <a:rPr lang="en-US" sz="900" dirty="0" smtClean="0"/>
              <a:t>=5</a:t>
            </a:r>
            <a:endParaRPr lang="en-US" sz="900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043889" y="5174295"/>
            <a:ext cx="499911" cy="73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8000158" y="5181600"/>
            <a:ext cx="396491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603440" y="544034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/>
              <a:t>1</a:t>
            </a:r>
            <a:r>
              <a:rPr lang="en-US" sz="900" dirty="0" smtClean="0"/>
              <a:t>=5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8418851" y="54604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/>
              <a:t>3</a:t>
            </a:r>
            <a:r>
              <a:rPr lang="en-US" sz="900" dirty="0" smtClean="0"/>
              <a:t>=5</a:t>
            </a:r>
            <a:endParaRPr lang="en-US" sz="900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50592" y="5359960"/>
            <a:ext cx="499911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8000158" y="5372100"/>
            <a:ext cx="411986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7043890" y="5011848"/>
            <a:ext cx="49991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6934200" y="441672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162800" y="5791200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Data-store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35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autoRev="1" fill="remov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autoRev="1" fill="remov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9" grpId="0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Remote-Write Protocol </a:t>
            </a:r>
            <a:r>
              <a:rPr lang="en-US" sz="3600" dirty="0" smtClean="0"/>
              <a:t>– Discussion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/>
          <a:lstStyle/>
          <a:p>
            <a:r>
              <a:rPr lang="en-US" sz="2400" dirty="0" smtClean="0"/>
              <a:t>The Remote-Write protocol provides </a:t>
            </a:r>
          </a:p>
          <a:p>
            <a:pPr lvl="1"/>
            <a:r>
              <a:rPr lang="en-US" sz="2000" dirty="0" smtClean="0"/>
              <a:t>A simple way to implement sequential consistency</a:t>
            </a:r>
          </a:p>
          <a:p>
            <a:pPr lvl="1"/>
            <a:r>
              <a:rPr lang="en-US" sz="2000" dirty="0" smtClean="0"/>
              <a:t>Guarantees that clients see the most recent write operations</a:t>
            </a:r>
          </a:p>
          <a:p>
            <a:pPr lvl="6"/>
            <a:endParaRPr lang="en-US" sz="1200" dirty="0" smtClean="0"/>
          </a:p>
          <a:p>
            <a:r>
              <a:rPr lang="en-US" sz="2400" dirty="0" smtClean="0"/>
              <a:t>However, latency is high in Remote-Write Protocols</a:t>
            </a:r>
            <a:endParaRPr lang="en-US" sz="2400" dirty="0"/>
          </a:p>
          <a:p>
            <a:pPr lvl="1"/>
            <a:r>
              <a:rPr lang="en-US" sz="2000" dirty="0" smtClean="0"/>
              <a:t>Clients block </a:t>
            </a:r>
            <a:r>
              <a:rPr lang="en-US" sz="2000" dirty="0"/>
              <a:t>until all the replicas are </a:t>
            </a:r>
            <a:r>
              <a:rPr lang="en-US" sz="2000" dirty="0" smtClean="0"/>
              <a:t>updated</a:t>
            </a:r>
          </a:p>
          <a:p>
            <a:pPr lvl="1"/>
            <a:r>
              <a:rPr lang="en-US" sz="2000" dirty="0" smtClean="0"/>
              <a:t>Can a non-blocking strategy be applied?</a:t>
            </a:r>
            <a:endParaRPr lang="en-US" sz="2000" dirty="0"/>
          </a:p>
          <a:p>
            <a:pPr lvl="5"/>
            <a:endParaRPr lang="en-US" sz="1200" dirty="0" smtClean="0"/>
          </a:p>
          <a:p>
            <a:r>
              <a:rPr lang="en-US" sz="2400" dirty="0" smtClean="0"/>
              <a:t>Remote-Write Protocols are applied to distributed databases and file systems that require fault-tolerance</a:t>
            </a:r>
          </a:p>
          <a:p>
            <a:pPr lvl="1"/>
            <a:r>
              <a:rPr lang="en-US" sz="2000" dirty="0" smtClean="0"/>
              <a:t>Replicas are placed on the same LAN to reduce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Consistency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228600" y="1904999"/>
          <a:ext cx="8458200" cy="3860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196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1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Replicated-Write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a replicated-write protocol, updates can be carried out at multiple replicas</a:t>
            </a:r>
          </a:p>
          <a:p>
            <a:pPr lvl="4"/>
            <a:endParaRPr lang="en-US" sz="1200" dirty="0"/>
          </a:p>
          <a:p>
            <a:r>
              <a:rPr lang="en-US" sz="2400" dirty="0" smtClean="0"/>
              <a:t>We will study one example on replicated-write protocols called </a:t>
            </a:r>
            <a:r>
              <a:rPr lang="en-US" sz="2400" dirty="0" smtClean="0">
                <a:solidFill>
                  <a:srgbClr val="0000FF"/>
                </a:solidFill>
              </a:rPr>
              <a:t>Active Replication Protocol</a:t>
            </a:r>
          </a:p>
          <a:p>
            <a:pPr lvl="1"/>
            <a:r>
              <a:rPr lang="en-US" sz="2000" dirty="0" smtClean="0"/>
              <a:t>Here, clients write at </a:t>
            </a:r>
            <a:r>
              <a:rPr lang="en-US" sz="2000" i="1" dirty="0" smtClean="0"/>
              <a:t>any</a:t>
            </a:r>
            <a:r>
              <a:rPr lang="en-US" sz="2000" dirty="0" smtClean="0"/>
              <a:t> replica</a:t>
            </a:r>
          </a:p>
          <a:p>
            <a:pPr lvl="1"/>
            <a:r>
              <a:rPr lang="en-US" sz="2000" dirty="0" smtClean="0"/>
              <a:t>The modified replica will propagate updates to other replicas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Replication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sz="2400" dirty="0" smtClean="0"/>
              <a:t>When a client writes at a replica, the replica will send the write </a:t>
            </a:r>
            <a:r>
              <a:rPr lang="en-US" sz="2400" dirty="0"/>
              <a:t>o</a:t>
            </a:r>
            <a:r>
              <a:rPr lang="en-US" sz="2400" dirty="0" smtClean="0"/>
              <a:t>peration updates to all other replicas</a:t>
            </a:r>
          </a:p>
          <a:p>
            <a:pPr lvl="4"/>
            <a:endParaRPr lang="en-US" sz="1200" dirty="0" smtClean="0"/>
          </a:p>
          <a:p>
            <a:r>
              <a:rPr lang="en-US" sz="2400" dirty="0" smtClean="0"/>
              <a:t>Challenges with Active Replication</a:t>
            </a:r>
          </a:p>
          <a:p>
            <a:pPr lvl="1"/>
            <a:r>
              <a:rPr lang="en-US" sz="2000" dirty="0" smtClean="0"/>
              <a:t>Ordering of operations cannot be guaranteed across the replicas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263042"/>
            <a:ext cx="2743200" cy="985358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3215049" y="5513287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1415980" y="5469048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6988" y="4466510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1</a:t>
            </a:r>
            <a:endParaRPr lang="en-US" sz="12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24000" y="4873926"/>
            <a:ext cx="1989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415980" y="5899361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1</a:t>
            </a:r>
            <a:r>
              <a:rPr lang="en-US" sz="900" dirty="0" smtClean="0"/>
              <a:t>=0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362200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2</a:t>
            </a:r>
            <a:r>
              <a:rPr lang="en-US" sz="900" dirty="0" smtClean="0"/>
              <a:t>=0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3230544" y="59220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-25000" dirty="0" smtClean="0"/>
              <a:t>3</a:t>
            </a:r>
            <a:r>
              <a:rPr lang="en-US" sz="900" dirty="0" smtClean="0"/>
              <a:t>=0</a:t>
            </a:r>
            <a:endParaRPr lang="en-US" sz="9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52600" y="4873926"/>
            <a:ext cx="1" cy="595122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81200" y="6248400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Data-store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1353437" y="419100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x</a:t>
            </a:r>
            <a:r>
              <a:rPr lang="en-US" sz="1050" dirty="0" smtClean="0"/>
              <a:t>+=2</a:t>
            </a:r>
            <a:endParaRPr lang="en-US" sz="1050" dirty="0"/>
          </a:p>
        </p:txBody>
      </p:sp>
      <p:sp>
        <p:nvSpPr>
          <p:cNvPr id="21" name="Can 20"/>
          <p:cNvSpPr/>
          <p:nvPr/>
        </p:nvSpPr>
        <p:spPr>
          <a:xfrm>
            <a:off x="2362200" y="5505176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62289" y="5715000"/>
            <a:ext cx="49991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68149" y="5851488"/>
            <a:ext cx="136239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38045" y="4479070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2</a:t>
            </a:r>
            <a:endParaRPr lang="en-US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26840" y="4876800"/>
            <a:ext cx="1989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555440" y="4876800"/>
            <a:ext cx="1" cy="59512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92856" y="4207587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x</a:t>
            </a:r>
            <a:r>
              <a:rPr lang="en-US" sz="1050" dirty="0" smtClean="0"/>
              <a:t>*=3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1426027" y="5907592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1</a:t>
            </a:r>
            <a:r>
              <a:rPr lang="en-US" sz="900" dirty="0" smtClean="0"/>
              <a:t>=2</a:t>
            </a:r>
            <a:endParaRPr lang="en-US" sz="900" dirty="0"/>
          </a:p>
        </p:txBody>
      </p:sp>
      <p:sp>
        <p:nvSpPr>
          <p:cNvPr id="32" name="Rectangle 31"/>
          <p:cNvSpPr/>
          <p:nvPr/>
        </p:nvSpPr>
        <p:spPr>
          <a:xfrm>
            <a:off x="2363043" y="5917640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2</a:t>
            </a:r>
            <a:r>
              <a:rPr lang="en-US" sz="900" dirty="0" smtClean="0"/>
              <a:t>=2</a:t>
            </a:r>
            <a:endParaRPr lang="en-US" sz="900" dirty="0"/>
          </a:p>
        </p:txBody>
      </p:sp>
      <p:sp>
        <p:nvSpPr>
          <p:cNvPr id="33" name="Rectangle 32"/>
          <p:cNvSpPr/>
          <p:nvPr/>
        </p:nvSpPr>
        <p:spPr>
          <a:xfrm>
            <a:off x="3231387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3</a:t>
            </a:r>
            <a:r>
              <a:rPr lang="en-US" sz="900" dirty="0" smtClean="0"/>
              <a:t>=2</a:t>
            </a:r>
            <a:endParaRPr lang="en-US" sz="900" dirty="0"/>
          </a:p>
        </p:txBody>
      </p:sp>
      <p:sp>
        <p:nvSpPr>
          <p:cNvPr id="34" name="Rectangle 33"/>
          <p:cNvSpPr/>
          <p:nvPr/>
        </p:nvSpPr>
        <p:spPr>
          <a:xfrm>
            <a:off x="3233067" y="5923504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3</a:t>
            </a:r>
            <a:r>
              <a:rPr lang="en-US" sz="900" dirty="0" smtClean="0"/>
              <a:t>=6</a:t>
            </a:r>
            <a:endParaRPr lang="en-US" sz="900" dirty="0"/>
          </a:p>
        </p:txBody>
      </p:sp>
      <p:cxnSp>
        <p:nvCxnSpPr>
          <p:cNvPr id="35" name="Straight Arrow Connector 34"/>
          <p:cNvCxnSpPr>
            <a:stCxn id="6" idx="2"/>
          </p:cNvCxnSpPr>
          <p:nvPr/>
        </p:nvCxnSpPr>
        <p:spPr>
          <a:xfrm flipH="1">
            <a:off x="2809353" y="5728444"/>
            <a:ext cx="4056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868149" y="5505176"/>
            <a:ext cx="136491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351521" y="5920705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2</a:t>
            </a:r>
            <a:r>
              <a:rPr lang="en-US" sz="900" dirty="0" smtClean="0"/>
              <a:t>=6</a:t>
            </a:r>
            <a:endParaRPr lang="en-US" sz="900" dirty="0"/>
          </a:p>
        </p:txBody>
      </p:sp>
      <p:sp>
        <p:nvSpPr>
          <p:cNvPr id="50" name="Rectangle 49"/>
          <p:cNvSpPr/>
          <p:nvPr/>
        </p:nvSpPr>
        <p:spPr>
          <a:xfrm>
            <a:off x="1427707" y="5913456"/>
            <a:ext cx="446309" cy="230012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900" dirty="0" smtClean="0"/>
              <a:t>x</a:t>
            </a:r>
            <a:r>
              <a:rPr lang="en-US" sz="900" baseline="-25000" dirty="0" smtClean="0"/>
              <a:t>1</a:t>
            </a:r>
            <a:r>
              <a:rPr lang="en-US" sz="900" dirty="0" smtClean="0"/>
              <a:t>=6</a:t>
            </a:r>
            <a:endParaRPr lang="en-US" sz="9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72000" y="4670218"/>
            <a:ext cx="3962400" cy="1273382"/>
            <a:chOff x="4572000" y="4670218"/>
            <a:chExt cx="3962400" cy="127338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953000" y="58674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287107" y="4670218"/>
              <a:ext cx="104314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53000" y="5410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489370" y="532575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614936" y="5750168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300087" y="496685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n 60"/>
            <p:cNvSpPr/>
            <p:nvPr/>
          </p:nvSpPr>
          <p:spPr>
            <a:xfrm>
              <a:off x="4572000" y="5132743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62" name="Can 61"/>
            <p:cNvSpPr/>
            <p:nvPr/>
          </p:nvSpPr>
          <p:spPr>
            <a:xfrm>
              <a:off x="4582891" y="5568435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63" name="Can 62"/>
            <p:cNvSpPr/>
            <p:nvPr/>
          </p:nvSpPr>
          <p:spPr>
            <a:xfrm>
              <a:off x="4572000" y="4699971"/>
              <a:ext cx="446309" cy="353657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US" sz="1600" baseline="-25000" dirty="0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4953000" y="5029200"/>
              <a:ext cx="34290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5300087" y="5029200"/>
              <a:ext cx="2189283" cy="366522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5599023" y="5530315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5300087" y="5029200"/>
              <a:ext cx="329921" cy="797168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05599" y="5325750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/>
            <p:cNvSpPr/>
            <p:nvPr/>
          </p:nvSpPr>
          <p:spPr>
            <a:xfrm>
              <a:off x="6607208" y="5507380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W(x)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89370" y="5102423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629400" y="5084346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R(x)0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449576" y="5779095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6457950" y="5427784"/>
              <a:ext cx="247649" cy="387373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239000" y="4699971"/>
              <a:ext cx="783771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6457950" y="5037800"/>
              <a:ext cx="781050" cy="741296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239000" y="4947738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5810769" y="4697148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/>
                <a:t>x</a:t>
              </a:r>
              <a:r>
                <a:rPr lang="en-US" sz="1050" dirty="0" smtClean="0"/>
                <a:t>+=2</a:t>
              </a:r>
              <a:endParaRPr lang="en-US" sz="105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19671" y="5540634"/>
              <a:ext cx="495453" cy="25391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050" dirty="0" smtClean="0"/>
                <a:t>x*=3</a:t>
              </a: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354744" y="4678344"/>
              <a:ext cx="724943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R(x)2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6430944" y="4973096"/>
              <a:ext cx="0" cy="13854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732208" y="579120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7674430" y="5533663"/>
              <a:ext cx="8599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it-IT" sz="1400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R(x)6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3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8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7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Centralized Active Replication Protocol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7"/>
            <a:ext cx="8610600" cy="4525963"/>
          </a:xfrm>
        </p:spPr>
        <p:txBody>
          <a:bodyPr/>
          <a:lstStyle/>
          <a:p>
            <a:r>
              <a:rPr lang="en-US" sz="2400" dirty="0" smtClean="0"/>
              <a:t>Approach</a:t>
            </a:r>
          </a:p>
          <a:p>
            <a:pPr marL="574675"/>
            <a:r>
              <a:rPr lang="en-US" sz="2000" dirty="0" smtClean="0"/>
              <a:t>There is a centralized coordinator called the </a:t>
            </a:r>
            <a:r>
              <a:rPr lang="en-US" sz="2000" i="1" u="sng" dirty="0" smtClean="0"/>
              <a:t>sequencer </a:t>
            </a:r>
            <a:r>
              <a:rPr lang="en-US" sz="2000" dirty="0" smtClean="0"/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2000" dirty="0" smtClean="0"/>
              <a:t>)</a:t>
            </a:r>
          </a:p>
          <a:p>
            <a:pPr marL="574675"/>
            <a:r>
              <a:rPr lang="en-US" sz="2000" dirty="0" smtClean="0"/>
              <a:t>When a client connects to a replica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b="1" baseline="-25000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/>
              <a:t> and issues a </a:t>
            </a:r>
            <a:br>
              <a:rPr lang="en-US" sz="2000" dirty="0" smtClean="0"/>
            </a:br>
            <a:r>
              <a:rPr lang="en-US" sz="2000" dirty="0" smtClean="0"/>
              <a:t>write operation</a:t>
            </a:r>
          </a:p>
          <a:p>
            <a:pPr marL="974725" lvl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800" dirty="0" smtClean="0"/>
              <a:t>forwards the update to the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800" dirty="0"/>
              <a:t> </a:t>
            </a:r>
            <a:r>
              <a:rPr lang="en-US" sz="1800" dirty="0" smtClean="0"/>
              <a:t>assigns a sequence number to the update operation 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974725" lvl="1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C </a:t>
            </a:r>
            <a:r>
              <a:rPr lang="en-US" sz="1600" dirty="0" smtClean="0"/>
              <a:t>propagates the sequence number and the operation to other replicas</a:t>
            </a:r>
          </a:p>
          <a:p>
            <a:pPr marL="574675"/>
            <a:r>
              <a:rPr lang="en-US" sz="2000" dirty="0" smtClean="0"/>
              <a:t>Operations are carried out at all the replicas in the order defined by the sequencer</a:t>
            </a:r>
            <a:endParaRPr lang="en-US" sz="2000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5347069"/>
            <a:ext cx="3733800" cy="1114831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5129893" y="5572900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n 6"/>
          <p:cNvSpPr/>
          <p:nvPr/>
        </p:nvSpPr>
        <p:spPr>
          <a:xfrm>
            <a:off x="3330824" y="5528661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6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1832" y="4837824"/>
            <a:ext cx="800316" cy="407416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1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24753" y="5257800"/>
            <a:ext cx="0" cy="270861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40478" y="6458757"/>
            <a:ext cx="11467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Data-store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277027" y="4584341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x</a:t>
            </a:r>
            <a:r>
              <a:rPr lang="en-US" sz="1050" dirty="0" smtClean="0"/>
              <a:t>+=5</a:t>
            </a:r>
            <a:endParaRPr lang="en-US" sz="1050" dirty="0"/>
          </a:p>
        </p:txBody>
      </p:sp>
      <p:sp>
        <p:nvSpPr>
          <p:cNvPr id="16" name="Can 15"/>
          <p:cNvSpPr/>
          <p:nvPr/>
        </p:nvSpPr>
        <p:spPr>
          <a:xfrm>
            <a:off x="4277044" y="5564789"/>
            <a:ext cx="446309" cy="430313"/>
          </a:xfrm>
          <a:prstGeom prst="can">
            <a:avLst/>
          </a:prstGeom>
          <a:solidFill>
            <a:schemeClr val="bg1">
              <a:lumMod val="6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884709" y="5743817"/>
            <a:ext cx="4461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52889" y="4850384"/>
            <a:ext cx="800316" cy="4074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Client 2</a:t>
            </a:r>
            <a:endParaRPr lang="en-US" sz="12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373956" y="5245240"/>
            <a:ext cx="0" cy="3195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107700" y="4578901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x-=2</a:t>
            </a:r>
            <a:endParaRPr lang="en-US" sz="1050" dirty="0"/>
          </a:p>
        </p:txBody>
      </p:sp>
      <p:sp>
        <p:nvSpPr>
          <p:cNvPr id="31" name="Can 30"/>
          <p:cNvSpPr/>
          <p:nvPr/>
        </p:nvSpPr>
        <p:spPr>
          <a:xfrm>
            <a:off x="2286000" y="5532479"/>
            <a:ext cx="598709" cy="6546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Seq</a:t>
            </a:r>
            <a:endParaRPr lang="en-US" sz="1600" baseline="-25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884709" y="5572900"/>
            <a:ext cx="446114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864612" y="534706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</a:t>
            </a:r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2942920" y="6048669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10</a:t>
            </a:r>
            <a:endParaRPr lang="en-US" sz="1200" b="1" dirty="0"/>
          </a:p>
        </p:txBody>
      </p:sp>
      <p:sp>
        <p:nvSpPr>
          <p:cNvPr id="44" name="Rectangle 43"/>
          <p:cNvSpPr/>
          <p:nvPr/>
        </p:nvSpPr>
        <p:spPr>
          <a:xfrm>
            <a:off x="3335746" y="6060211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/>
              <a:t>x</a:t>
            </a:r>
            <a:r>
              <a:rPr lang="en-US" sz="1050" dirty="0" smtClean="0"/>
              <a:t>+=5</a:t>
            </a:r>
            <a:endParaRPr lang="en-US" sz="1050" dirty="0"/>
          </a:p>
        </p:txBody>
      </p:sp>
      <p:sp>
        <p:nvSpPr>
          <p:cNvPr id="45" name="Rectangle 44"/>
          <p:cNvSpPr/>
          <p:nvPr/>
        </p:nvSpPr>
        <p:spPr>
          <a:xfrm>
            <a:off x="5328475" y="6056780"/>
            <a:ext cx="495453" cy="2539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50" dirty="0" smtClean="0"/>
              <a:t>x-=2</a:t>
            </a:r>
            <a:endParaRPr lang="en-US" sz="1050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2884709" y="5989679"/>
            <a:ext cx="224518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15697" y="5859824"/>
            <a:ext cx="2214196" cy="178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23353" y="560867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11</a:t>
            </a:r>
            <a:endParaRPr 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3000" y="6045783"/>
            <a:ext cx="381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11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245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19" grpId="0" animBg="1"/>
      <p:bldP spid="22" grpId="0" animBg="1"/>
      <p:bldP spid="37" grpId="0"/>
      <p:bldP spid="37" grpId="1"/>
      <p:bldP spid="38" grpId="0" animBg="1"/>
      <p:bldP spid="38" grpId="1" animBg="1"/>
      <p:bldP spid="44" grpId="0" animBg="1"/>
      <p:bldP spid="45" grpId="0" animBg="1"/>
      <p:bldP spid="54" grpId="0"/>
      <p:bldP spid="54" grpId="1"/>
      <p:bldP spid="56" grpId="0" animBg="1"/>
      <p:bldP spid="5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Overview of Consistency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228600" y="1904999"/>
          <a:ext cx="8458200" cy="389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493" y="4419600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Coherence Protocols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Caches are special types of replicas</a:t>
            </a:r>
          </a:p>
          <a:p>
            <a:pPr lvl="1"/>
            <a:r>
              <a:rPr lang="en-US" sz="2000" dirty="0" smtClean="0"/>
              <a:t>Typically, caches are client-controlled replicas</a:t>
            </a:r>
          </a:p>
          <a:p>
            <a:pPr lvl="6"/>
            <a:endParaRPr lang="en-US" sz="800" dirty="0" smtClean="0"/>
          </a:p>
          <a:p>
            <a:r>
              <a:rPr lang="en-US" sz="2400" dirty="0" smtClean="0"/>
              <a:t>Cache </a:t>
            </a:r>
            <a:r>
              <a:rPr lang="en-US" sz="2400" dirty="0"/>
              <a:t>coherence </a:t>
            </a:r>
            <a:r>
              <a:rPr lang="en-US" sz="2400" dirty="0" smtClean="0"/>
              <a:t>refers </a:t>
            </a:r>
            <a:r>
              <a:rPr lang="en-US" sz="2400" dirty="0"/>
              <a:t>to the consistency of data stored in </a:t>
            </a:r>
            <a:r>
              <a:rPr lang="en-US" sz="2400" dirty="0" smtClean="0"/>
              <a:t>caches</a:t>
            </a:r>
          </a:p>
          <a:p>
            <a:pPr lvl="5"/>
            <a:endParaRPr lang="en-US" sz="1200" dirty="0" smtClean="0"/>
          </a:p>
          <a:p>
            <a:r>
              <a:rPr lang="en-US" sz="2400" dirty="0" smtClean="0"/>
              <a:t>How are the cache coherence protocols in shared-memory multiprocessor (SMP) systems different from those in Distributed Systems?</a:t>
            </a:r>
          </a:p>
          <a:p>
            <a:pPr lvl="1"/>
            <a:r>
              <a:rPr lang="en-US" sz="2000" dirty="0" smtClean="0"/>
              <a:t>Coherence protocols in SMP assume cache states can be broadcasted efficiently</a:t>
            </a:r>
          </a:p>
          <a:p>
            <a:pPr lvl="1"/>
            <a:r>
              <a:rPr lang="en-US" sz="2000" dirty="0"/>
              <a:t>In DS, this is </a:t>
            </a:r>
            <a:r>
              <a:rPr lang="en-US" sz="2000" dirty="0" smtClean="0"/>
              <a:t>difficult because caches may reside on different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00FF"/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Consistency Protocols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Primary-based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Replicated-write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Cache-coherence protocols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110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Cache Coherence </a:t>
            </a:r>
            <a:r>
              <a:rPr lang="en-US" sz="3200" dirty="0"/>
              <a:t>Protocols </a:t>
            </a:r>
            <a:r>
              <a:rPr lang="en-US" sz="3200" dirty="0" smtClean="0"/>
              <a:t>(Cont’d)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525963"/>
          </a:xfrm>
        </p:spPr>
        <p:txBody>
          <a:bodyPr/>
          <a:lstStyle/>
          <a:p>
            <a:r>
              <a:rPr lang="en-US" sz="2400" dirty="0" smtClean="0"/>
              <a:t>Cache Coherence protocols determine </a:t>
            </a:r>
            <a:r>
              <a:rPr lang="en-US" sz="2400" u="sng" dirty="0" smtClean="0"/>
              <a:t>how</a:t>
            </a:r>
            <a:r>
              <a:rPr lang="en-US" sz="2400" dirty="0" smtClean="0"/>
              <a:t> caches are kept consistent</a:t>
            </a:r>
          </a:p>
          <a:p>
            <a:pPr lvl="4"/>
            <a:endParaRPr lang="en-US" sz="1600" dirty="0" smtClean="0"/>
          </a:p>
          <a:p>
            <a:r>
              <a:rPr lang="en-US" sz="2400" dirty="0" smtClean="0"/>
              <a:t>Caches may become inconsistent when a data item </a:t>
            </a:r>
            <a:br>
              <a:rPr lang="en-US" sz="2400" dirty="0" smtClean="0"/>
            </a:br>
            <a:r>
              <a:rPr lang="en-US" sz="2400" dirty="0" smtClean="0"/>
              <a:t>is modified: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at the server replicas, 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at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Data is Modified at the </a:t>
            </a:r>
            <a:r>
              <a:rPr lang="en-US" sz="3600" i="1" dirty="0" smtClean="0"/>
              <a:t>Server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 for enforcing coherence: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Server-initiated invalidation</a:t>
            </a:r>
          </a:p>
          <a:p>
            <a:pPr lvl="2"/>
            <a:r>
              <a:rPr lang="en-US" dirty="0"/>
              <a:t>Here, server sends all caches an invalidation message </a:t>
            </a:r>
            <a:r>
              <a:rPr lang="en-US" dirty="0" smtClean="0"/>
              <a:t>(when data </a:t>
            </a:r>
            <a:r>
              <a:rPr lang="en-US" dirty="0"/>
              <a:t>item is </a:t>
            </a:r>
            <a:r>
              <a:rPr lang="en-US" dirty="0" smtClean="0"/>
              <a:t>modified)</a:t>
            </a:r>
          </a:p>
          <a:p>
            <a:pPr lvl="6"/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Server updates the cache</a:t>
            </a:r>
            <a:endParaRPr lang="en-US" dirty="0"/>
          </a:p>
          <a:p>
            <a:pPr lvl="2"/>
            <a:r>
              <a:rPr lang="en-US" dirty="0"/>
              <a:t>Server will propagate the update to the </a:t>
            </a:r>
            <a:r>
              <a:rPr lang="en-US" dirty="0" smtClean="0"/>
              <a:t>cache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When Data is Modified at the </a:t>
            </a:r>
            <a:r>
              <a:rPr lang="en-US" sz="3600" i="1" dirty="0" smtClean="0"/>
              <a:t>Cache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4525963"/>
          </a:xfrm>
        </p:spPr>
        <p:txBody>
          <a:bodyPr/>
          <a:lstStyle/>
          <a:p>
            <a:r>
              <a:rPr lang="en-US" sz="2400" dirty="0" smtClean="0"/>
              <a:t>The enforcement protocol may use one of three techniques: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/>
              <a:t>Read-only cache</a:t>
            </a:r>
          </a:p>
          <a:p>
            <a:pPr lvl="2"/>
            <a:r>
              <a:rPr lang="en-US" sz="1800" dirty="0" smtClean="0"/>
              <a:t>The cache does not modify the data in the cache</a:t>
            </a:r>
          </a:p>
          <a:p>
            <a:pPr lvl="2"/>
            <a:r>
              <a:rPr lang="en-US" sz="1800" dirty="0" smtClean="0"/>
              <a:t>The update is propagated to the server replica</a:t>
            </a:r>
          </a:p>
          <a:p>
            <a:pPr lvl="5"/>
            <a:endParaRPr lang="en-US" sz="1200" dirty="0" smtClean="0"/>
          </a:p>
          <a:p>
            <a:pPr marL="914400" lvl="1" indent="-457200">
              <a:buFont typeface="+mj-lt"/>
              <a:buAutoNum type="romanLcPeriod"/>
            </a:pPr>
            <a:r>
              <a:rPr lang="en-US" sz="2000" dirty="0" smtClean="0"/>
              <a:t>Write-through cache</a:t>
            </a:r>
          </a:p>
          <a:p>
            <a:pPr lvl="2"/>
            <a:r>
              <a:rPr lang="en-US" sz="1800" dirty="0" smtClean="0"/>
              <a:t>Directly modify the cache, and forward the update to the server</a:t>
            </a:r>
          </a:p>
          <a:p>
            <a:pPr lvl="6"/>
            <a:endParaRPr lang="en-US" sz="1200" dirty="0" smtClean="0"/>
          </a:p>
          <a:p>
            <a:pPr marL="914400" lvl="1" indent="-457200">
              <a:buFont typeface="+mj-lt"/>
              <a:buAutoNum type="romanLcPeriod"/>
            </a:pPr>
            <a:r>
              <a:rPr lang="en-US" sz="2000" dirty="0" smtClean="0"/>
              <a:t>Write-back cache</a:t>
            </a:r>
          </a:p>
          <a:p>
            <a:pPr lvl="2"/>
            <a:r>
              <a:rPr lang="en-US" sz="1800" dirty="0" smtClean="0"/>
              <a:t>The client allows multiple writes to take place at the cache</a:t>
            </a:r>
          </a:p>
          <a:p>
            <a:pPr lvl="2"/>
            <a:r>
              <a:rPr lang="en-US" sz="1800" dirty="0" smtClean="0"/>
              <a:t>The client batches a set of writes, and will send the batched write updates to the server replica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9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Consistency Protocols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>
            <p:extLst/>
          </p:nvPr>
        </p:nvGraphicFramePr>
        <p:xfrm>
          <a:off x="304800" y="1676400"/>
          <a:ext cx="84582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89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Consistency and Replication – </a:t>
            </a:r>
            <a:br>
              <a:rPr lang="en-US" sz="3600" dirty="0" smtClean="0"/>
            </a:br>
            <a:r>
              <a:rPr lang="en-US" sz="3600" dirty="0" smtClean="0"/>
              <a:t>Brief 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2400" dirty="0"/>
              <a:t>Replication </a:t>
            </a:r>
            <a:r>
              <a:rPr lang="en-US" sz="2400" dirty="0" smtClean="0"/>
              <a:t>improves performance and fault-tolerance</a:t>
            </a:r>
          </a:p>
          <a:p>
            <a:pPr lvl="8"/>
            <a:endParaRPr lang="en-US" sz="1200" dirty="0" smtClean="0"/>
          </a:p>
          <a:p>
            <a:r>
              <a:rPr lang="en-US" sz="2400" dirty="0" smtClean="0"/>
              <a:t>However, replicas have to be kept reasonably consistent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706734" y="2895600"/>
          <a:ext cx="767526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/>
          </p:nvPr>
        </p:nvGraphicFramePr>
        <p:xfrm>
          <a:off x="706734" y="4191000"/>
          <a:ext cx="767526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/>
          </p:nvPr>
        </p:nvGraphicFramePr>
        <p:xfrm>
          <a:off x="706734" y="5486400"/>
          <a:ext cx="767526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733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dirty="0" smtClean="0"/>
              <a:t>Next </a:t>
            </a:r>
            <a:r>
              <a:rPr lang="en-US" sz="4000" dirty="0" smtClean="0"/>
              <a:t>Class</a:t>
            </a:r>
            <a:endParaRPr lang="en-US" sz="4000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+ Fault Tolerance- Part I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88C23-55B5-4404-874B-5BC1D4661B1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Summary of Consistency Models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sz="2400" dirty="0" smtClean="0"/>
              <a:t>Different applications require different levels of consistency</a:t>
            </a:r>
          </a:p>
          <a:p>
            <a:pPr lvl="1"/>
            <a:r>
              <a:rPr lang="en-US" sz="2400" dirty="0" smtClean="0"/>
              <a:t>Data-centric consistency models 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across a collection of concurrent processes</a:t>
            </a:r>
          </a:p>
          <a:p>
            <a:pPr lvl="4"/>
            <a:endParaRPr lang="en-US" sz="1200" dirty="0" smtClean="0"/>
          </a:p>
          <a:p>
            <a:pPr lvl="1"/>
            <a:r>
              <a:rPr lang="en-US" sz="2400" dirty="0" smtClean="0"/>
              <a:t>Client-centric consistency models </a:t>
            </a:r>
          </a:p>
          <a:p>
            <a:pPr lvl="2"/>
            <a:r>
              <a:rPr lang="en-US" sz="2000" dirty="0" smtClean="0"/>
              <a:t>Provide an efficient, but </a:t>
            </a:r>
            <a:r>
              <a:rPr lang="en-US" sz="2000" i="1" dirty="0" smtClean="0"/>
              <a:t>weaker</a:t>
            </a:r>
            <a:r>
              <a:rPr lang="en-US" sz="2000" dirty="0" smtClean="0"/>
              <a:t> form of consistency </a:t>
            </a:r>
          </a:p>
          <a:p>
            <a:pPr lvl="2"/>
            <a:r>
              <a:rPr lang="en-US" sz="2000" dirty="0" smtClean="0"/>
              <a:t>One client process updates the data item, and many processes read the replica</a:t>
            </a:r>
          </a:p>
          <a:p>
            <a:pPr lvl="2"/>
            <a:r>
              <a:rPr lang="en-US" sz="2000" dirty="0" smtClean="0"/>
              <a:t>Define how replicas in a data-store maintain consistency </a:t>
            </a:r>
            <a:r>
              <a:rPr lang="en-US" sz="2000" u="sng" dirty="0" smtClean="0"/>
              <a:t>for a single process</a:t>
            </a:r>
          </a:p>
          <a:p>
            <a:pPr lvl="7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Consistency Protocols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Primary-based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Replicated-write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Cache-coherence protocols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70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Replica management describes </a:t>
            </a:r>
            <a:r>
              <a:rPr lang="en-US" sz="2400" u="sng" dirty="0" smtClean="0"/>
              <a:t>where</a:t>
            </a:r>
            <a:r>
              <a:rPr lang="en-US" sz="2400" dirty="0" smtClean="0"/>
              <a:t>, </a:t>
            </a:r>
            <a:r>
              <a:rPr lang="en-US" sz="2400" u="sng" dirty="0" smtClean="0"/>
              <a:t>when</a:t>
            </a:r>
            <a:r>
              <a:rPr lang="en-US" sz="2400" dirty="0" smtClean="0"/>
              <a:t> and </a:t>
            </a:r>
            <a:r>
              <a:rPr lang="en-US" sz="2400" u="sng" dirty="0" smtClean="0"/>
              <a:t>by whom</a:t>
            </a:r>
            <a:r>
              <a:rPr lang="en-US" sz="2400" dirty="0" smtClean="0"/>
              <a:t> replicas should be placed</a:t>
            </a:r>
          </a:p>
          <a:p>
            <a:pPr lvl="3"/>
            <a:endParaRPr lang="en-US" sz="1200" dirty="0" smtClean="0"/>
          </a:p>
          <a:p>
            <a:r>
              <a:rPr lang="en-US" sz="2400" dirty="0" smtClean="0"/>
              <a:t>We will study two problems under </a:t>
            </a:r>
            <a:r>
              <a:rPr lang="en-US" sz="2400" dirty="0"/>
              <a:t>replica </a:t>
            </a:r>
            <a:r>
              <a:rPr lang="en-US" sz="2400" dirty="0" smtClean="0"/>
              <a:t>management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Replica-Server Placement</a:t>
            </a:r>
          </a:p>
          <a:p>
            <a:pPr lvl="2"/>
            <a:r>
              <a:rPr lang="en-US" sz="1800" dirty="0" smtClean="0"/>
              <a:t>Decides the best locations to place the replica server that can host data-stores</a:t>
            </a:r>
          </a:p>
          <a:p>
            <a:pPr lvl="6"/>
            <a:endParaRPr lang="en-US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Content Replication and Placement</a:t>
            </a:r>
          </a:p>
          <a:p>
            <a:pPr lvl="2"/>
            <a:r>
              <a:rPr lang="en-US" sz="1800" dirty="0" smtClean="0"/>
              <a:t>Finds the best server for placing the contents</a:t>
            </a:r>
          </a:p>
          <a:p>
            <a:pPr marL="914400" lvl="2" indent="0">
              <a:buNone/>
            </a:pPr>
            <a:endParaRPr lang="en-US" sz="1800" dirty="0" smtClean="0"/>
          </a:p>
          <a:p>
            <a:pPr marL="914400" lvl="2" indent="0">
              <a:buNone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sz="400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Replica Management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Replica Server Placement</a:t>
            </a:r>
          </a:p>
          <a:p>
            <a:pPr lvl="1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Content Replication and </a:t>
            </a:r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</a:rPr>
              <a:t>Placement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Consistency Protocols</a:t>
            </a: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Primary-based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5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Replicated-write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protocols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Cache-coherence protocols</a:t>
            </a:r>
          </a:p>
          <a:p>
            <a:pPr lvl="1"/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2">
              <a:defRPr/>
            </a:pPr>
            <a:endParaRPr lang="en-US" sz="16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FF38F1C-FF13-4318-BE43-8C2C61671174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3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Server 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400" dirty="0" smtClean="0"/>
              <a:t>Factors that affect placement of replica servers:</a:t>
            </a:r>
          </a:p>
          <a:p>
            <a:pPr lvl="1"/>
            <a:r>
              <a:rPr lang="en-US" sz="2000" dirty="0"/>
              <a:t>What are the possible locations where servers can be placed?</a:t>
            </a:r>
          </a:p>
          <a:p>
            <a:pPr lvl="2"/>
            <a:r>
              <a:rPr lang="en-US" sz="1600" dirty="0"/>
              <a:t>Should we place replica servers close-by or distribute </a:t>
            </a:r>
            <a:r>
              <a:rPr lang="en-US" sz="1600" dirty="0" smtClean="0"/>
              <a:t>them </a:t>
            </a:r>
            <a:r>
              <a:rPr lang="en-US" sz="1600" dirty="0"/>
              <a:t>uniformly</a:t>
            </a:r>
            <a:r>
              <a:rPr lang="en-US" sz="1600" dirty="0" smtClean="0"/>
              <a:t>?</a:t>
            </a:r>
          </a:p>
          <a:p>
            <a:pPr lvl="7"/>
            <a:endParaRPr lang="en-US" sz="1200" dirty="0"/>
          </a:p>
          <a:p>
            <a:pPr lvl="1"/>
            <a:r>
              <a:rPr lang="en-US" sz="2000" dirty="0" smtClean="0"/>
              <a:t>How many replica servers can be placed?</a:t>
            </a:r>
          </a:p>
          <a:p>
            <a:pPr lvl="2"/>
            <a:r>
              <a:rPr lang="en-US" sz="1600" dirty="0" smtClean="0"/>
              <a:t>What are the trade-offs between placing many replica servers vs. few?</a:t>
            </a:r>
          </a:p>
          <a:p>
            <a:pPr lvl="2"/>
            <a:endParaRPr lang="en-US" sz="1200" dirty="0" smtClean="0"/>
          </a:p>
          <a:p>
            <a:pPr lvl="1"/>
            <a:r>
              <a:rPr lang="en-US" sz="2000" dirty="0" smtClean="0"/>
              <a:t>How many clients are accessing the data from a location?</a:t>
            </a:r>
          </a:p>
          <a:p>
            <a:pPr lvl="2"/>
            <a:r>
              <a:rPr lang="en-US" sz="1600" dirty="0" smtClean="0"/>
              <a:t>More replicas at locations where most clients access improves performance and fault-tolerance</a:t>
            </a:r>
          </a:p>
          <a:p>
            <a:pPr lvl="8"/>
            <a:endParaRPr lang="en-US" sz="1000" dirty="0" smtClean="0"/>
          </a:p>
          <a:p>
            <a:r>
              <a:rPr lang="en-US" sz="2400" dirty="0" smtClean="0"/>
              <a:t>If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/>
              <a:t> replicas have to be placed out of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possible locations, find the </a:t>
            </a:r>
            <a:r>
              <a:rPr lang="en-US" sz="2400" i="1" dirty="0" smtClean="0"/>
              <a:t>best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i="1" dirty="0" smtClean="0"/>
              <a:t> out of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locations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(K&lt;N)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8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Replica Server Placement – </a:t>
            </a:r>
            <a:br>
              <a:rPr lang="en-US" sz="3600" dirty="0" smtClean="0"/>
            </a:br>
            <a:r>
              <a:rPr lang="en-US" sz="3600" dirty="0" smtClean="0"/>
              <a:t>An Example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525963"/>
          </a:xfrm>
        </p:spPr>
        <p:txBody>
          <a:bodyPr/>
          <a:lstStyle/>
          <a:p>
            <a:r>
              <a:rPr lang="en-US" sz="2400" dirty="0" smtClean="0"/>
              <a:t>Problem: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dirty="0" smtClean="0"/>
              <a:t> replica servers should be placed on some of the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dirty="0" smtClean="0"/>
              <a:t> possible replica sites such that </a:t>
            </a:r>
          </a:p>
          <a:p>
            <a:pPr lvl="1"/>
            <a:r>
              <a:rPr lang="en-US" sz="2000" dirty="0" smtClean="0"/>
              <a:t>Clients have low-latency/high-bandwidth connections</a:t>
            </a:r>
          </a:p>
          <a:p>
            <a:pPr lvl="6"/>
            <a:endParaRPr lang="en-US" sz="800" dirty="0" smtClean="0"/>
          </a:p>
          <a:p>
            <a:r>
              <a:rPr lang="en-US" sz="2400" dirty="0" smtClean="0"/>
              <a:t>Qiu </a:t>
            </a:r>
            <a:r>
              <a:rPr lang="en-US" sz="2400" i="1" dirty="0" smtClean="0"/>
              <a:t>et al. </a:t>
            </a:r>
            <a:r>
              <a:rPr lang="en-US" sz="2400" dirty="0" smtClean="0"/>
              <a:t>[2] suggested a Greedy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FF950-DB7C-455D-9E01-A518DD2D33C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228600" y="3276601"/>
            <a:ext cx="6705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Evaluate the cost of placing a replica on each of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 smtClean="0"/>
              <a:t> potential sites</a:t>
            </a:r>
          </a:p>
          <a:p>
            <a:pPr lvl="2"/>
            <a:r>
              <a:rPr lang="en-US" sz="1600" dirty="0" smtClean="0"/>
              <a:t>Examining </a:t>
            </a:r>
            <a:r>
              <a:rPr lang="en-US" sz="1600" dirty="0"/>
              <a:t>the </a:t>
            </a:r>
            <a:r>
              <a:rPr lang="en-US" sz="1600" i="1" dirty="0" smtClean="0"/>
              <a:t>cost </a:t>
            </a:r>
            <a:r>
              <a:rPr lang="en-US" sz="1600" dirty="0"/>
              <a:t>of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/>
              <a:t> clients connecting to the replica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1600" dirty="0"/>
              <a:t>Cost </a:t>
            </a:r>
            <a:r>
              <a:rPr lang="en-US" sz="1600" dirty="0" smtClean="0"/>
              <a:t>of </a:t>
            </a:r>
            <a:r>
              <a:rPr lang="en-US" sz="1600" dirty="0"/>
              <a:t>a link can be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1/bandwidth</a:t>
            </a:r>
            <a:r>
              <a:rPr lang="en-US" sz="1600" dirty="0"/>
              <a:t> or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latency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Choose the lowest-cost site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 the second iteration, search for a second replica site which, in conjunction with the already selected site, yields the lowest cost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Iterate steps 2,3 and 4 until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000" dirty="0" smtClean="0"/>
              <a:t> replicas are chosen</a:t>
            </a:r>
          </a:p>
        </p:txBody>
      </p:sp>
      <p:sp>
        <p:nvSpPr>
          <p:cNvPr id="7" name="Can 6"/>
          <p:cNvSpPr/>
          <p:nvPr/>
        </p:nvSpPr>
        <p:spPr>
          <a:xfrm>
            <a:off x="7533248" y="4524084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4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4110121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9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269615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0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64" y="5329321"/>
            <a:ext cx="242618" cy="302385"/>
          </a:xfrm>
          <a:prstGeom prst="rect">
            <a:avLst/>
          </a:prstGeom>
          <a:noFill/>
          <a:extLst/>
        </p:spPr>
      </p:pic>
      <p:sp>
        <p:nvSpPr>
          <p:cNvPr id="12" name="Can 11"/>
          <p:cNvSpPr/>
          <p:nvPr/>
        </p:nvSpPr>
        <p:spPr>
          <a:xfrm>
            <a:off x="7547966" y="5219763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13" name="Can 12"/>
          <p:cNvSpPr/>
          <p:nvPr/>
        </p:nvSpPr>
        <p:spPr>
          <a:xfrm>
            <a:off x="8610600" y="5008406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sz="1400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Can 13"/>
          <p:cNvSpPr/>
          <p:nvPr/>
        </p:nvSpPr>
        <p:spPr>
          <a:xfrm>
            <a:off x="8151312" y="3429000"/>
            <a:ext cx="363825" cy="320915"/>
          </a:xfrm>
          <a:prstGeom prst="can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pic>
        <p:nvPicPr>
          <p:cNvPr id="15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244" y="4713370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862" y="4948321"/>
            <a:ext cx="242618" cy="302385"/>
          </a:xfrm>
          <a:prstGeom prst="rect">
            <a:avLst/>
          </a:prstGeom>
          <a:noFill/>
          <a:extLst/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382" y="5540678"/>
            <a:ext cx="242618" cy="302385"/>
          </a:xfrm>
          <a:prstGeom prst="rect">
            <a:avLst/>
          </a:prstGeom>
          <a:noFill/>
          <a:extLst/>
        </p:spPr>
      </p:pic>
      <p:cxnSp>
        <p:nvCxnSpPr>
          <p:cNvPr id="21" name="Straight Connector 20"/>
          <p:cNvCxnSpPr>
            <a:stCxn id="9" idx="0"/>
          </p:cNvCxnSpPr>
          <p:nvPr/>
        </p:nvCxnSpPr>
        <p:spPr>
          <a:xfrm flipV="1">
            <a:off x="8046109" y="3749915"/>
            <a:ext cx="257859" cy="519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2"/>
            <a:endCxn id="14" idx="2"/>
          </p:cNvCxnSpPr>
          <p:nvPr/>
        </p:nvCxnSpPr>
        <p:spPr>
          <a:xfrm flipV="1">
            <a:off x="6979310" y="3589458"/>
            <a:ext cx="1172002" cy="823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1"/>
          </p:cNvCxnSpPr>
          <p:nvPr/>
        </p:nvCxnSpPr>
        <p:spPr>
          <a:xfrm flipH="1" flipV="1">
            <a:off x="8515137" y="3589458"/>
            <a:ext cx="277376" cy="1418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0"/>
          </p:cNvCxnSpPr>
          <p:nvPr/>
        </p:nvCxnSpPr>
        <p:spPr>
          <a:xfrm flipV="1">
            <a:off x="8128171" y="3749915"/>
            <a:ext cx="175797" cy="1198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  <a:endCxn id="14" idx="2"/>
          </p:cNvCxnSpPr>
          <p:nvPr/>
        </p:nvCxnSpPr>
        <p:spPr>
          <a:xfrm flipV="1">
            <a:off x="7237553" y="3589458"/>
            <a:ext cx="913759" cy="1123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0"/>
            <a:endCxn id="14" idx="2"/>
          </p:cNvCxnSpPr>
          <p:nvPr/>
        </p:nvCxnSpPr>
        <p:spPr>
          <a:xfrm flipV="1">
            <a:off x="7227173" y="3589458"/>
            <a:ext cx="924139" cy="17398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7" idx="0"/>
            <a:endCxn id="14" idx="4"/>
          </p:cNvCxnSpPr>
          <p:nvPr/>
        </p:nvCxnSpPr>
        <p:spPr>
          <a:xfrm flipV="1">
            <a:off x="8260691" y="3589458"/>
            <a:ext cx="254446" cy="195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053238" y="3276600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C=100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7401452" y="4371684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C=40</a:t>
            </a:r>
            <a:endParaRPr lang="en-US" sz="900" dirty="0"/>
          </a:p>
        </p:txBody>
      </p:sp>
      <p:sp>
        <p:nvSpPr>
          <p:cNvPr id="53" name="Rectangle 52"/>
          <p:cNvSpPr/>
          <p:nvPr/>
        </p:nvSpPr>
        <p:spPr>
          <a:xfrm>
            <a:off x="8533559" y="4939555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C=90</a:t>
            </a:r>
            <a:endParaRPr lang="en-US" sz="900" dirty="0"/>
          </a:p>
        </p:txBody>
      </p:sp>
      <p:sp>
        <p:nvSpPr>
          <p:cNvPr id="54" name="Rectangle 53"/>
          <p:cNvSpPr/>
          <p:nvPr/>
        </p:nvSpPr>
        <p:spPr>
          <a:xfrm>
            <a:off x="7451197" y="5091955"/>
            <a:ext cx="557362" cy="152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C=60</a:t>
            </a:r>
            <a:endParaRPr lang="en-US" sz="900" dirty="0"/>
          </a:p>
        </p:txBody>
      </p:sp>
      <p:sp>
        <p:nvSpPr>
          <p:cNvPr id="55" name="Can 54"/>
          <p:cNvSpPr/>
          <p:nvPr/>
        </p:nvSpPr>
        <p:spPr>
          <a:xfrm>
            <a:off x="7551913" y="4524777"/>
            <a:ext cx="363825" cy="3209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400" baseline="-25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Can 59"/>
          <p:cNvSpPr/>
          <p:nvPr/>
        </p:nvSpPr>
        <p:spPr>
          <a:xfrm>
            <a:off x="7541887" y="5235466"/>
            <a:ext cx="363825" cy="3209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1400" baseline="-25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cxnSp>
        <p:nvCxnSpPr>
          <p:cNvPr id="61" name="Straight Connector 60"/>
          <p:cNvCxnSpPr>
            <a:stCxn id="10" idx="3"/>
            <a:endCxn id="60" idx="2"/>
          </p:cNvCxnSpPr>
          <p:nvPr/>
        </p:nvCxnSpPr>
        <p:spPr>
          <a:xfrm flipV="1">
            <a:off x="7348482" y="5395924"/>
            <a:ext cx="193405" cy="8459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7" idx="0"/>
            <a:endCxn id="60" idx="4"/>
          </p:cNvCxnSpPr>
          <p:nvPr/>
        </p:nvCxnSpPr>
        <p:spPr>
          <a:xfrm flipH="1" flipV="1">
            <a:off x="7905712" y="5395924"/>
            <a:ext cx="354979" cy="14475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6" idx="2"/>
            <a:endCxn id="60" idx="4"/>
          </p:cNvCxnSpPr>
          <p:nvPr/>
        </p:nvCxnSpPr>
        <p:spPr>
          <a:xfrm flipH="1">
            <a:off x="7905712" y="5250706"/>
            <a:ext cx="222459" cy="14521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5" idx="3"/>
            <a:endCxn id="55" idx="2"/>
          </p:cNvCxnSpPr>
          <p:nvPr/>
        </p:nvCxnSpPr>
        <p:spPr>
          <a:xfrm flipV="1">
            <a:off x="7358862" y="4685235"/>
            <a:ext cx="193051" cy="179328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4"/>
            <a:endCxn id="9" idx="2"/>
          </p:cNvCxnSpPr>
          <p:nvPr/>
        </p:nvCxnSpPr>
        <p:spPr>
          <a:xfrm flipV="1">
            <a:off x="7915738" y="4572000"/>
            <a:ext cx="130371" cy="11323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5" idx="1"/>
            <a:endCxn id="8" idx="3"/>
          </p:cNvCxnSpPr>
          <p:nvPr/>
        </p:nvCxnSpPr>
        <p:spPr>
          <a:xfrm flipH="1" flipV="1">
            <a:off x="7100619" y="4261314"/>
            <a:ext cx="633207" cy="26346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1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10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50" grpId="0" animBg="1"/>
      <p:bldP spid="50" grpId="1" animBg="1"/>
      <p:bldP spid="52" grpId="0" animBg="1"/>
      <p:bldP spid="52" grpId="1" animBg="1"/>
      <p:bldP spid="52" grpId="2" animBg="1"/>
      <p:bldP spid="53" grpId="0" animBg="1"/>
      <p:bldP spid="53" grpId="1" animBg="1"/>
      <p:bldP spid="54" grpId="0" animBg="1"/>
      <p:bldP spid="54" grpId="1" animBg="1"/>
      <p:bldP spid="55" grpId="0" animBg="1"/>
      <p:bldP spid="6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31774</TotalTime>
  <Words>1873</Words>
  <Application>Microsoft Office PowerPoint</Application>
  <PresentationFormat>On-screen Show (4:3)</PresentationFormat>
  <Paragraphs>455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Times New Roman</vt:lpstr>
      <vt:lpstr>Wingdings</vt:lpstr>
      <vt:lpstr>Default Design</vt:lpstr>
      <vt:lpstr>Distributed Systems CS 15-440 </vt:lpstr>
      <vt:lpstr>Today…</vt:lpstr>
      <vt:lpstr>Overview</vt:lpstr>
      <vt:lpstr>Summary of Consistency Models</vt:lpstr>
      <vt:lpstr>Overview</vt:lpstr>
      <vt:lpstr>Replica Management</vt:lpstr>
      <vt:lpstr>Overview</vt:lpstr>
      <vt:lpstr>Replica Server Placement</vt:lpstr>
      <vt:lpstr>Replica Server Placement –  An Example Approach</vt:lpstr>
      <vt:lpstr>Overview</vt:lpstr>
      <vt:lpstr>Content Replication and Placement</vt:lpstr>
      <vt:lpstr>Logical Organization of Replicas</vt:lpstr>
      <vt:lpstr>1. Permanent Replicas</vt:lpstr>
      <vt:lpstr>2. Server-initiated Replicas</vt:lpstr>
      <vt:lpstr>Dynamic Replication in  Server-initiated Replicas</vt:lpstr>
      <vt:lpstr>3. Client-initiated Replicas</vt:lpstr>
      <vt:lpstr>Summary of Replica Management</vt:lpstr>
      <vt:lpstr>Overview</vt:lpstr>
      <vt:lpstr>Consistency Protocols</vt:lpstr>
      <vt:lpstr>Overview of Consistency Protocols</vt:lpstr>
      <vt:lpstr>Primary-based protocols</vt:lpstr>
      <vt:lpstr>Remote-Write Protocol</vt:lpstr>
      <vt:lpstr>Remote-Write Protocol – Discussion</vt:lpstr>
      <vt:lpstr>Overview of Consistency Protocols</vt:lpstr>
      <vt:lpstr>Replicated-Write Protocol</vt:lpstr>
      <vt:lpstr>Active Replication Protocol</vt:lpstr>
      <vt:lpstr>Centralized Active Replication Protocol</vt:lpstr>
      <vt:lpstr>Overview of Consistency Protocols</vt:lpstr>
      <vt:lpstr>Cache Coherence Protocols</vt:lpstr>
      <vt:lpstr>Cache Coherence Protocols (Cont’d)</vt:lpstr>
      <vt:lpstr>When Data is Modified at the Server</vt:lpstr>
      <vt:lpstr>When Data is Modified at the Cache</vt:lpstr>
      <vt:lpstr>Summary of Consistency Protocols</vt:lpstr>
      <vt:lpstr>Consistency and Replication –  Brief Summary</vt:lpstr>
      <vt:lpstr>Next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3038</cp:revision>
  <dcterms:created xsi:type="dcterms:W3CDTF">2008-11-03T12:44:07Z</dcterms:created>
  <dcterms:modified xsi:type="dcterms:W3CDTF">2014-11-16T10:12:55Z</dcterms:modified>
</cp:coreProperties>
</file>