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8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15728-1296-449C-81EB-38914E8745F1}" v="5" dt="2021-07-26T07:19:58.0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Ratheesh-AM.EN.U4CSE19128" userId="S::karthikaratheesh@am.students.amrita.edu::5bf7eb6d-568a-4554-a9d2-0528a0b83dfa" providerId="AD" clId="Web-{C1015728-1296-449C-81EB-38914E8745F1}"/>
    <pc:docChg chg="modSld">
      <pc:chgData name="Karthika Ratheesh-AM.EN.U4CSE19128" userId="S::karthikaratheesh@am.students.amrita.edu::5bf7eb6d-568a-4554-a9d2-0528a0b83dfa" providerId="AD" clId="Web-{C1015728-1296-449C-81EB-38914E8745F1}" dt="2021-07-26T07:19:55.340" v="1" actId="20577"/>
      <pc:docMkLst>
        <pc:docMk/>
      </pc:docMkLst>
      <pc:sldChg chg="modSp">
        <pc:chgData name="Karthika Ratheesh-AM.EN.U4CSE19128" userId="S::karthikaratheesh@am.students.amrita.edu::5bf7eb6d-568a-4554-a9d2-0528a0b83dfa" providerId="AD" clId="Web-{C1015728-1296-449C-81EB-38914E8745F1}" dt="2021-07-26T07:19:55.340" v="1" actId="20577"/>
        <pc:sldMkLst>
          <pc:docMk/>
          <pc:sldMk cId="0" sldId="272"/>
        </pc:sldMkLst>
        <pc:spChg chg="mod">
          <ac:chgData name="Karthika Ratheesh-AM.EN.U4CSE19128" userId="S::karthikaratheesh@am.students.amrita.edu::5bf7eb6d-568a-4554-a9d2-0528a0b83dfa" providerId="AD" clId="Web-{C1015728-1296-449C-81EB-38914E8745F1}" dt="2021-07-26T07:19:55.340" v="1" actId="20577"/>
          <ac:spMkLst>
            <pc:docMk/>
            <pc:sldMk cId="0" sldId="272"/>
            <ac:spMk id="24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.png"/><Relationship Id="rId21" Type="http://schemas.openxmlformats.org/officeDocument/2006/relationships/image" Target="../media/image38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63" Type="http://schemas.openxmlformats.org/officeDocument/2006/relationships/image" Target="../media/image80.png"/><Relationship Id="rId68" Type="http://schemas.openxmlformats.org/officeDocument/2006/relationships/image" Target="../media/image85.png"/><Relationship Id="rId84" Type="http://schemas.openxmlformats.org/officeDocument/2006/relationships/image" Target="../media/image101.png"/><Relationship Id="rId89" Type="http://schemas.openxmlformats.org/officeDocument/2006/relationships/image" Target="../media/image106.png"/><Relationship Id="rId16" Type="http://schemas.openxmlformats.org/officeDocument/2006/relationships/image" Target="../media/image33.png"/><Relationship Id="rId11" Type="http://schemas.openxmlformats.org/officeDocument/2006/relationships/image" Target="../media/image28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3" Type="http://schemas.openxmlformats.org/officeDocument/2006/relationships/image" Target="../media/image70.png"/><Relationship Id="rId58" Type="http://schemas.openxmlformats.org/officeDocument/2006/relationships/image" Target="../media/image75.png"/><Relationship Id="rId74" Type="http://schemas.openxmlformats.org/officeDocument/2006/relationships/image" Target="../media/image91.png"/><Relationship Id="rId79" Type="http://schemas.openxmlformats.org/officeDocument/2006/relationships/image" Target="../media/image96.png"/><Relationship Id="rId5" Type="http://schemas.openxmlformats.org/officeDocument/2006/relationships/image" Target="../media/image22.png"/><Relationship Id="rId90" Type="http://schemas.openxmlformats.org/officeDocument/2006/relationships/image" Target="../media/image107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64" Type="http://schemas.openxmlformats.org/officeDocument/2006/relationships/image" Target="../media/image81.png"/><Relationship Id="rId69" Type="http://schemas.openxmlformats.org/officeDocument/2006/relationships/image" Target="../media/image86.png"/><Relationship Id="rId8" Type="http://schemas.openxmlformats.org/officeDocument/2006/relationships/image" Target="../media/image25.png"/><Relationship Id="rId51" Type="http://schemas.openxmlformats.org/officeDocument/2006/relationships/image" Target="../media/image68.png"/><Relationship Id="rId72" Type="http://schemas.openxmlformats.org/officeDocument/2006/relationships/image" Target="../media/image89.png"/><Relationship Id="rId80" Type="http://schemas.openxmlformats.org/officeDocument/2006/relationships/image" Target="../media/image97.png"/><Relationship Id="rId85" Type="http://schemas.openxmlformats.org/officeDocument/2006/relationships/image" Target="../media/image102.png"/><Relationship Id="rId93" Type="http://schemas.openxmlformats.org/officeDocument/2006/relationships/image" Target="../media/image110.png"/><Relationship Id="rId3" Type="http://schemas.openxmlformats.org/officeDocument/2006/relationships/image" Target="../media/image1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59" Type="http://schemas.openxmlformats.org/officeDocument/2006/relationships/image" Target="../media/image76.png"/><Relationship Id="rId67" Type="http://schemas.openxmlformats.org/officeDocument/2006/relationships/image" Target="../media/image84.png"/><Relationship Id="rId20" Type="http://schemas.openxmlformats.org/officeDocument/2006/relationships/image" Target="../media/image37.png"/><Relationship Id="rId41" Type="http://schemas.openxmlformats.org/officeDocument/2006/relationships/image" Target="../media/image58.png"/><Relationship Id="rId54" Type="http://schemas.openxmlformats.org/officeDocument/2006/relationships/image" Target="../media/image71.png"/><Relationship Id="rId62" Type="http://schemas.openxmlformats.org/officeDocument/2006/relationships/image" Target="../media/image79.png"/><Relationship Id="rId70" Type="http://schemas.openxmlformats.org/officeDocument/2006/relationships/image" Target="../media/image87.png"/><Relationship Id="rId75" Type="http://schemas.openxmlformats.org/officeDocument/2006/relationships/image" Target="../media/image92.png"/><Relationship Id="rId83" Type="http://schemas.openxmlformats.org/officeDocument/2006/relationships/image" Target="../media/image100.png"/><Relationship Id="rId88" Type="http://schemas.openxmlformats.org/officeDocument/2006/relationships/image" Target="../media/image105.png"/><Relationship Id="rId9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10" Type="http://schemas.openxmlformats.org/officeDocument/2006/relationships/image" Target="../media/image27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52" Type="http://schemas.openxmlformats.org/officeDocument/2006/relationships/image" Target="../media/image69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73" Type="http://schemas.openxmlformats.org/officeDocument/2006/relationships/image" Target="../media/image90.png"/><Relationship Id="rId78" Type="http://schemas.openxmlformats.org/officeDocument/2006/relationships/image" Target="../media/image95.png"/><Relationship Id="rId81" Type="http://schemas.openxmlformats.org/officeDocument/2006/relationships/image" Target="../media/image98.png"/><Relationship Id="rId86" Type="http://schemas.openxmlformats.org/officeDocument/2006/relationships/image" Target="../media/image10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9" Type="http://schemas.openxmlformats.org/officeDocument/2006/relationships/image" Target="../media/image56.png"/><Relationship Id="rId34" Type="http://schemas.openxmlformats.org/officeDocument/2006/relationships/image" Target="../media/image51.png"/><Relationship Id="rId50" Type="http://schemas.openxmlformats.org/officeDocument/2006/relationships/image" Target="../media/image67.png"/><Relationship Id="rId55" Type="http://schemas.openxmlformats.org/officeDocument/2006/relationships/image" Target="../media/image72.png"/><Relationship Id="rId76" Type="http://schemas.openxmlformats.org/officeDocument/2006/relationships/image" Target="../media/image93.png"/><Relationship Id="rId7" Type="http://schemas.openxmlformats.org/officeDocument/2006/relationships/image" Target="../media/image24.png"/><Relationship Id="rId71" Type="http://schemas.openxmlformats.org/officeDocument/2006/relationships/image" Target="../media/image88.png"/><Relationship Id="rId92" Type="http://schemas.openxmlformats.org/officeDocument/2006/relationships/image" Target="../media/image109.png"/><Relationship Id="rId2" Type="http://schemas.openxmlformats.org/officeDocument/2006/relationships/image" Target="../media/image8.jpg"/><Relationship Id="rId29" Type="http://schemas.openxmlformats.org/officeDocument/2006/relationships/image" Target="../media/image46.png"/><Relationship Id="rId24" Type="http://schemas.openxmlformats.org/officeDocument/2006/relationships/image" Target="../media/image41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66" Type="http://schemas.openxmlformats.org/officeDocument/2006/relationships/image" Target="../media/image83.png"/><Relationship Id="rId87" Type="http://schemas.openxmlformats.org/officeDocument/2006/relationships/image" Target="../media/image104.png"/><Relationship Id="rId61" Type="http://schemas.openxmlformats.org/officeDocument/2006/relationships/image" Target="../media/image78.png"/><Relationship Id="rId82" Type="http://schemas.openxmlformats.org/officeDocument/2006/relationships/image" Target="../media/image99.png"/><Relationship Id="rId19" Type="http://schemas.openxmlformats.org/officeDocument/2006/relationships/image" Target="../media/image36.png"/><Relationship Id="rId14" Type="http://schemas.openxmlformats.org/officeDocument/2006/relationships/image" Target="../media/image31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56" Type="http://schemas.openxmlformats.org/officeDocument/2006/relationships/image" Target="../media/image73.png"/><Relationship Id="rId77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121.png"/><Relationship Id="rId42" Type="http://schemas.openxmlformats.org/officeDocument/2006/relationships/image" Target="../media/image140.png"/><Relationship Id="rId47" Type="http://schemas.openxmlformats.org/officeDocument/2006/relationships/image" Target="../media/image142.png"/><Relationship Id="rId63" Type="http://schemas.openxmlformats.org/officeDocument/2006/relationships/image" Target="../media/image157.png"/><Relationship Id="rId68" Type="http://schemas.openxmlformats.org/officeDocument/2006/relationships/image" Target="../media/image84.png"/><Relationship Id="rId84" Type="http://schemas.openxmlformats.org/officeDocument/2006/relationships/image" Target="../media/image172.png"/><Relationship Id="rId89" Type="http://schemas.openxmlformats.org/officeDocument/2006/relationships/image" Target="../media/image177.png"/><Relationship Id="rId16" Type="http://schemas.openxmlformats.org/officeDocument/2006/relationships/image" Target="../media/image116.png"/><Relationship Id="rId11" Type="http://schemas.openxmlformats.org/officeDocument/2006/relationships/image" Target="../media/image28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53" Type="http://schemas.openxmlformats.org/officeDocument/2006/relationships/image" Target="../media/image147.png"/><Relationship Id="rId58" Type="http://schemas.openxmlformats.org/officeDocument/2006/relationships/image" Target="../media/image152.png"/><Relationship Id="rId74" Type="http://schemas.openxmlformats.org/officeDocument/2006/relationships/image" Target="../media/image90.png"/><Relationship Id="rId79" Type="http://schemas.openxmlformats.org/officeDocument/2006/relationships/image" Target="../media/image169.png"/><Relationship Id="rId5" Type="http://schemas.openxmlformats.org/officeDocument/2006/relationships/image" Target="../media/image22.png"/><Relationship Id="rId90" Type="http://schemas.openxmlformats.org/officeDocument/2006/relationships/image" Target="../media/image178.png"/><Relationship Id="rId22" Type="http://schemas.openxmlformats.org/officeDocument/2006/relationships/image" Target="../media/image122.png"/><Relationship Id="rId27" Type="http://schemas.openxmlformats.org/officeDocument/2006/relationships/image" Target="../media/image125.png"/><Relationship Id="rId43" Type="http://schemas.openxmlformats.org/officeDocument/2006/relationships/image" Target="../media/image141.png"/><Relationship Id="rId48" Type="http://schemas.openxmlformats.org/officeDocument/2006/relationships/image" Target="../media/image64.png"/><Relationship Id="rId64" Type="http://schemas.openxmlformats.org/officeDocument/2006/relationships/image" Target="../media/image158.png"/><Relationship Id="rId69" Type="http://schemas.openxmlformats.org/officeDocument/2006/relationships/image" Target="../media/image161.png"/><Relationship Id="rId8" Type="http://schemas.openxmlformats.org/officeDocument/2006/relationships/image" Target="../media/image113.png"/><Relationship Id="rId51" Type="http://schemas.openxmlformats.org/officeDocument/2006/relationships/image" Target="../media/image145.png"/><Relationship Id="rId72" Type="http://schemas.openxmlformats.org/officeDocument/2006/relationships/image" Target="../media/image164.png"/><Relationship Id="rId80" Type="http://schemas.openxmlformats.org/officeDocument/2006/relationships/image" Target="../media/image170.png"/><Relationship Id="rId85" Type="http://schemas.openxmlformats.org/officeDocument/2006/relationships/image" Target="../media/image173.png"/><Relationship Id="rId93" Type="http://schemas.openxmlformats.org/officeDocument/2006/relationships/image" Target="../media/image181.png"/><Relationship Id="rId3" Type="http://schemas.openxmlformats.org/officeDocument/2006/relationships/image" Target="../media/image1.png"/><Relationship Id="rId12" Type="http://schemas.openxmlformats.org/officeDocument/2006/relationships/image" Target="../media/image115.png"/><Relationship Id="rId17" Type="http://schemas.openxmlformats.org/officeDocument/2006/relationships/image" Target="../media/image117.png"/><Relationship Id="rId25" Type="http://schemas.openxmlformats.org/officeDocument/2006/relationships/image" Target="../media/image124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46" Type="http://schemas.openxmlformats.org/officeDocument/2006/relationships/image" Target="../media/image62.png"/><Relationship Id="rId59" Type="http://schemas.openxmlformats.org/officeDocument/2006/relationships/image" Target="../media/image153.png"/><Relationship Id="rId67" Type="http://schemas.openxmlformats.org/officeDocument/2006/relationships/image" Target="../media/image83.png"/><Relationship Id="rId20" Type="http://schemas.openxmlformats.org/officeDocument/2006/relationships/image" Target="../media/image120.png"/><Relationship Id="rId41" Type="http://schemas.openxmlformats.org/officeDocument/2006/relationships/image" Target="../media/image139.png"/><Relationship Id="rId54" Type="http://schemas.openxmlformats.org/officeDocument/2006/relationships/image" Target="../media/image148.png"/><Relationship Id="rId62" Type="http://schemas.openxmlformats.org/officeDocument/2006/relationships/image" Target="../media/image156.png"/><Relationship Id="rId70" Type="http://schemas.openxmlformats.org/officeDocument/2006/relationships/image" Target="../media/image162.png"/><Relationship Id="rId75" Type="http://schemas.openxmlformats.org/officeDocument/2006/relationships/image" Target="../media/image91.png"/><Relationship Id="rId83" Type="http://schemas.openxmlformats.org/officeDocument/2006/relationships/image" Target="../media/image171.png"/><Relationship Id="rId88" Type="http://schemas.openxmlformats.org/officeDocument/2006/relationships/image" Target="../media/image176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49" Type="http://schemas.openxmlformats.org/officeDocument/2006/relationships/image" Target="../media/image143.png"/><Relationship Id="rId57" Type="http://schemas.openxmlformats.org/officeDocument/2006/relationships/image" Target="../media/image151.png"/><Relationship Id="rId10" Type="http://schemas.openxmlformats.org/officeDocument/2006/relationships/image" Target="../media/image114.png"/><Relationship Id="rId31" Type="http://schemas.openxmlformats.org/officeDocument/2006/relationships/image" Target="../media/image129.png"/><Relationship Id="rId44" Type="http://schemas.openxmlformats.org/officeDocument/2006/relationships/image" Target="../media/image60.png"/><Relationship Id="rId52" Type="http://schemas.openxmlformats.org/officeDocument/2006/relationships/image" Target="../media/image146.png"/><Relationship Id="rId60" Type="http://schemas.openxmlformats.org/officeDocument/2006/relationships/image" Target="../media/image154.png"/><Relationship Id="rId65" Type="http://schemas.openxmlformats.org/officeDocument/2006/relationships/image" Target="../media/image159.png"/><Relationship Id="rId73" Type="http://schemas.openxmlformats.org/officeDocument/2006/relationships/image" Target="../media/image165.png"/><Relationship Id="rId78" Type="http://schemas.openxmlformats.org/officeDocument/2006/relationships/image" Target="../media/image168.png"/><Relationship Id="rId81" Type="http://schemas.openxmlformats.org/officeDocument/2006/relationships/image" Target="../media/image97.png"/><Relationship Id="rId86" Type="http://schemas.openxmlformats.org/officeDocument/2006/relationships/image" Target="../media/image174.png"/><Relationship Id="rId4" Type="http://schemas.openxmlformats.org/officeDocument/2006/relationships/image" Target="../media/image111.png"/><Relationship Id="rId9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118.png"/><Relationship Id="rId39" Type="http://schemas.openxmlformats.org/officeDocument/2006/relationships/image" Target="../media/image137.png"/><Relationship Id="rId34" Type="http://schemas.openxmlformats.org/officeDocument/2006/relationships/image" Target="../media/image132.png"/><Relationship Id="rId50" Type="http://schemas.openxmlformats.org/officeDocument/2006/relationships/image" Target="../media/image144.png"/><Relationship Id="rId55" Type="http://schemas.openxmlformats.org/officeDocument/2006/relationships/image" Target="../media/image149.png"/><Relationship Id="rId76" Type="http://schemas.openxmlformats.org/officeDocument/2006/relationships/image" Target="../media/image166.png"/><Relationship Id="rId7" Type="http://schemas.openxmlformats.org/officeDocument/2006/relationships/image" Target="../media/image24.png"/><Relationship Id="rId71" Type="http://schemas.openxmlformats.org/officeDocument/2006/relationships/image" Target="../media/image163.png"/><Relationship Id="rId92" Type="http://schemas.openxmlformats.org/officeDocument/2006/relationships/image" Target="../media/image180.png"/><Relationship Id="rId2" Type="http://schemas.openxmlformats.org/officeDocument/2006/relationships/image" Target="../media/image8.jpg"/><Relationship Id="rId29" Type="http://schemas.openxmlformats.org/officeDocument/2006/relationships/image" Target="../media/image127.png"/><Relationship Id="rId24" Type="http://schemas.openxmlformats.org/officeDocument/2006/relationships/image" Target="../media/image123.png"/><Relationship Id="rId40" Type="http://schemas.openxmlformats.org/officeDocument/2006/relationships/image" Target="../media/image138.png"/><Relationship Id="rId45" Type="http://schemas.openxmlformats.org/officeDocument/2006/relationships/image" Target="../media/image61.png"/><Relationship Id="rId66" Type="http://schemas.openxmlformats.org/officeDocument/2006/relationships/image" Target="../media/image160.png"/><Relationship Id="rId87" Type="http://schemas.openxmlformats.org/officeDocument/2006/relationships/image" Target="../media/image175.png"/><Relationship Id="rId61" Type="http://schemas.openxmlformats.org/officeDocument/2006/relationships/image" Target="../media/image155.png"/><Relationship Id="rId82" Type="http://schemas.openxmlformats.org/officeDocument/2006/relationships/image" Target="../media/image98.png"/><Relationship Id="rId19" Type="http://schemas.openxmlformats.org/officeDocument/2006/relationships/image" Target="../media/image119.png"/><Relationship Id="rId14" Type="http://schemas.openxmlformats.org/officeDocument/2006/relationships/image" Target="../media/image31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56" Type="http://schemas.openxmlformats.org/officeDocument/2006/relationships/image" Target="../media/image150.png"/><Relationship Id="rId77" Type="http://schemas.openxmlformats.org/officeDocument/2006/relationships/image" Target="../media/image1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fieldengineer.com/blogs/benefits-of-remote-network-engine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034923"/>
            <a:ext cx="7371715" cy="380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95"/>
              </a:spcBef>
              <a:buSzPct val="64285"/>
              <a:buFont typeface="IPAexGothic"/>
              <a:buChar char="◆"/>
              <a:tabLst>
                <a:tab pos="2978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 set of </a:t>
            </a:r>
            <a:r>
              <a:rPr sz="2800" b="1" dirty="0">
                <a:latin typeface="Times New Roman"/>
                <a:cs typeface="Times New Roman"/>
              </a:rPr>
              <a:t>communication </a:t>
            </a:r>
            <a:r>
              <a:rPr sz="2800" b="1" spc="-5" dirty="0">
                <a:latin typeface="Times New Roman"/>
                <a:cs typeface="Times New Roman"/>
              </a:rPr>
              <a:t>elements connected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by  </a:t>
            </a:r>
            <a:r>
              <a:rPr sz="2800" b="1" dirty="0">
                <a:latin typeface="Times New Roman"/>
                <a:cs typeface="Times New Roman"/>
              </a:rPr>
              <a:t>communication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links</a:t>
            </a:r>
            <a:endParaRPr sz="2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5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5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b="1" dirty="0">
                <a:latin typeface="Times New Roman"/>
                <a:cs typeface="Times New Roman"/>
              </a:rPr>
              <a:t>Computers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printers, mobile </a:t>
            </a:r>
            <a:r>
              <a:rPr sz="2000" dirty="0">
                <a:latin typeface="Times New Roman"/>
                <a:cs typeface="Times New Roman"/>
              </a:rPr>
              <a:t>phones,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Routers, switches,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3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10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dirty="0">
                <a:latin typeface="Times New Roman"/>
                <a:cs typeface="Times New Roman"/>
              </a:rPr>
              <a:t>optic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fiber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coaxial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cable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twisted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wireless (radio, </a:t>
            </a:r>
            <a:r>
              <a:rPr sz="2000" spc="-5" dirty="0">
                <a:latin typeface="Times New Roman"/>
                <a:cs typeface="Times New Roman"/>
              </a:rPr>
              <a:t>microwave,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satellite)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022" y="4999735"/>
            <a:ext cx="35547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Noto Sans Symbols"/>
                <a:cs typeface="Noto Sans Symbols"/>
              </a:rPr>
              <a:t>➭</a:t>
            </a:r>
            <a:r>
              <a:rPr sz="2400" spc="-70" dirty="0">
                <a:latin typeface="Noto Sans Symbols"/>
                <a:cs typeface="Noto Sans Symbols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Topologies</a:t>
            </a:r>
            <a:endParaRPr sz="2400">
              <a:latin typeface="Times New Roman"/>
              <a:cs typeface="Times New Roman"/>
            </a:endParaRPr>
          </a:p>
          <a:p>
            <a:pPr marL="730885" indent="-318770">
              <a:lnSpc>
                <a:spcPct val="100000"/>
              </a:lnSpc>
              <a:buFont typeface="IPAexGothic"/>
              <a:buChar char="●"/>
              <a:tabLst>
                <a:tab pos="730885" algn="l"/>
              </a:tabLst>
            </a:pPr>
            <a:r>
              <a:rPr sz="2000" dirty="0">
                <a:latin typeface="Times New Roman"/>
                <a:cs typeface="Times New Roman"/>
              </a:rPr>
              <a:t>Ring, </a:t>
            </a:r>
            <a:r>
              <a:rPr sz="2000" spc="-20" dirty="0">
                <a:latin typeface="Times New Roman"/>
                <a:cs typeface="Times New Roman"/>
              </a:rPr>
              <a:t>Star, </a:t>
            </a:r>
            <a:r>
              <a:rPr sz="2000" spc="-5" dirty="0">
                <a:latin typeface="Times New Roman"/>
                <a:cs typeface="Times New Roman"/>
              </a:rPr>
              <a:t>Bus, </a:t>
            </a:r>
            <a:r>
              <a:rPr sz="2000" spc="-15" dirty="0">
                <a:latin typeface="Times New Roman"/>
                <a:cs typeface="Times New Roman"/>
              </a:rPr>
              <a:t>Tree,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032" y="332054"/>
            <a:ext cx="6703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What </a:t>
            </a:r>
            <a:r>
              <a:rPr sz="4000" b="1" dirty="0">
                <a:solidFill>
                  <a:srgbClr val="FF3300"/>
                </a:solidFill>
                <a:latin typeface="Times New Roman"/>
                <a:cs typeface="Times New Roman"/>
              </a:rPr>
              <a:t>is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Computer</a:t>
            </a:r>
            <a:r>
              <a:rPr sz="4000" b="1" spc="-9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9667" y="2582132"/>
            <a:ext cx="3616528" cy="359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664" y="2566873"/>
            <a:ext cx="1083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local</a:t>
            </a:r>
            <a:r>
              <a:rPr sz="20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861" y="5577941"/>
            <a:ext cx="101917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comp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ny  network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4125" y="3719321"/>
            <a:ext cx="1484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regional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0866" y="1295146"/>
            <a:ext cx="514350" cy="246379"/>
            <a:chOff x="8960866" y="1295146"/>
            <a:chExt cx="514350" cy="246379"/>
          </a:xfrm>
        </p:grpSpPr>
        <p:sp>
          <p:nvSpPr>
            <p:cNvPr id="10" name="object 10"/>
            <p:cNvSpPr/>
            <p:nvPr/>
          </p:nvSpPr>
          <p:spPr>
            <a:xfrm>
              <a:off x="8970264" y="1405128"/>
              <a:ext cx="498475" cy="129539"/>
            </a:xfrm>
            <a:custGeom>
              <a:avLst/>
              <a:gdLst/>
              <a:ahLst/>
              <a:cxnLst/>
              <a:rect l="l" t="t" r="r" b="b"/>
              <a:pathLst>
                <a:path w="498475" h="129540">
                  <a:moveTo>
                    <a:pt x="249174" y="0"/>
                  </a:moveTo>
                  <a:lnTo>
                    <a:pt x="182915" y="2310"/>
                  </a:lnTo>
                  <a:lnTo>
                    <a:pt x="123387" y="8833"/>
                  </a:lnTo>
                  <a:lnTo>
                    <a:pt x="72961" y="18954"/>
                  </a:lnTo>
                  <a:lnTo>
                    <a:pt x="34007" y="32060"/>
                  </a:lnTo>
                  <a:lnTo>
                    <a:pt x="0" y="64770"/>
                  </a:lnTo>
                  <a:lnTo>
                    <a:pt x="8897" y="82003"/>
                  </a:lnTo>
                  <a:lnTo>
                    <a:pt x="72961" y="110585"/>
                  </a:lnTo>
                  <a:lnTo>
                    <a:pt x="123387" y="120706"/>
                  </a:lnTo>
                  <a:lnTo>
                    <a:pt x="182915" y="127229"/>
                  </a:lnTo>
                  <a:lnTo>
                    <a:pt x="249174" y="129539"/>
                  </a:lnTo>
                  <a:lnTo>
                    <a:pt x="315432" y="127229"/>
                  </a:lnTo>
                  <a:lnTo>
                    <a:pt x="374960" y="120706"/>
                  </a:lnTo>
                  <a:lnTo>
                    <a:pt x="425386" y="110585"/>
                  </a:lnTo>
                  <a:lnTo>
                    <a:pt x="464340" y="97479"/>
                  </a:lnTo>
                  <a:lnTo>
                    <a:pt x="498347" y="64770"/>
                  </a:lnTo>
                  <a:lnTo>
                    <a:pt x="489450" y="47536"/>
                  </a:lnTo>
                  <a:lnTo>
                    <a:pt x="425386" y="18954"/>
                  </a:lnTo>
                  <a:lnTo>
                    <a:pt x="374960" y="8833"/>
                  </a:lnTo>
                  <a:lnTo>
                    <a:pt x="315432" y="231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0264" y="1394460"/>
              <a:ext cx="498475" cy="140335"/>
            </a:xfrm>
            <a:custGeom>
              <a:avLst/>
              <a:gdLst/>
              <a:ahLst/>
              <a:cxnLst/>
              <a:rect l="l" t="t" r="r" b="b"/>
              <a:pathLst>
                <a:path w="498475" h="140334">
                  <a:moveTo>
                    <a:pt x="0" y="75437"/>
                  </a:moveTo>
                  <a:lnTo>
                    <a:pt x="34007" y="42728"/>
                  </a:lnTo>
                  <a:lnTo>
                    <a:pt x="72961" y="29622"/>
                  </a:lnTo>
                  <a:lnTo>
                    <a:pt x="123387" y="19501"/>
                  </a:lnTo>
                  <a:lnTo>
                    <a:pt x="182915" y="12978"/>
                  </a:lnTo>
                  <a:lnTo>
                    <a:pt x="249174" y="10667"/>
                  </a:lnTo>
                  <a:lnTo>
                    <a:pt x="315432" y="12978"/>
                  </a:lnTo>
                  <a:lnTo>
                    <a:pt x="374960" y="19501"/>
                  </a:lnTo>
                  <a:lnTo>
                    <a:pt x="425386" y="29622"/>
                  </a:lnTo>
                  <a:lnTo>
                    <a:pt x="464340" y="42728"/>
                  </a:lnTo>
                  <a:lnTo>
                    <a:pt x="498347" y="75437"/>
                  </a:lnTo>
                  <a:lnTo>
                    <a:pt x="489450" y="92671"/>
                  </a:lnTo>
                  <a:lnTo>
                    <a:pt x="425386" y="121253"/>
                  </a:lnTo>
                  <a:lnTo>
                    <a:pt x="374960" y="131374"/>
                  </a:lnTo>
                  <a:lnTo>
                    <a:pt x="315432" y="137897"/>
                  </a:lnTo>
                  <a:lnTo>
                    <a:pt x="249174" y="140207"/>
                  </a:lnTo>
                  <a:lnTo>
                    <a:pt x="182915" y="137897"/>
                  </a:lnTo>
                  <a:lnTo>
                    <a:pt x="123387" y="131374"/>
                  </a:lnTo>
                  <a:lnTo>
                    <a:pt x="72961" y="121253"/>
                  </a:lnTo>
                  <a:lnTo>
                    <a:pt x="34007" y="108147"/>
                  </a:lnTo>
                  <a:lnTo>
                    <a:pt x="0" y="75437"/>
                  </a:lnTo>
                  <a:close/>
                </a:path>
                <a:path w="498475" h="140334">
                  <a:moveTo>
                    <a:pt x="0" y="0"/>
                  </a:moveTo>
                  <a:lnTo>
                    <a:pt x="0" y="80772"/>
                  </a:lnTo>
                </a:path>
                <a:path w="498475" h="140334">
                  <a:moveTo>
                    <a:pt x="498347" y="0"/>
                  </a:moveTo>
                  <a:lnTo>
                    <a:pt x="498347" y="807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7216" y="1301495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19">
                  <a:moveTo>
                    <a:pt x="496824" y="75438"/>
                  </a:moveTo>
                  <a:lnTo>
                    <a:pt x="462889" y="37376"/>
                  </a:lnTo>
                  <a:lnTo>
                    <a:pt x="424053" y="22098"/>
                  </a:lnTo>
                  <a:lnTo>
                    <a:pt x="373773" y="10312"/>
                  </a:lnTo>
                  <a:lnTo>
                    <a:pt x="314426" y="2705"/>
                  </a:lnTo>
                  <a:lnTo>
                    <a:pt x="248412" y="0"/>
                  </a:lnTo>
                  <a:lnTo>
                    <a:pt x="182384" y="2705"/>
                  </a:lnTo>
                  <a:lnTo>
                    <a:pt x="123037" y="10312"/>
                  </a:lnTo>
                  <a:lnTo>
                    <a:pt x="72771" y="22098"/>
                  </a:lnTo>
                  <a:lnTo>
                    <a:pt x="33921" y="37376"/>
                  </a:lnTo>
                  <a:lnTo>
                    <a:pt x="0" y="75438"/>
                  </a:lnTo>
                  <a:lnTo>
                    <a:pt x="7747" y="92964"/>
                  </a:lnTo>
                  <a:lnTo>
                    <a:pt x="3048" y="92964"/>
                  </a:lnTo>
                  <a:lnTo>
                    <a:pt x="3048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064" y="92964"/>
                  </a:lnTo>
                  <a:lnTo>
                    <a:pt x="496824" y="7543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7216" y="1301496"/>
              <a:ext cx="497205" cy="151130"/>
            </a:xfrm>
            <a:custGeom>
              <a:avLst/>
              <a:gdLst/>
              <a:ahLst/>
              <a:cxnLst/>
              <a:rect l="l" t="t" r="r" b="b"/>
              <a:pathLst>
                <a:path w="497204" h="151130">
                  <a:moveTo>
                    <a:pt x="0" y="75437"/>
                  </a:moveTo>
                  <a:lnTo>
                    <a:pt x="33923" y="37366"/>
                  </a:lnTo>
                  <a:lnTo>
                    <a:pt x="72770" y="22097"/>
                  </a:lnTo>
                  <a:lnTo>
                    <a:pt x="123048" y="10301"/>
                  </a:lnTo>
                  <a:lnTo>
                    <a:pt x="182386" y="2695"/>
                  </a:lnTo>
                  <a:lnTo>
                    <a:pt x="248411" y="0"/>
                  </a:lnTo>
                  <a:lnTo>
                    <a:pt x="314437" y="2695"/>
                  </a:lnTo>
                  <a:lnTo>
                    <a:pt x="373775" y="10301"/>
                  </a:lnTo>
                  <a:lnTo>
                    <a:pt x="424052" y="22098"/>
                  </a:lnTo>
                  <a:lnTo>
                    <a:pt x="462900" y="37366"/>
                  </a:lnTo>
                  <a:lnTo>
                    <a:pt x="496824" y="75437"/>
                  </a:lnTo>
                  <a:lnTo>
                    <a:pt x="487948" y="95489"/>
                  </a:lnTo>
                  <a:lnTo>
                    <a:pt x="424053" y="128777"/>
                  </a:lnTo>
                  <a:lnTo>
                    <a:pt x="373775" y="140574"/>
                  </a:lnTo>
                  <a:lnTo>
                    <a:pt x="314437" y="148180"/>
                  </a:lnTo>
                  <a:lnTo>
                    <a:pt x="248411" y="150875"/>
                  </a:lnTo>
                  <a:lnTo>
                    <a:pt x="182386" y="148180"/>
                  </a:lnTo>
                  <a:lnTo>
                    <a:pt x="123048" y="140574"/>
                  </a:lnTo>
                  <a:lnTo>
                    <a:pt x="72771" y="128777"/>
                  </a:lnTo>
                  <a:lnTo>
                    <a:pt x="33923" y="113509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2562" y="1319974"/>
              <a:ext cx="261175" cy="118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71597" y="1874329"/>
            <a:ext cx="218440" cy="416559"/>
            <a:chOff x="8971597" y="1874329"/>
            <a:chExt cx="218440" cy="416559"/>
          </a:xfrm>
        </p:grpSpPr>
        <p:sp>
          <p:nvSpPr>
            <p:cNvPr id="16" name="object 16"/>
            <p:cNvSpPr/>
            <p:nvPr/>
          </p:nvSpPr>
          <p:spPr>
            <a:xfrm>
              <a:off x="8976360" y="1880628"/>
              <a:ext cx="208915" cy="407034"/>
            </a:xfrm>
            <a:custGeom>
              <a:avLst/>
              <a:gdLst/>
              <a:ahLst/>
              <a:cxnLst/>
              <a:rect l="l" t="t" r="r" b="b"/>
              <a:pathLst>
                <a:path w="208915" h="407035">
                  <a:moveTo>
                    <a:pt x="208788" y="312407"/>
                  </a:moveTo>
                  <a:lnTo>
                    <a:pt x="202692" y="312407"/>
                  </a:lnTo>
                  <a:lnTo>
                    <a:pt x="202692" y="0"/>
                  </a:lnTo>
                  <a:lnTo>
                    <a:pt x="105156" y="0"/>
                  </a:lnTo>
                  <a:lnTo>
                    <a:pt x="105156" y="89903"/>
                  </a:lnTo>
                  <a:lnTo>
                    <a:pt x="1524" y="89903"/>
                  </a:lnTo>
                  <a:lnTo>
                    <a:pt x="1524" y="405028"/>
                  </a:lnTo>
                  <a:lnTo>
                    <a:pt x="0" y="406895"/>
                  </a:lnTo>
                  <a:lnTo>
                    <a:pt x="131826" y="406895"/>
                  </a:lnTo>
                  <a:lnTo>
                    <a:pt x="133057" y="405371"/>
                  </a:lnTo>
                  <a:lnTo>
                    <a:pt x="134112" y="405371"/>
                  </a:lnTo>
                  <a:lnTo>
                    <a:pt x="134112" y="404101"/>
                  </a:lnTo>
                  <a:lnTo>
                    <a:pt x="208788" y="312407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7883" y="1970532"/>
              <a:ext cx="132715" cy="315595"/>
            </a:xfrm>
            <a:custGeom>
              <a:avLst/>
              <a:gdLst/>
              <a:ahLst/>
              <a:cxnLst/>
              <a:rect l="l" t="t" r="r" b="b"/>
              <a:pathLst>
                <a:path w="132715" h="315594">
                  <a:moveTo>
                    <a:pt x="0" y="315467"/>
                  </a:moveTo>
                  <a:lnTo>
                    <a:pt x="132588" y="315467"/>
                  </a:lnTo>
                  <a:lnTo>
                    <a:pt x="132588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71597" y="1874329"/>
              <a:ext cx="218313" cy="104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0471" y="1885188"/>
              <a:ext cx="74930" cy="401320"/>
            </a:xfrm>
            <a:custGeom>
              <a:avLst/>
              <a:gdLst/>
              <a:ahLst/>
              <a:cxnLst/>
              <a:rect l="l" t="t" r="r" b="b"/>
              <a:pathLst>
                <a:path w="74929" h="401319">
                  <a:moveTo>
                    <a:pt x="74675" y="0"/>
                  </a:moveTo>
                  <a:lnTo>
                    <a:pt x="74675" y="307848"/>
                  </a:lnTo>
                </a:path>
                <a:path w="74929" h="401319">
                  <a:moveTo>
                    <a:pt x="74675" y="307848"/>
                  </a:moveTo>
                  <a:lnTo>
                    <a:pt x="0" y="4008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86868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86868" y="181355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0" y="181355"/>
                  </a:moveTo>
                  <a:lnTo>
                    <a:pt x="86868" y="181355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06839" y="20665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231158" y="1359583"/>
            <a:ext cx="351334" cy="266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70315" y="1966259"/>
            <a:ext cx="404480" cy="423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98966" y="1485645"/>
            <a:ext cx="79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10927" y="1614043"/>
            <a:ext cx="1424940" cy="90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workstation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  <a:spcBef>
                <a:spcPts val="2085"/>
              </a:spcBef>
            </a:pPr>
            <a:r>
              <a:rPr sz="2000" dirty="0">
                <a:latin typeface="Comic Sans MS"/>
                <a:cs typeface="Comic Sans MS"/>
              </a:rPr>
              <a:t>mobile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6390" y="1997201"/>
            <a:ext cx="79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rv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24800" y="4980432"/>
            <a:ext cx="1905" cy="248920"/>
          </a:xfrm>
          <a:custGeom>
            <a:avLst/>
            <a:gdLst/>
            <a:ahLst/>
            <a:cxnLst/>
            <a:rect l="l" t="t" r="r" b="b"/>
            <a:pathLst>
              <a:path w="1904" h="248920">
                <a:moveTo>
                  <a:pt x="0" y="248412"/>
                </a:moveTo>
                <a:lnTo>
                  <a:pt x="152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9900" algn="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8307" y="413130"/>
            <a:ext cx="254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904" y="1237236"/>
            <a:ext cx="8556625" cy="4229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Computer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i="1" spc="-10" dirty="0">
                <a:latin typeface="Times New Roman"/>
                <a:cs typeface="Times New Roman"/>
              </a:rPr>
              <a:t>interconnected </a:t>
            </a:r>
            <a:r>
              <a:rPr sz="2800" spc="-5" dirty="0">
                <a:latin typeface="Times New Roman"/>
                <a:cs typeface="Times New Roman"/>
              </a:rPr>
              <a:t>collection of </a:t>
            </a:r>
            <a:r>
              <a:rPr sz="2800" i="1" dirty="0">
                <a:latin typeface="Times New Roman"/>
                <a:cs typeface="Times New Roman"/>
              </a:rPr>
              <a:t>autonomous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0"/>
              </a:spcBef>
            </a:pPr>
            <a:r>
              <a:rPr sz="2400" spc="375" dirty="0">
                <a:latin typeface="Wingdings"/>
                <a:cs typeface="Wingdings"/>
              </a:rPr>
              <a:t></a:t>
            </a:r>
            <a:r>
              <a:rPr sz="2400" i="1" spc="375" dirty="0">
                <a:solidFill>
                  <a:srgbClr val="FF0000"/>
                </a:solidFill>
                <a:latin typeface="Times New Roman"/>
                <a:cs typeface="Times New Roman"/>
              </a:rPr>
              <a:t>Internet: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“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 of</a:t>
            </a:r>
            <a:r>
              <a:rPr sz="2400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”</a:t>
            </a:r>
            <a:endParaRPr sz="2400">
              <a:latin typeface="Comic Sans MS"/>
              <a:cs typeface="Comic Sans MS"/>
            </a:endParaRPr>
          </a:p>
          <a:p>
            <a:pPr marL="1612900" lvl="2" indent="-229235">
              <a:lnSpc>
                <a:spcPct val="100000"/>
              </a:lnSpc>
              <a:spcBef>
                <a:spcPts val="52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loosely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hierarchical</a:t>
            </a:r>
            <a:endParaRPr sz="200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public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000" dirty="0">
                <a:latin typeface="Times New Roman"/>
                <a:cs typeface="Times New Roman"/>
              </a:rPr>
              <a:t>versus private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Intranet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spc="935" dirty="0">
                <a:latin typeface="Wingdings"/>
                <a:cs typeface="Wingdings"/>
              </a:rPr>
              <a:t></a:t>
            </a:r>
            <a:r>
              <a:rPr sz="2400" spc="935" dirty="0">
                <a:latin typeface="Times New Roman"/>
                <a:cs typeface="Times New Roman"/>
              </a:rPr>
              <a:t>WWW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distributed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top of Internet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Distributed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75"/>
              </a:spcBef>
              <a:buClr>
                <a:srgbClr val="EC7C30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High </a:t>
            </a:r>
            <a:r>
              <a:rPr sz="2800" i="1" spc="-20" dirty="0">
                <a:latin typeface="Times New Roman"/>
                <a:cs typeface="Times New Roman"/>
              </a:rPr>
              <a:t>degree </a:t>
            </a:r>
            <a:r>
              <a:rPr sz="2800" i="1" spc="-5" dirty="0">
                <a:latin typeface="Times New Roman"/>
                <a:cs typeface="Times New Roman"/>
              </a:rPr>
              <a:t>of cohesiveness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transparency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software system built on top of 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414261"/>
            <a:ext cx="9156700" cy="450215"/>
            <a:chOff x="1517650" y="6414261"/>
            <a:chExt cx="9156700" cy="450215"/>
          </a:xfrm>
        </p:grpSpPr>
        <p:sp>
          <p:nvSpPr>
            <p:cNvPr id="6" name="object 6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9144000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9144000" y="4373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0" y="437387"/>
                  </a:moveTo>
                  <a:lnTo>
                    <a:pt x="9144000" y="4373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05900" y="6420611"/>
              <a:ext cx="1472183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662" y="5461203"/>
            <a:ext cx="119818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is a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node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(router) in a computer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 key stopping point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data on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its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800" spc="2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... 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basic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connections at home,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Service Provider that gives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800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entire</a:t>
            </a:r>
            <a:r>
              <a:rPr sz="18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3185160" algn="r">
              <a:lnSpc>
                <a:spcPct val="100000"/>
              </a:lnSpc>
              <a:spcBef>
                <a:spcPts val="825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379222"/>
            <a:ext cx="2886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0" dirty="0">
                <a:solidFill>
                  <a:srgbClr val="C00000"/>
                </a:solidFill>
                <a:latin typeface="Trebuchet MS"/>
                <a:cs typeface="Trebuchet MS"/>
              </a:rPr>
              <a:t>Internetworks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641" y="1491437"/>
            <a:ext cx="864298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98755" indent="-229235">
              <a:lnSpc>
                <a:spcPts val="3030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Internetworks </a:t>
            </a:r>
            <a:r>
              <a:rPr sz="2800" spc="-10" dirty="0">
                <a:latin typeface="Carlito"/>
                <a:cs typeface="Carlito"/>
              </a:rPr>
              <a:t>connect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20" dirty="0">
                <a:latin typeface="Carlito"/>
                <a:cs typeface="Carlito"/>
              </a:rPr>
              <a:t>hardware 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</a:t>
            </a:r>
            <a:endParaRPr sz="2800">
              <a:latin typeface="Carlito"/>
              <a:cs typeface="Carlito"/>
            </a:endParaRPr>
          </a:p>
          <a:p>
            <a:pPr marL="241300" marR="781685" indent="-229235">
              <a:lnSpc>
                <a:spcPts val="3020"/>
              </a:lnSpc>
              <a:spcBef>
                <a:spcPts val="1005"/>
              </a:spcBef>
              <a:buFont typeface="Carlito"/>
              <a:buChar char="•"/>
              <a:tabLst>
                <a:tab pos="241935" algn="l"/>
                <a:tab pos="7477125" algn="l"/>
              </a:tabLst>
            </a:pP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</a:t>
            </a:r>
            <a:r>
              <a:rPr sz="2800" b="1" i="1" spc="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ction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f</a:t>
            </a:r>
            <a:r>
              <a:rPr sz="2800" b="1" i="1" spc="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nt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er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onnec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n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tw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r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k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an 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internetwork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or</a:t>
            </a:r>
            <a:r>
              <a:rPr sz="2800" b="1" i="1" spc="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5" dirty="0">
                <a:solidFill>
                  <a:srgbClr val="2E5496"/>
                </a:solidFill>
                <a:latin typeface="Carlito"/>
                <a:cs typeface="Carlito"/>
              </a:rPr>
              <a:t>internet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Gateways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the connection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to provide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necessary </a:t>
            </a:r>
            <a:r>
              <a:rPr sz="2800" spc="-15" dirty="0">
                <a:latin typeface="Carlito"/>
                <a:cs typeface="Carlito"/>
              </a:rPr>
              <a:t>translation </a:t>
            </a:r>
            <a:r>
              <a:rPr sz="2800" spc="-20" dirty="0">
                <a:latin typeface="Carlito"/>
                <a:cs typeface="Carlito"/>
              </a:rPr>
              <a:t>(protocol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conversion)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334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14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4000" b="1" spc="-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50" dirty="0">
                <a:solidFill>
                  <a:srgbClr val="C00000"/>
                </a:solidFill>
                <a:latin typeface="Trebuchet MS"/>
                <a:cs typeface="Trebuchet MS"/>
              </a:rPr>
              <a:t>WWW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4431" y="1186918"/>
            <a:ext cx="5059252" cy="4182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96" y="1471929"/>
            <a:ext cx="11600815" cy="48183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60119" marR="610679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960755" algn="l"/>
                <a:tab pos="5144135" algn="l"/>
              </a:tabLst>
            </a:pPr>
            <a:r>
              <a:rPr sz="2800" b="1" spc="-195" dirty="0">
                <a:solidFill>
                  <a:srgbClr val="C00000"/>
                </a:solidFill>
                <a:latin typeface="Trebuchet MS"/>
                <a:cs typeface="Trebuchet MS"/>
              </a:rPr>
              <a:t>World </a:t>
            </a:r>
            <a:r>
              <a:rPr sz="2800" b="1" spc="-180" dirty="0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2800" b="1" spc="-175" dirty="0">
                <a:solidFill>
                  <a:srgbClr val="C00000"/>
                </a:solidFill>
                <a:latin typeface="Trebuchet MS"/>
                <a:cs typeface="Trebuchet MS"/>
              </a:rPr>
              <a:t>Web</a:t>
            </a:r>
            <a:r>
              <a:rPr sz="2800" spc="-17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Web),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is	</a:t>
            </a:r>
            <a:r>
              <a:rPr sz="28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large </a:t>
            </a:r>
            <a:r>
              <a:rPr sz="2800" b="1" spc="-185" dirty="0">
                <a:latin typeface="Trebuchet MS"/>
                <a:cs typeface="Trebuchet MS"/>
              </a:rPr>
              <a:t>distributed </a:t>
            </a:r>
            <a:r>
              <a:rPr sz="2800" b="1" spc="-145" dirty="0">
                <a:latin typeface="Trebuchet MS"/>
                <a:cs typeface="Trebuchet MS"/>
              </a:rPr>
              <a:t>system</a:t>
            </a:r>
            <a:r>
              <a:rPr sz="2800" spc="-145" dirty="0">
                <a:latin typeface="Arial"/>
                <a:cs typeface="Arial"/>
              </a:rPr>
              <a:t>, </a:t>
            </a:r>
            <a:r>
              <a:rPr sz="2800" spc="-310" dirty="0">
                <a:latin typeface="Arial"/>
                <a:cs typeface="Arial"/>
              </a:rPr>
              <a:t>a  </a:t>
            </a:r>
            <a:r>
              <a:rPr sz="2800" spc="-120" dirty="0">
                <a:latin typeface="Arial"/>
                <a:cs typeface="Arial"/>
              </a:rPr>
              <a:t>collection </a:t>
            </a:r>
            <a:r>
              <a:rPr sz="2800" spc="-8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websites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90" dirty="0">
                <a:latin typeface="Arial"/>
                <a:cs typeface="Arial"/>
              </a:rPr>
              <a:t>web  </a:t>
            </a:r>
            <a:r>
              <a:rPr sz="2800" spc="-204" dirty="0">
                <a:latin typeface="Arial"/>
                <a:cs typeface="Arial"/>
              </a:rPr>
              <a:t>pages </a:t>
            </a:r>
            <a:r>
              <a:rPr sz="2800" spc="-125" dirty="0">
                <a:latin typeface="Arial"/>
                <a:cs typeface="Arial"/>
              </a:rPr>
              <a:t>stored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190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servers 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connected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local  </a:t>
            </a:r>
            <a:r>
              <a:rPr sz="2800" spc="-130" dirty="0">
                <a:latin typeface="Arial"/>
                <a:cs typeface="Arial"/>
              </a:rPr>
              <a:t>computers </a:t>
            </a:r>
            <a:r>
              <a:rPr sz="2800" spc="-120" dirty="0">
                <a:latin typeface="Arial"/>
                <a:cs typeface="Arial"/>
              </a:rPr>
              <a:t>through </a:t>
            </a:r>
            <a:r>
              <a:rPr sz="2800" spc="-140" dirty="0">
                <a:latin typeface="Arial"/>
                <a:cs typeface="Arial"/>
              </a:rPr>
              <a:t>the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  <a:p>
            <a:pPr marL="960119" marR="6207125" indent="-228600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960755" algn="l"/>
              </a:tabLst>
            </a:pPr>
            <a:r>
              <a:rPr sz="2800" b="1" spc="-215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network of  </a:t>
            </a:r>
            <a:r>
              <a:rPr sz="2800" b="1" spc="-10" dirty="0">
                <a:latin typeface="Carlito"/>
                <a:cs typeface="Carlito"/>
              </a:rPr>
              <a:t>connected </a:t>
            </a:r>
            <a:r>
              <a:rPr sz="2800" b="1" spc="-15" dirty="0">
                <a:latin typeface="Carlito"/>
                <a:cs typeface="Carlito"/>
              </a:rPr>
              <a:t>computers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10" dirty="0">
                <a:latin typeface="Carlito"/>
                <a:cs typeface="Carlito"/>
              </a:rPr>
              <a:t>on,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what  </a:t>
            </a:r>
            <a:r>
              <a:rPr sz="2800" spc="-5" dirty="0">
                <a:latin typeface="Carlito"/>
                <a:cs typeface="Carlito"/>
              </a:rPr>
              <a:t>emails and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25" dirty="0">
                <a:latin typeface="Carlito"/>
                <a:cs typeface="Carlito"/>
              </a:rPr>
              <a:t>travel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across.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Think of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internet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as 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connect towns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cities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together.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world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wide web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contains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things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you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see</a:t>
            </a:r>
            <a:r>
              <a:rPr sz="1800" spc="3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houses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shops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0"/>
            <a:ext cx="422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Evolution </a:t>
            </a:r>
            <a:r>
              <a:rPr sz="4000" b="1" spc="-31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0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188" y="537972"/>
            <a:ext cx="8668512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2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C00000"/>
                </a:solidFill>
                <a:latin typeface="Trebuchet MS"/>
                <a:cs typeface="Trebuchet MS"/>
              </a:rPr>
              <a:t>History </a:t>
            </a:r>
            <a:r>
              <a:rPr sz="3600" b="1" spc="-28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3518" y="2066035"/>
            <a:ext cx="453898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first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workable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prototype</a:t>
            </a:r>
            <a:r>
              <a:rPr sz="1800" spc="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299085" marR="18415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came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late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1960s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with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creation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</a:t>
            </a:r>
            <a:r>
              <a:rPr sz="1800" spc="-30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Advanced Research Projects Agency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99300"/>
              </a:lnSpc>
              <a:spcBef>
                <a:spcPts val="15"/>
              </a:spcBef>
              <a:buClr>
                <a:srgbClr val="1F2023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Originally funded by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U.S.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Department  of Defense,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used packet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allow multiple computers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communicate on a single</a:t>
            </a:r>
            <a:r>
              <a:rPr sz="1800" spc="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223" y="1537716"/>
            <a:ext cx="6768685" cy="418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5130" y="1255775"/>
            <a:ext cx="3531235" cy="4482465"/>
            <a:chOff x="2185130" y="1255775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87165" y="3260921"/>
              <a:ext cx="1271905" cy="640715"/>
            </a:xfrm>
            <a:custGeom>
              <a:avLst/>
              <a:gdLst/>
              <a:ahLst/>
              <a:cxnLst/>
              <a:rect l="l" t="t" r="r" b="b"/>
              <a:pathLst>
                <a:path w="1271904" h="640714">
                  <a:moveTo>
                    <a:pt x="337398" y="14687"/>
                  </a:moveTo>
                  <a:lnTo>
                    <a:pt x="282092" y="15642"/>
                  </a:lnTo>
                  <a:lnTo>
                    <a:pt x="231993" y="19425"/>
                  </a:lnTo>
                  <a:lnTo>
                    <a:pt x="190367" y="26856"/>
                  </a:lnTo>
                  <a:lnTo>
                    <a:pt x="134327" y="46044"/>
                  </a:lnTo>
                  <a:lnTo>
                    <a:pt x="84298" y="72111"/>
                  </a:lnTo>
                  <a:lnTo>
                    <a:pt x="43255" y="103517"/>
                  </a:lnTo>
                  <a:lnTo>
                    <a:pt x="14166" y="138728"/>
                  </a:lnTo>
                  <a:lnTo>
                    <a:pt x="0" y="176206"/>
                  </a:lnTo>
                  <a:lnTo>
                    <a:pt x="1513" y="210923"/>
                  </a:lnTo>
                  <a:lnTo>
                    <a:pt x="14224" y="250191"/>
                  </a:lnTo>
                  <a:lnTo>
                    <a:pt x="36099" y="291935"/>
                  </a:lnTo>
                  <a:lnTo>
                    <a:pt x="65108" y="334081"/>
                  </a:lnTo>
                  <a:lnTo>
                    <a:pt x="99218" y="374555"/>
                  </a:lnTo>
                  <a:lnTo>
                    <a:pt x="136398" y="411283"/>
                  </a:lnTo>
                  <a:lnTo>
                    <a:pt x="171726" y="440477"/>
                  </a:lnTo>
                  <a:lnTo>
                    <a:pt x="211824" y="469143"/>
                  </a:lnTo>
                  <a:lnTo>
                    <a:pt x="255833" y="496751"/>
                  </a:lnTo>
                  <a:lnTo>
                    <a:pt x="302891" y="522773"/>
                  </a:lnTo>
                  <a:lnTo>
                    <a:pt x="352140" y="546681"/>
                  </a:lnTo>
                  <a:lnTo>
                    <a:pt x="402720" y="567944"/>
                  </a:lnTo>
                  <a:lnTo>
                    <a:pt x="453771" y="586035"/>
                  </a:lnTo>
                  <a:lnTo>
                    <a:pt x="500420" y="599745"/>
                  </a:lnTo>
                  <a:lnTo>
                    <a:pt x="550287" y="612064"/>
                  </a:lnTo>
                  <a:lnTo>
                    <a:pt x="602124" y="622636"/>
                  </a:lnTo>
                  <a:lnTo>
                    <a:pt x="654685" y="631104"/>
                  </a:lnTo>
                  <a:lnTo>
                    <a:pt x="706721" y="637114"/>
                  </a:lnTo>
                  <a:lnTo>
                    <a:pt x="756987" y="640310"/>
                  </a:lnTo>
                  <a:lnTo>
                    <a:pt x="804234" y="640335"/>
                  </a:lnTo>
                  <a:lnTo>
                    <a:pt x="847217" y="636835"/>
                  </a:lnTo>
                  <a:lnTo>
                    <a:pt x="898974" y="626308"/>
                  </a:lnTo>
                  <a:lnTo>
                    <a:pt x="946446" y="609596"/>
                  </a:lnTo>
                  <a:lnTo>
                    <a:pt x="989853" y="587670"/>
                  </a:lnTo>
                  <a:lnTo>
                    <a:pt x="1029419" y="561501"/>
                  </a:lnTo>
                  <a:lnTo>
                    <a:pt x="1065365" y="532057"/>
                  </a:lnTo>
                  <a:lnTo>
                    <a:pt x="1097914" y="500310"/>
                  </a:lnTo>
                  <a:lnTo>
                    <a:pt x="1126789" y="464481"/>
                  </a:lnTo>
                  <a:lnTo>
                    <a:pt x="1151828" y="423442"/>
                  </a:lnTo>
                  <a:lnTo>
                    <a:pt x="1173432" y="379136"/>
                  </a:lnTo>
                  <a:lnTo>
                    <a:pt x="1191998" y="333507"/>
                  </a:lnTo>
                  <a:lnTo>
                    <a:pt x="1207925" y="288499"/>
                  </a:lnTo>
                  <a:lnTo>
                    <a:pt x="1221613" y="246056"/>
                  </a:lnTo>
                  <a:lnTo>
                    <a:pt x="1236282" y="202934"/>
                  </a:lnTo>
                  <a:lnTo>
                    <a:pt x="1252187" y="156860"/>
                  </a:lnTo>
                  <a:lnTo>
                    <a:pt x="1265269" y="111230"/>
                  </a:lnTo>
                  <a:lnTo>
                    <a:pt x="1271472" y="69441"/>
                  </a:lnTo>
                  <a:lnTo>
                    <a:pt x="1266942" y="36379"/>
                  </a:lnTo>
                  <a:lnTo>
                    <a:pt x="878967" y="36379"/>
                  </a:lnTo>
                  <a:lnTo>
                    <a:pt x="822987" y="36126"/>
                  </a:lnTo>
                  <a:lnTo>
                    <a:pt x="767639" y="34187"/>
                  </a:lnTo>
                  <a:lnTo>
                    <a:pt x="715121" y="31267"/>
                  </a:lnTo>
                  <a:lnTo>
                    <a:pt x="649885" y="26854"/>
                  </a:lnTo>
                  <a:lnTo>
                    <a:pt x="627362" y="25308"/>
                  </a:lnTo>
                  <a:lnTo>
                    <a:pt x="596519" y="23679"/>
                  </a:lnTo>
                  <a:lnTo>
                    <a:pt x="577469" y="23679"/>
                  </a:lnTo>
                  <a:lnTo>
                    <a:pt x="545224" y="22774"/>
                  </a:lnTo>
                  <a:lnTo>
                    <a:pt x="450535" y="17986"/>
                  </a:lnTo>
                  <a:lnTo>
                    <a:pt x="394636" y="15742"/>
                  </a:lnTo>
                  <a:lnTo>
                    <a:pt x="337398" y="14687"/>
                  </a:lnTo>
                  <a:close/>
                </a:path>
                <a:path w="1271904" h="640714">
                  <a:moveTo>
                    <a:pt x="1181058" y="0"/>
                  </a:moveTo>
                  <a:lnTo>
                    <a:pt x="1134769" y="3266"/>
                  </a:lnTo>
                  <a:lnTo>
                    <a:pt x="1083230" y="10011"/>
                  </a:lnTo>
                  <a:lnTo>
                    <a:pt x="975282" y="26856"/>
                  </a:lnTo>
                  <a:lnTo>
                    <a:pt x="924311" y="33418"/>
                  </a:lnTo>
                  <a:lnTo>
                    <a:pt x="878967" y="36379"/>
                  </a:lnTo>
                  <a:lnTo>
                    <a:pt x="1266942" y="36379"/>
                  </a:lnTo>
                  <a:lnTo>
                    <a:pt x="1266739" y="34892"/>
                  </a:lnTo>
                  <a:lnTo>
                    <a:pt x="1247013" y="10979"/>
                  </a:lnTo>
                  <a:lnTo>
                    <a:pt x="1219379" y="1981"/>
                  </a:lnTo>
                  <a:lnTo>
                    <a:pt x="1181058" y="0"/>
                  </a:lnTo>
                  <a:close/>
                </a:path>
                <a:path w="1271904" h="640714">
                  <a:moveTo>
                    <a:pt x="593343" y="23541"/>
                  </a:moveTo>
                  <a:lnTo>
                    <a:pt x="577469" y="23679"/>
                  </a:lnTo>
                  <a:lnTo>
                    <a:pt x="596519" y="23679"/>
                  </a:lnTo>
                  <a:lnTo>
                    <a:pt x="593343" y="23541"/>
                  </a:lnTo>
                  <a:close/>
                </a:path>
                <a:path w="1271904" h="640714">
                  <a:moveTo>
                    <a:pt x="581719" y="23036"/>
                  </a:moveTo>
                  <a:lnTo>
                    <a:pt x="593343" y="23541"/>
                  </a:lnTo>
                  <a:lnTo>
                    <a:pt x="602126" y="23465"/>
                  </a:lnTo>
                  <a:lnTo>
                    <a:pt x="593566" y="23108"/>
                  </a:lnTo>
                  <a:lnTo>
                    <a:pt x="581719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9308" y="3442715"/>
              <a:ext cx="469900" cy="201295"/>
            </a:xfrm>
            <a:custGeom>
              <a:avLst/>
              <a:gdLst/>
              <a:ahLst/>
              <a:cxnLst/>
              <a:rect l="l" t="t" r="r" b="b"/>
              <a:pathLst>
                <a:path w="469900" h="201295">
                  <a:moveTo>
                    <a:pt x="0" y="79248"/>
                  </a:moveTo>
                  <a:lnTo>
                    <a:pt x="164591" y="201168"/>
                  </a:lnTo>
                </a:path>
                <a:path w="469900" h="201295">
                  <a:moveTo>
                    <a:pt x="97536" y="0"/>
                  </a:moveTo>
                  <a:lnTo>
                    <a:pt x="376427" y="0"/>
                  </a:lnTo>
                </a:path>
                <a:path w="469900" h="201295">
                  <a:moveTo>
                    <a:pt x="333755" y="190500"/>
                  </a:moveTo>
                  <a:lnTo>
                    <a:pt x="469391" y="868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2472" y="2683763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120" y="3232403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7" y="217932"/>
                  </a:moveTo>
                  <a:lnTo>
                    <a:pt x="1216152" y="217932"/>
                  </a:lnTo>
                </a:path>
                <a:path w="1216660" h="218439">
                  <a:moveTo>
                    <a:pt x="390144" y="0"/>
                  </a:moveTo>
                  <a:lnTo>
                    <a:pt x="390144" y="131063"/>
                  </a:lnTo>
                </a:path>
                <a:path w="1216660" h="218439">
                  <a:moveTo>
                    <a:pt x="0" y="213360"/>
                  </a:moveTo>
                  <a:lnTo>
                    <a:pt x="167640" y="210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675" y="1726548"/>
              <a:ext cx="1693213" cy="1081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5130" y="1423098"/>
              <a:ext cx="1714500" cy="1057910"/>
            </a:xfrm>
            <a:custGeom>
              <a:avLst/>
              <a:gdLst/>
              <a:ahLst/>
              <a:cxnLst/>
              <a:rect l="l" t="t" r="r" b="b"/>
              <a:pathLst>
                <a:path w="1714500" h="1057910">
                  <a:moveTo>
                    <a:pt x="1239009" y="0"/>
                  </a:moveTo>
                  <a:lnTo>
                    <a:pt x="1194164" y="1460"/>
                  </a:lnTo>
                  <a:lnTo>
                    <a:pt x="1144295" y="5587"/>
                  </a:lnTo>
                  <a:lnTo>
                    <a:pt x="1076864" y="13144"/>
                  </a:lnTo>
                  <a:lnTo>
                    <a:pt x="993376" y="23022"/>
                  </a:lnTo>
                  <a:lnTo>
                    <a:pt x="944718" y="29019"/>
                  </a:lnTo>
                  <a:lnTo>
                    <a:pt x="893326" y="35722"/>
                  </a:lnTo>
                  <a:lnTo>
                    <a:pt x="840606" y="43130"/>
                  </a:lnTo>
                  <a:lnTo>
                    <a:pt x="787963" y="51244"/>
                  </a:lnTo>
                  <a:lnTo>
                    <a:pt x="736803" y="60063"/>
                  </a:lnTo>
                  <a:lnTo>
                    <a:pt x="688532" y="69588"/>
                  </a:lnTo>
                  <a:lnTo>
                    <a:pt x="644556" y="79819"/>
                  </a:lnTo>
                  <a:lnTo>
                    <a:pt x="591966" y="94087"/>
                  </a:lnTo>
                  <a:lnTo>
                    <a:pt x="540951" y="109581"/>
                  </a:lnTo>
                  <a:lnTo>
                    <a:pt x="492277" y="126159"/>
                  </a:lnTo>
                  <a:lnTo>
                    <a:pt x="446711" y="143679"/>
                  </a:lnTo>
                  <a:lnTo>
                    <a:pt x="405020" y="161999"/>
                  </a:lnTo>
                  <a:lnTo>
                    <a:pt x="367970" y="180976"/>
                  </a:lnTo>
                  <a:lnTo>
                    <a:pt x="301194" y="238472"/>
                  </a:lnTo>
                  <a:lnTo>
                    <a:pt x="285384" y="280463"/>
                  </a:lnTo>
                  <a:lnTo>
                    <a:pt x="272408" y="322145"/>
                  </a:lnTo>
                  <a:lnTo>
                    <a:pt x="245776" y="359219"/>
                  </a:lnTo>
                  <a:lnTo>
                    <a:pt x="206714" y="381723"/>
                  </a:lnTo>
                  <a:lnTo>
                    <a:pt x="157276" y="399046"/>
                  </a:lnTo>
                  <a:lnTo>
                    <a:pt x="105589" y="415912"/>
                  </a:lnTo>
                  <a:lnTo>
                    <a:pt x="59779" y="437045"/>
                  </a:lnTo>
                  <a:lnTo>
                    <a:pt x="27971" y="467169"/>
                  </a:lnTo>
                  <a:lnTo>
                    <a:pt x="1023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46" y="683817"/>
                  </a:lnTo>
                  <a:lnTo>
                    <a:pt x="21240" y="724217"/>
                  </a:lnTo>
                  <a:lnTo>
                    <a:pt x="82216" y="764127"/>
                  </a:lnTo>
                  <a:lnTo>
                    <a:pt x="135058" y="768222"/>
                  </a:lnTo>
                  <a:lnTo>
                    <a:pt x="212248" y="771842"/>
                  </a:lnTo>
                  <a:lnTo>
                    <a:pt x="293952" y="773352"/>
                  </a:lnTo>
                  <a:lnTo>
                    <a:pt x="343746" y="772481"/>
                  </a:lnTo>
                  <a:lnTo>
                    <a:pt x="510874" y="767488"/>
                  </a:lnTo>
                  <a:lnTo>
                    <a:pt x="567493" y="766175"/>
                  </a:lnTo>
                  <a:lnTo>
                    <a:pt x="622065" y="765611"/>
                  </a:lnTo>
                  <a:lnTo>
                    <a:pt x="673087" y="766138"/>
                  </a:lnTo>
                  <a:lnTo>
                    <a:pt x="719057" y="768101"/>
                  </a:lnTo>
                  <a:lnTo>
                    <a:pt x="758475" y="771842"/>
                  </a:lnTo>
                  <a:lnTo>
                    <a:pt x="825176" y="785201"/>
                  </a:lnTo>
                  <a:lnTo>
                    <a:pt x="873870" y="803492"/>
                  </a:lnTo>
                  <a:lnTo>
                    <a:pt x="912670" y="825581"/>
                  </a:lnTo>
                  <a:lnTo>
                    <a:pt x="949690" y="850334"/>
                  </a:lnTo>
                  <a:lnTo>
                    <a:pt x="1035452" y="902061"/>
                  </a:lnTo>
                  <a:lnTo>
                    <a:pt x="1079705" y="932003"/>
                  </a:lnTo>
                  <a:lnTo>
                    <a:pt x="1124600" y="963533"/>
                  </a:lnTo>
                  <a:lnTo>
                    <a:pt x="1168934" y="993739"/>
                  </a:lnTo>
                  <a:lnTo>
                    <a:pt x="1211505" y="1019712"/>
                  </a:lnTo>
                  <a:lnTo>
                    <a:pt x="1251108" y="1038542"/>
                  </a:lnTo>
                  <a:lnTo>
                    <a:pt x="1306061" y="1053607"/>
                  </a:lnTo>
                  <a:lnTo>
                    <a:pt x="1357550" y="1057814"/>
                  </a:lnTo>
                  <a:lnTo>
                    <a:pt x="1405252" y="1053972"/>
                  </a:lnTo>
                  <a:lnTo>
                    <a:pt x="1448847" y="1044892"/>
                  </a:lnTo>
                  <a:lnTo>
                    <a:pt x="1488910" y="1032541"/>
                  </a:lnTo>
                  <a:lnTo>
                    <a:pt x="1525698" y="1014952"/>
                  </a:lnTo>
                  <a:lnTo>
                    <a:pt x="1558414" y="989314"/>
                  </a:lnTo>
                  <a:lnTo>
                    <a:pt x="1586261" y="952817"/>
                  </a:lnTo>
                  <a:lnTo>
                    <a:pt x="1604330" y="912711"/>
                  </a:lnTo>
                  <a:lnTo>
                    <a:pt x="1619009" y="863620"/>
                  </a:lnTo>
                  <a:lnTo>
                    <a:pt x="1631359" y="809512"/>
                  </a:lnTo>
                  <a:lnTo>
                    <a:pt x="1642442" y="754356"/>
                  </a:lnTo>
                  <a:lnTo>
                    <a:pt x="1653317" y="702119"/>
                  </a:lnTo>
                  <a:lnTo>
                    <a:pt x="1664114" y="653529"/>
                  </a:lnTo>
                  <a:lnTo>
                    <a:pt x="1674192" y="606005"/>
                  </a:lnTo>
                  <a:lnTo>
                    <a:pt x="1683227" y="558330"/>
                  </a:lnTo>
                  <a:lnTo>
                    <a:pt x="1690897" y="509282"/>
                  </a:lnTo>
                  <a:lnTo>
                    <a:pt x="1696878" y="457644"/>
                  </a:lnTo>
                  <a:lnTo>
                    <a:pt x="1707480" y="358631"/>
                  </a:lnTo>
                  <a:lnTo>
                    <a:pt x="1712086" y="305641"/>
                  </a:lnTo>
                  <a:lnTo>
                    <a:pt x="1714047" y="253974"/>
                  </a:lnTo>
                  <a:lnTo>
                    <a:pt x="1711724" y="206363"/>
                  </a:lnTo>
                  <a:lnTo>
                    <a:pt x="1703482" y="165544"/>
                  </a:lnTo>
                  <a:lnTo>
                    <a:pt x="1680247" y="116216"/>
                  </a:lnTo>
                  <a:lnTo>
                    <a:pt x="1646761" y="76866"/>
                  </a:lnTo>
                  <a:lnTo>
                    <a:pt x="1604773" y="46136"/>
                  </a:lnTo>
                  <a:lnTo>
                    <a:pt x="1556035" y="22669"/>
                  </a:lnTo>
                  <a:lnTo>
                    <a:pt x="1509844" y="10177"/>
                  </a:lnTo>
                  <a:lnTo>
                    <a:pt x="1456343" y="3690"/>
                  </a:lnTo>
                  <a:lnTo>
                    <a:pt x="1399471" y="1226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2884" y="2112263"/>
              <a:ext cx="2039620" cy="1257300"/>
            </a:xfrm>
            <a:custGeom>
              <a:avLst/>
              <a:gdLst/>
              <a:ahLst/>
              <a:cxnLst/>
              <a:rect l="l" t="t" r="r" b="b"/>
              <a:pathLst>
                <a:path w="2039620" h="1257300">
                  <a:moveTo>
                    <a:pt x="434339" y="184403"/>
                  </a:moveTo>
                  <a:lnTo>
                    <a:pt x="943355" y="187451"/>
                  </a:lnTo>
                </a:path>
                <a:path w="2039620" h="1257300">
                  <a:moveTo>
                    <a:pt x="0" y="0"/>
                  </a:moveTo>
                  <a:lnTo>
                    <a:pt x="152400" y="96012"/>
                  </a:lnTo>
                </a:path>
                <a:path w="2039620" h="1257300">
                  <a:moveTo>
                    <a:pt x="1287779" y="176784"/>
                  </a:moveTo>
                  <a:lnTo>
                    <a:pt x="1411224" y="89915"/>
                  </a:lnTo>
                </a:path>
                <a:path w="2039620" h="1257300">
                  <a:moveTo>
                    <a:pt x="1117091" y="262127"/>
                  </a:moveTo>
                  <a:lnTo>
                    <a:pt x="1117091" y="345948"/>
                  </a:lnTo>
                </a:path>
                <a:path w="2039620" h="1257300">
                  <a:moveTo>
                    <a:pt x="1287779" y="448056"/>
                  </a:moveTo>
                  <a:lnTo>
                    <a:pt x="1551431" y="160020"/>
                  </a:lnTo>
                </a:path>
                <a:path w="2039620" h="1257300">
                  <a:moveTo>
                    <a:pt x="1653539" y="158496"/>
                  </a:moveTo>
                  <a:lnTo>
                    <a:pt x="1653539" y="355091"/>
                  </a:lnTo>
                </a:path>
                <a:path w="2039620" h="1257300">
                  <a:moveTo>
                    <a:pt x="1307591" y="464820"/>
                  </a:moveTo>
                  <a:lnTo>
                    <a:pt x="1495043" y="464820"/>
                  </a:lnTo>
                </a:path>
                <a:path w="2039620" h="1257300">
                  <a:moveTo>
                    <a:pt x="1860803" y="454151"/>
                  </a:moveTo>
                  <a:lnTo>
                    <a:pt x="2039112" y="454151"/>
                  </a:lnTo>
                </a:path>
                <a:path w="2039620" h="1257300">
                  <a:moveTo>
                    <a:pt x="1104900" y="530351"/>
                  </a:moveTo>
                  <a:lnTo>
                    <a:pt x="1007363" y="1235964"/>
                  </a:lnTo>
                </a:path>
                <a:path w="2039620" h="1257300">
                  <a:moveTo>
                    <a:pt x="1709927" y="530351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6679" y="4098824"/>
              <a:ext cx="3042920" cy="1639570"/>
            </a:xfrm>
            <a:custGeom>
              <a:avLst/>
              <a:gdLst/>
              <a:ahLst/>
              <a:cxnLst/>
              <a:rect l="l" t="t" r="r" b="b"/>
              <a:pathLst>
                <a:path w="3042920" h="1639570">
                  <a:moveTo>
                    <a:pt x="1784047" y="0"/>
                  </a:moveTo>
                  <a:lnTo>
                    <a:pt x="1731943" y="1449"/>
                  </a:lnTo>
                  <a:lnTo>
                    <a:pt x="1680647" y="4473"/>
                  </a:lnTo>
                  <a:lnTo>
                    <a:pt x="1630739" y="8946"/>
                  </a:lnTo>
                  <a:lnTo>
                    <a:pt x="1582800" y="14744"/>
                  </a:lnTo>
                  <a:lnTo>
                    <a:pt x="1537411" y="21743"/>
                  </a:lnTo>
                  <a:lnTo>
                    <a:pt x="1495152" y="29818"/>
                  </a:lnTo>
                  <a:lnTo>
                    <a:pt x="1447967" y="44794"/>
                  </a:lnTo>
                  <a:lnTo>
                    <a:pt x="1406521" y="65565"/>
                  </a:lnTo>
                  <a:lnTo>
                    <a:pt x="1369100" y="89901"/>
                  </a:lnTo>
                  <a:lnTo>
                    <a:pt x="1333989" y="115575"/>
                  </a:lnTo>
                  <a:lnTo>
                    <a:pt x="1299472" y="140355"/>
                  </a:lnTo>
                  <a:lnTo>
                    <a:pt x="1263837" y="162013"/>
                  </a:lnTo>
                  <a:lnTo>
                    <a:pt x="1225368" y="178319"/>
                  </a:lnTo>
                  <a:lnTo>
                    <a:pt x="1182351" y="187044"/>
                  </a:lnTo>
                  <a:lnTo>
                    <a:pt x="1140811" y="187058"/>
                  </a:lnTo>
                  <a:lnTo>
                    <a:pt x="1097697" y="180804"/>
                  </a:lnTo>
                  <a:lnTo>
                    <a:pt x="1053088" y="169890"/>
                  </a:lnTo>
                  <a:lnTo>
                    <a:pt x="1007065" y="155921"/>
                  </a:lnTo>
                  <a:lnTo>
                    <a:pt x="959708" y="140504"/>
                  </a:lnTo>
                  <a:lnTo>
                    <a:pt x="911097" y="125247"/>
                  </a:lnTo>
                  <a:lnTo>
                    <a:pt x="861314" y="111755"/>
                  </a:lnTo>
                  <a:lnTo>
                    <a:pt x="810439" y="101635"/>
                  </a:lnTo>
                  <a:lnTo>
                    <a:pt x="758552" y="96493"/>
                  </a:lnTo>
                  <a:lnTo>
                    <a:pt x="665655" y="91913"/>
                  </a:lnTo>
                  <a:lnTo>
                    <a:pt x="615207" y="89657"/>
                  </a:lnTo>
                  <a:lnTo>
                    <a:pt x="563292" y="88195"/>
                  </a:lnTo>
                  <a:lnTo>
                    <a:pt x="510814" y="88108"/>
                  </a:lnTo>
                  <a:lnTo>
                    <a:pt x="458672" y="89977"/>
                  </a:lnTo>
                  <a:lnTo>
                    <a:pt x="407767" y="94380"/>
                  </a:lnTo>
                  <a:lnTo>
                    <a:pt x="359002" y="101899"/>
                  </a:lnTo>
                  <a:lnTo>
                    <a:pt x="313276" y="113113"/>
                  </a:lnTo>
                  <a:lnTo>
                    <a:pt x="271492" y="128601"/>
                  </a:lnTo>
                  <a:lnTo>
                    <a:pt x="234550" y="148944"/>
                  </a:lnTo>
                  <a:lnTo>
                    <a:pt x="201473" y="175316"/>
                  </a:lnTo>
                  <a:lnTo>
                    <a:pt x="170660" y="207819"/>
                  </a:lnTo>
                  <a:lnTo>
                    <a:pt x="142175" y="245422"/>
                  </a:lnTo>
                  <a:lnTo>
                    <a:pt x="116084" y="287096"/>
                  </a:lnTo>
                  <a:lnTo>
                    <a:pt x="92452" y="331810"/>
                  </a:lnTo>
                  <a:lnTo>
                    <a:pt x="71344" y="378535"/>
                  </a:lnTo>
                  <a:lnTo>
                    <a:pt x="52825" y="426241"/>
                  </a:lnTo>
                  <a:lnTo>
                    <a:pt x="36961" y="473897"/>
                  </a:lnTo>
                  <a:lnTo>
                    <a:pt x="23817" y="520474"/>
                  </a:lnTo>
                  <a:lnTo>
                    <a:pt x="13458" y="564942"/>
                  </a:lnTo>
                  <a:lnTo>
                    <a:pt x="5950" y="606271"/>
                  </a:lnTo>
                  <a:lnTo>
                    <a:pt x="797" y="655666"/>
                  </a:lnTo>
                  <a:lnTo>
                    <a:pt x="0" y="706752"/>
                  </a:lnTo>
                  <a:lnTo>
                    <a:pt x="3320" y="758408"/>
                  </a:lnTo>
                  <a:lnTo>
                    <a:pt x="10523" y="809512"/>
                  </a:lnTo>
                  <a:lnTo>
                    <a:pt x="21372" y="858942"/>
                  </a:lnTo>
                  <a:lnTo>
                    <a:pt x="35630" y="905577"/>
                  </a:lnTo>
                  <a:lnTo>
                    <a:pt x="53062" y="948296"/>
                  </a:lnTo>
                  <a:lnTo>
                    <a:pt x="73431" y="985976"/>
                  </a:lnTo>
                  <a:lnTo>
                    <a:pt x="96501" y="1017497"/>
                  </a:lnTo>
                  <a:lnTo>
                    <a:pt x="126864" y="1042961"/>
                  </a:lnTo>
                  <a:lnTo>
                    <a:pt x="162604" y="1058262"/>
                  </a:lnTo>
                  <a:lnTo>
                    <a:pt x="202844" y="1066488"/>
                  </a:lnTo>
                  <a:lnTo>
                    <a:pt x="246710" y="1070726"/>
                  </a:lnTo>
                  <a:lnTo>
                    <a:pt x="293326" y="1074065"/>
                  </a:lnTo>
                  <a:lnTo>
                    <a:pt x="341817" y="1079594"/>
                  </a:lnTo>
                  <a:lnTo>
                    <a:pt x="391308" y="1090400"/>
                  </a:lnTo>
                  <a:lnTo>
                    <a:pt x="440925" y="1109572"/>
                  </a:lnTo>
                  <a:lnTo>
                    <a:pt x="476768" y="1129349"/>
                  </a:lnTo>
                  <a:lnTo>
                    <a:pt x="512599" y="1152675"/>
                  </a:lnTo>
                  <a:lnTo>
                    <a:pt x="548728" y="1178848"/>
                  </a:lnTo>
                  <a:lnTo>
                    <a:pt x="585463" y="1207166"/>
                  </a:lnTo>
                  <a:lnTo>
                    <a:pt x="661988" y="1267430"/>
                  </a:lnTo>
                  <a:lnTo>
                    <a:pt x="702397" y="1297972"/>
                  </a:lnTo>
                  <a:lnTo>
                    <a:pt x="744648" y="1327852"/>
                  </a:lnTo>
                  <a:lnTo>
                    <a:pt x="789052" y="1356367"/>
                  </a:lnTo>
                  <a:lnTo>
                    <a:pt x="835916" y="1382817"/>
                  </a:lnTo>
                  <a:lnTo>
                    <a:pt x="885552" y="1406498"/>
                  </a:lnTo>
                  <a:lnTo>
                    <a:pt x="926818" y="1423752"/>
                  </a:lnTo>
                  <a:lnTo>
                    <a:pt x="970175" y="1440741"/>
                  </a:lnTo>
                  <a:lnTo>
                    <a:pt x="1015378" y="1457396"/>
                  </a:lnTo>
                  <a:lnTo>
                    <a:pt x="1062185" y="1473647"/>
                  </a:lnTo>
                  <a:lnTo>
                    <a:pt x="1110353" y="1489426"/>
                  </a:lnTo>
                  <a:lnTo>
                    <a:pt x="1159638" y="1504662"/>
                  </a:lnTo>
                  <a:lnTo>
                    <a:pt x="1209798" y="1519287"/>
                  </a:lnTo>
                  <a:lnTo>
                    <a:pt x="1260590" y="1533230"/>
                  </a:lnTo>
                  <a:lnTo>
                    <a:pt x="1311771" y="1546423"/>
                  </a:lnTo>
                  <a:lnTo>
                    <a:pt x="1363097" y="1558796"/>
                  </a:lnTo>
                  <a:lnTo>
                    <a:pt x="1414327" y="1570280"/>
                  </a:lnTo>
                  <a:lnTo>
                    <a:pt x="1465216" y="1580805"/>
                  </a:lnTo>
                  <a:lnTo>
                    <a:pt x="1515522" y="1590301"/>
                  </a:lnTo>
                  <a:lnTo>
                    <a:pt x="1565002" y="1598700"/>
                  </a:lnTo>
                  <a:lnTo>
                    <a:pt x="1614555" y="1605955"/>
                  </a:lnTo>
                  <a:lnTo>
                    <a:pt x="1665082" y="1612696"/>
                  </a:lnTo>
                  <a:lnTo>
                    <a:pt x="1716340" y="1618846"/>
                  </a:lnTo>
                  <a:lnTo>
                    <a:pt x="1768085" y="1624330"/>
                  </a:lnTo>
                  <a:lnTo>
                    <a:pt x="1820073" y="1629070"/>
                  </a:lnTo>
                  <a:lnTo>
                    <a:pt x="1872062" y="1632991"/>
                  </a:lnTo>
                  <a:lnTo>
                    <a:pt x="1923808" y="1636016"/>
                  </a:lnTo>
                  <a:lnTo>
                    <a:pt x="1975069" y="1638068"/>
                  </a:lnTo>
                  <a:lnTo>
                    <a:pt x="2025600" y="1639072"/>
                  </a:lnTo>
                  <a:lnTo>
                    <a:pt x="2075158" y="1638951"/>
                  </a:lnTo>
                  <a:lnTo>
                    <a:pt x="2123501" y="1637628"/>
                  </a:lnTo>
                  <a:lnTo>
                    <a:pt x="2170385" y="1635027"/>
                  </a:lnTo>
                  <a:lnTo>
                    <a:pt x="2215567" y="1631073"/>
                  </a:lnTo>
                  <a:lnTo>
                    <a:pt x="2258803" y="1625687"/>
                  </a:lnTo>
                  <a:lnTo>
                    <a:pt x="2316724" y="1615117"/>
                  </a:lnTo>
                  <a:lnTo>
                    <a:pt x="2372417" y="1601707"/>
                  </a:lnTo>
                  <a:lnTo>
                    <a:pt x="2425938" y="1585764"/>
                  </a:lnTo>
                  <a:lnTo>
                    <a:pt x="2477344" y="1567591"/>
                  </a:lnTo>
                  <a:lnTo>
                    <a:pt x="2526693" y="1547495"/>
                  </a:lnTo>
                  <a:lnTo>
                    <a:pt x="2574042" y="1525781"/>
                  </a:lnTo>
                  <a:lnTo>
                    <a:pt x="2619448" y="1502754"/>
                  </a:lnTo>
                  <a:lnTo>
                    <a:pt x="2662967" y="1478720"/>
                  </a:lnTo>
                  <a:lnTo>
                    <a:pt x="2704658" y="1453983"/>
                  </a:lnTo>
                  <a:lnTo>
                    <a:pt x="2744578" y="1428850"/>
                  </a:lnTo>
                  <a:lnTo>
                    <a:pt x="2787993" y="1402315"/>
                  </a:lnTo>
                  <a:lnTo>
                    <a:pt x="2830837" y="1376953"/>
                  </a:lnTo>
                  <a:lnTo>
                    <a:pt x="2872180" y="1351455"/>
                  </a:lnTo>
                  <a:lnTo>
                    <a:pt x="2911092" y="1324512"/>
                  </a:lnTo>
                  <a:lnTo>
                    <a:pt x="2946645" y="1294814"/>
                  </a:lnTo>
                  <a:lnTo>
                    <a:pt x="2977909" y="1261050"/>
                  </a:lnTo>
                  <a:lnTo>
                    <a:pt x="3003956" y="1221912"/>
                  </a:lnTo>
                  <a:lnTo>
                    <a:pt x="3023855" y="1176089"/>
                  </a:lnTo>
                  <a:lnTo>
                    <a:pt x="3036678" y="1122272"/>
                  </a:lnTo>
                  <a:lnTo>
                    <a:pt x="3042657" y="1041349"/>
                  </a:lnTo>
                  <a:lnTo>
                    <a:pt x="3042194" y="993849"/>
                  </a:lnTo>
                  <a:lnTo>
                    <a:pt x="3039588" y="942782"/>
                  </a:lnTo>
                  <a:lnTo>
                    <a:pt x="3034956" y="888992"/>
                  </a:lnTo>
                  <a:lnTo>
                    <a:pt x="3028417" y="833324"/>
                  </a:lnTo>
                  <a:lnTo>
                    <a:pt x="3020091" y="776621"/>
                  </a:lnTo>
                  <a:lnTo>
                    <a:pt x="3010094" y="719729"/>
                  </a:lnTo>
                  <a:lnTo>
                    <a:pt x="2998547" y="663490"/>
                  </a:lnTo>
                  <a:lnTo>
                    <a:pt x="2985567" y="608750"/>
                  </a:lnTo>
                  <a:lnTo>
                    <a:pt x="2971273" y="556352"/>
                  </a:lnTo>
                  <a:lnTo>
                    <a:pt x="2955784" y="507141"/>
                  </a:lnTo>
                  <a:lnTo>
                    <a:pt x="2939217" y="461961"/>
                  </a:lnTo>
                  <a:lnTo>
                    <a:pt x="2921692" y="421655"/>
                  </a:lnTo>
                  <a:lnTo>
                    <a:pt x="2903328" y="387069"/>
                  </a:lnTo>
                  <a:lnTo>
                    <a:pt x="2875573" y="347618"/>
                  </a:lnTo>
                  <a:lnTo>
                    <a:pt x="2843752" y="315172"/>
                  </a:lnTo>
                  <a:lnTo>
                    <a:pt x="2808442" y="288708"/>
                  </a:lnTo>
                  <a:lnTo>
                    <a:pt x="2770225" y="267203"/>
                  </a:lnTo>
                  <a:lnTo>
                    <a:pt x="2729680" y="249633"/>
                  </a:lnTo>
                  <a:lnTo>
                    <a:pt x="2687387" y="234974"/>
                  </a:lnTo>
                  <a:lnTo>
                    <a:pt x="2643927" y="222202"/>
                  </a:lnTo>
                  <a:lnTo>
                    <a:pt x="2555821" y="198227"/>
                  </a:lnTo>
                  <a:lnTo>
                    <a:pt x="2512336" y="184976"/>
                  </a:lnTo>
                  <a:lnTo>
                    <a:pt x="2470004" y="169518"/>
                  </a:lnTo>
                  <a:lnTo>
                    <a:pt x="2329487" y="113470"/>
                  </a:lnTo>
                  <a:lnTo>
                    <a:pt x="2281462" y="94999"/>
                  </a:lnTo>
                  <a:lnTo>
                    <a:pt x="2233037" y="77253"/>
                  </a:lnTo>
                  <a:lnTo>
                    <a:pt x="2184327" y="60604"/>
                  </a:lnTo>
                  <a:lnTo>
                    <a:pt x="2135445" y="45424"/>
                  </a:lnTo>
                  <a:lnTo>
                    <a:pt x="2086508" y="32086"/>
                  </a:lnTo>
                  <a:lnTo>
                    <a:pt x="2037631" y="20960"/>
                  </a:lnTo>
                  <a:lnTo>
                    <a:pt x="1988928" y="12419"/>
                  </a:lnTo>
                  <a:lnTo>
                    <a:pt x="1939399" y="6333"/>
                  </a:lnTo>
                  <a:lnTo>
                    <a:pt x="1888356" y="2317"/>
                  </a:lnTo>
                  <a:lnTo>
                    <a:pt x="1836378" y="247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912" y="4677155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044" y="5190743"/>
              <a:ext cx="85725" cy="3175"/>
            </a:xfrm>
            <a:custGeom>
              <a:avLst/>
              <a:gdLst/>
              <a:ahLst/>
              <a:cxnLst/>
              <a:rect l="l" t="t" r="r" b="b"/>
              <a:pathLst>
                <a:path w="85725" h="3175">
                  <a:moveTo>
                    <a:pt x="-6350" y="1523"/>
                  </a:moveTo>
                  <a:lnTo>
                    <a:pt x="91694" y="1523"/>
                  </a:lnTo>
                </a:path>
              </a:pathLst>
            </a:custGeom>
            <a:ln w="15748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3208" y="488289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4828" y="3784091"/>
              <a:ext cx="1911350" cy="1248410"/>
            </a:xfrm>
            <a:custGeom>
              <a:avLst/>
              <a:gdLst/>
              <a:ahLst/>
              <a:cxnLst/>
              <a:rect l="l" t="t" r="r" b="b"/>
              <a:pathLst>
                <a:path w="1911350" h="1248410">
                  <a:moveTo>
                    <a:pt x="1516380" y="623315"/>
                  </a:moveTo>
                  <a:lnTo>
                    <a:pt x="1908048" y="807719"/>
                  </a:lnTo>
                </a:path>
                <a:path w="1911350" h="1248410">
                  <a:moveTo>
                    <a:pt x="896112" y="809243"/>
                  </a:moveTo>
                  <a:lnTo>
                    <a:pt x="1217676" y="609599"/>
                  </a:lnTo>
                </a:path>
                <a:path w="1911350" h="1248410">
                  <a:moveTo>
                    <a:pt x="938784" y="902207"/>
                  </a:moveTo>
                  <a:lnTo>
                    <a:pt x="1911096" y="902207"/>
                  </a:lnTo>
                </a:path>
                <a:path w="1911350" h="1248410">
                  <a:moveTo>
                    <a:pt x="259080" y="699515"/>
                  </a:moveTo>
                  <a:lnTo>
                    <a:pt x="522732" y="784859"/>
                  </a:lnTo>
                </a:path>
                <a:path w="1911350" h="1248410">
                  <a:moveTo>
                    <a:pt x="0" y="1036319"/>
                  </a:moveTo>
                  <a:lnTo>
                    <a:pt x="413004" y="908303"/>
                  </a:lnTo>
                </a:path>
                <a:path w="1911350" h="1248410">
                  <a:moveTo>
                    <a:pt x="568451" y="995171"/>
                  </a:moveTo>
                  <a:lnTo>
                    <a:pt x="426720" y="1194815"/>
                  </a:lnTo>
                </a:path>
                <a:path w="1911350" h="1248410">
                  <a:moveTo>
                    <a:pt x="821436" y="1196339"/>
                  </a:moveTo>
                  <a:lnTo>
                    <a:pt x="746760" y="1022603"/>
                  </a:lnTo>
                </a:path>
                <a:path w="1911350" h="1248410">
                  <a:moveTo>
                    <a:pt x="902208" y="978407"/>
                  </a:moveTo>
                  <a:lnTo>
                    <a:pt x="1405127" y="1248155"/>
                  </a:lnTo>
                </a:path>
                <a:path w="1911350" h="1248410">
                  <a:moveTo>
                    <a:pt x="1431036" y="437387"/>
                  </a:moveTo>
                  <a:lnTo>
                    <a:pt x="165811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9296" y="4242815"/>
              <a:ext cx="414527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26080" y="4279391"/>
              <a:ext cx="195071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0780" y="4663440"/>
              <a:ext cx="483107" cy="4069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520" y="4703063"/>
              <a:ext cx="228600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9316" y="4965191"/>
              <a:ext cx="426719" cy="350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0672" y="4998719"/>
              <a:ext cx="202691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3488" y="4948428"/>
              <a:ext cx="42672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7684" y="4981955"/>
              <a:ext cx="201167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6224" y="1431035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6248" y="1313687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6228" y="1255775"/>
              <a:ext cx="416051" cy="883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4964" y="2180843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64964" y="218084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63440" y="2104643"/>
              <a:ext cx="390144" cy="123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3440" y="210464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4814" y="2127250"/>
              <a:ext cx="232156" cy="645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4964" y="2156459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4572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8116" y="2545079"/>
              <a:ext cx="387096" cy="975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8116" y="2545079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6592" y="2467355"/>
              <a:ext cx="390144" cy="12801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6592" y="246735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7966" y="2489961"/>
              <a:ext cx="232156" cy="675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8116" y="2520695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78808" y="2278379"/>
              <a:ext cx="387095" cy="9448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78808" y="2278379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77283" y="2203703"/>
              <a:ext cx="390144" cy="1234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77283" y="220370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48658" y="2226309"/>
              <a:ext cx="232155" cy="645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8808" y="2255519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7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1000" y="2542031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1000" y="2542031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89476" y="2467355"/>
              <a:ext cx="390144" cy="1234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89476" y="2467355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4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4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8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0850" y="2489961"/>
              <a:ext cx="230632" cy="6451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91000" y="251917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18760" y="2564891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6927" y="3710940"/>
              <a:ext cx="481584" cy="1127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6927" y="3710940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80" y="3621024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3880" y="3621024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3"/>
                  </a:moveTo>
                  <a:lnTo>
                    <a:pt x="32991" y="32850"/>
                  </a:lnTo>
                  <a:lnTo>
                    <a:pt x="70770" y="19431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1"/>
                  </a:lnTo>
                  <a:lnTo>
                    <a:pt x="450116" y="32850"/>
                  </a:lnTo>
                  <a:lnTo>
                    <a:pt x="483108" y="66293"/>
                  </a:lnTo>
                  <a:lnTo>
                    <a:pt x="474475" y="83904"/>
                  </a:lnTo>
                  <a:lnTo>
                    <a:pt x="412337" y="113156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6"/>
                  </a:lnTo>
                  <a:lnTo>
                    <a:pt x="32991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71416" y="3654552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6927" y="3683508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56888" y="3430524"/>
              <a:ext cx="481584" cy="1127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6888" y="3430524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1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1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55364" y="3340608"/>
              <a:ext cx="486156" cy="14782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4" y="3340608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4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51376" y="3374136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4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3715" y="0"/>
                  </a:moveTo>
                  <a:lnTo>
                    <a:pt x="97789" y="0"/>
                  </a:lnTo>
                  <a:lnTo>
                    <a:pt x="181863" y="62484"/>
                  </a:lnTo>
                  <a:lnTo>
                    <a:pt x="260603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56888" y="3401568"/>
              <a:ext cx="480059" cy="93345"/>
            </a:xfrm>
            <a:custGeom>
              <a:avLst/>
              <a:gdLst/>
              <a:ahLst/>
              <a:cxnLst/>
              <a:rect l="l" t="t" r="r" b="b"/>
              <a:pathLst>
                <a:path w="480060" h="93345">
                  <a:moveTo>
                    <a:pt x="0" y="0"/>
                  </a:moveTo>
                  <a:lnTo>
                    <a:pt x="0" y="89916"/>
                  </a:lnTo>
                </a:path>
                <a:path w="480060" h="93345">
                  <a:moveTo>
                    <a:pt x="480060" y="4572"/>
                  </a:moveTo>
                  <a:lnTo>
                    <a:pt x="480060" y="929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827" y="3442715"/>
              <a:ext cx="481584" cy="1127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19827" y="3442715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16780" y="3352799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6780" y="3352799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4"/>
                  </a:moveTo>
                  <a:lnTo>
                    <a:pt x="32991" y="32850"/>
                  </a:lnTo>
                  <a:lnTo>
                    <a:pt x="70770" y="19430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0"/>
                  </a:lnTo>
                  <a:lnTo>
                    <a:pt x="450116" y="32850"/>
                  </a:lnTo>
                  <a:lnTo>
                    <a:pt x="483108" y="66294"/>
                  </a:lnTo>
                  <a:lnTo>
                    <a:pt x="474475" y="83904"/>
                  </a:lnTo>
                  <a:lnTo>
                    <a:pt x="412337" y="113157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7"/>
                  </a:lnTo>
                  <a:lnTo>
                    <a:pt x="32991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4316" y="3386327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9827" y="3415283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5"/>
                  </a:lnTo>
                </a:path>
                <a:path w="480060" h="91439">
                  <a:moveTo>
                    <a:pt x="480060" y="4571"/>
                  </a:moveTo>
                  <a:lnTo>
                    <a:pt x="48006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9540" y="4322063"/>
              <a:ext cx="612648" cy="1356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39540" y="4322063"/>
              <a:ext cx="612775" cy="135890"/>
            </a:xfrm>
            <a:custGeom>
              <a:avLst/>
              <a:gdLst/>
              <a:ahLst/>
              <a:cxnLst/>
              <a:rect l="l" t="t" r="r" b="b"/>
              <a:pathLst>
                <a:path w="612775" h="135889">
                  <a:moveTo>
                    <a:pt x="0" y="67818"/>
                  </a:moveTo>
                  <a:lnTo>
                    <a:pt x="31137" y="37988"/>
                  </a:lnTo>
                  <a:lnTo>
                    <a:pt x="67300" y="25397"/>
                  </a:lnTo>
                  <a:lnTo>
                    <a:pt x="114739" y="14895"/>
                  </a:lnTo>
                  <a:lnTo>
                    <a:pt x="171616" y="6891"/>
                  </a:lnTo>
                  <a:lnTo>
                    <a:pt x="236091" y="1790"/>
                  </a:lnTo>
                  <a:lnTo>
                    <a:pt x="306324" y="0"/>
                  </a:lnTo>
                  <a:lnTo>
                    <a:pt x="376556" y="1790"/>
                  </a:lnTo>
                  <a:lnTo>
                    <a:pt x="441031" y="6891"/>
                  </a:lnTo>
                  <a:lnTo>
                    <a:pt x="497908" y="14895"/>
                  </a:lnTo>
                  <a:lnTo>
                    <a:pt x="545347" y="25397"/>
                  </a:lnTo>
                  <a:lnTo>
                    <a:pt x="581510" y="37988"/>
                  </a:lnTo>
                  <a:lnTo>
                    <a:pt x="612648" y="67818"/>
                  </a:lnTo>
                  <a:lnTo>
                    <a:pt x="604557" y="83371"/>
                  </a:lnTo>
                  <a:lnTo>
                    <a:pt x="545347" y="110238"/>
                  </a:lnTo>
                  <a:lnTo>
                    <a:pt x="497908" y="120740"/>
                  </a:lnTo>
                  <a:lnTo>
                    <a:pt x="441031" y="128744"/>
                  </a:lnTo>
                  <a:lnTo>
                    <a:pt x="376556" y="133845"/>
                  </a:lnTo>
                  <a:lnTo>
                    <a:pt x="306324" y="135636"/>
                  </a:lnTo>
                  <a:lnTo>
                    <a:pt x="236091" y="133845"/>
                  </a:lnTo>
                  <a:lnTo>
                    <a:pt x="171616" y="128744"/>
                  </a:lnTo>
                  <a:lnTo>
                    <a:pt x="114739" y="120740"/>
                  </a:lnTo>
                  <a:lnTo>
                    <a:pt x="67300" y="110238"/>
                  </a:lnTo>
                  <a:lnTo>
                    <a:pt x="31137" y="97647"/>
                  </a:lnTo>
                  <a:lnTo>
                    <a:pt x="0" y="678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36492" y="4215383"/>
              <a:ext cx="618744" cy="17526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36492" y="4215383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59936" y="42550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8" y="74676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4929">
                  <a:moveTo>
                    <a:pt x="15239" y="0"/>
                  </a:moveTo>
                  <a:lnTo>
                    <a:pt x="122681" y="0"/>
                  </a:lnTo>
                  <a:lnTo>
                    <a:pt x="229997" y="74676"/>
                  </a:lnTo>
                  <a:lnTo>
                    <a:pt x="330708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39540" y="4288536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4620767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72000" y="4620767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7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7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5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70476" y="4512563"/>
              <a:ext cx="618744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70476" y="4512563"/>
              <a:ext cx="612775" cy="158750"/>
            </a:xfrm>
            <a:custGeom>
              <a:avLst/>
              <a:gdLst/>
              <a:ahLst/>
              <a:cxnLst/>
              <a:rect l="l" t="t" r="r" b="b"/>
              <a:pathLst>
                <a:path w="612775" h="158750">
                  <a:moveTo>
                    <a:pt x="0" y="79248"/>
                  </a:moveTo>
                  <a:lnTo>
                    <a:pt x="31137" y="44375"/>
                  </a:lnTo>
                  <a:lnTo>
                    <a:pt x="67300" y="29662"/>
                  </a:lnTo>
                  <a:lnTo>
                    <a:pt x="114739" y="17394"/>
                  </a:lnTo>
                  <a:lnTo>
                    <a:pt x="171616" y="8046"/>
                  </a:lnTo>
                  <a:lnTo>
                    <a:pt x="236091" y="2090"/>
                  </a:lnTo>
                  <a:lnTo>
                    <a:pt x="306324" y="0"/>
                  </a:lnTo>
                  <a:lnTo>
                    <a:pt x="376556" y="2090"/>
                  </a:lnTo>
                  <a:lnTo>
                    <a:pt x="441031" y="8046"/>
                  </a:lnTo>
                  <a:lnTo>
                    <a:pt x="497908" y="17394"/>
                  </a:lnTo>
                  <a:lnTo>
                    <a:pt x="545347" y="29662"/>
                  </a:lnTo>
                  <a:lnTo>
                    <a:pt x="581510" y="44375"/>
                  </a:lnTo>
                  <a:lnTo>
                    <a:pt x="612648" y="79248"/>
                  </a:lnTo>
                  <a:lnTo>
                    <a:pt x="604557" y="97433"/>
                  </a:lnTo>
                  <a:lnTo>
                    <a:pt x="545347" y="128833"/>
                  </a:lnTo>
                  <a:lnTo>
                    <a:pt x="497908" y="141101"/>
                  </a:lnTo>
                  <a:lnTo>
                    <a:pt x="441031" y="150449"/>
                  </a:lnTo>
                  <a:lnTo>
                    <a:pt x="376556" y="156405"/>
                  </a:lnTo>
                  <a:lnTo>
                    <a:pt x="306324" y="158496"/>
                  </a:lnTo>
                  <a:lnTo>
                    <a:pt x="236091" y="156405"/>
                  </a:lnTo>
                  <a:lnTo>
                    <a:pt x="171616" y="150449"/>
                  </a:lnTo>
                  <a:lnTo>
                    <a:pt x="114739" y="141101"/>
                  </a:lnTo>
                  <a:lnTo>
                    <a:pt x="67300" y="128833"/>
                  </a:lnTo>
                  <a:lnTo>
                    <a:pt x="31137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2396" y="4553711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5"/>
                  </a:moveTo>
                  <a:lnTo>
                    <a:pt x="107568" y="74675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4929">
                  <a:moveTo>
                    <a:pt x="16763" y="0"/>
                  </a:moveTo>
                  <a:lnTo>
                    <a:pt x="124205" y="0"/>
                  </a:lnTo>
                  <a:lnTo>
                    <a:pt x="231520" y="74675"/>
                  </a:lnTo>
                  <a:lnTo>
                    <a:pt x="332231" y="746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72000" y="4587240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4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23260" y="4664963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23260" y="4664963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20212" y="4558284"/>
              <a:ext cx="618744" cy="17526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20212" y="4558284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43656" y="45979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9" y="74676"/>
                  </a:lnTo>
                  <a:lnTo>
                    <a:pt x="215265" y="0"/>
                  </a:lnTo>
                  <a:lnTo>
                    <a:pt x="347472" y="0"/>
                  </a:lnTo>
                </a:path>
                <a:path w="347979" h="74929">
                  <a:moveTo>
                    <a:pt x="15240" y="0"/>
                  </a:moveTo>
                  <a:lnTo>
                    <a:pt x="123190" y="0"/>
                  </a:lnTo>
                  <a:lnTo>
                    <a:pt x="231013" y="74676"/>
                  </a:lnTo>
                  <a:lnTo>
                    <a:pt x="332232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23260" y="4631435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8188" y="3424427"/>
              <a:ext cx="387096" cy="944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8188" y="3424427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6664" y="3349752"/>
              <a:ext cx="390144" cy="1234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6664" y="334975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98038" y="3372358"/>
              <a:ext cx="232156" cy="645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8188" y="3401568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6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28416" y="2272283"/>
              <a:ext cx="387096" cy="9448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28416" y="227228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26892" y="2197608"/>
              <a:ext cx="390144" cy="12344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26892" y="2197608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98266" y="2218689"/>
              <a:ext cx="232156" cy="645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328416" y="2249423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13660" y="3255263"/>
              <a:ext cx="370331" cy="3078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84704" y="3209545"/>
              <a:ext cx="507492" cy="10667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37660" y="4767072"/>
              <a:ext cx="413003" cy="36728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05655" y="4713731"/>
              <a:ext cx="563879" cy="12649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06674" y="1722881"/>
              <a:ext cx="299085" cy="463550"/>
            </a:xfrm>
            <a:custGeom>
              <a:avLst/>
              <a:gdLst/>
              <a:ahLst/>
              <a:cxnLst/>
              <a:rect l="l" t="t" r="r" b="b"/>
              <a:pathLst>
                <a:path w="299085" h="463550">
                  <a:moveTo>
                    <a:pt x="149351" y="0"/>
                  </a:moveTo>
                  <a:lnTo>
                    <a:pt x="0" y="420623"/>
                  </a:lnTo>
                </a:path>
                <a:path w="299085" h="463550">
                  <a:moveTo>
                    <a:pt x="149351" y="0"/>
                  </a:moveTo>
                  <a:lnTo>
                    <a:pt x="298703" y="417575"/>
                  </a:lnTo>
                </a:path>
                <a:path w="299085" h="463550">
                  <a:moveTo>
                    <a:pt x="0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298703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149351" y="9143"/>
                  </a:moveTo>
                  <a:lnTo>
                    <a:pt x="149351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97149" y="1951100"/>
              <a:ext cx="317753" cy="20192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92018" y="1806701"/>
              <a:ext cx="120650" cy="106680"/>
            </a:xfrm>
            <a:custGeom>
              <a:avLst/>
              <a:gdLst/>
              <a:ahLst/>
              <a:cxnLst/>
              <a:rect l="l" t="t" r="r" b="b"/>
              <a:pathLst>
                <a:path w="120650" h="106680">
                  <a:moveTo>
                    <a:pt x="64007" y="106680"/>
                  </a:moveTo>
                  <a:lnTo>
                    <a:pt x="120395" y="89915"/>
                  </a:lnTo>
                </a:path>
                <a:path w="120650" h="106680">
                  <a:moveTo>
                    <a:pt x="64007" y="16763"/>
                  </a:moveTo>
                  <a:lnTo>
                    <a:pt x="99059" y="3048"/>
                  </a:lnTo>
                </a:path>
                <a:path w="120650" h="106680">
                  <a:moveTo>
                    <a:pt x="0" y="85344"/>
                  </a:moveTo>
                  <a:lnTo>
                    <a:pt x="68580" y="106680"/>
                  </a:lnTo>
                </a:path>
                <a:path w="120650" h="106680">
                  <a:moveTo>
                    <a:pt x="30480" y="0"/>
                  </a:moveTo>
                  <a:lnTo>
                    <a:pt x="70104" y="228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34284" y="1554479"/>
              <a:ext cx="457199" cy="33223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669" y="0"/>
                  </a:moveTo>
                  <a:lnTo>
                    <a:pt x="16287" y="1982"/>
                  </a:lnTo>
                  <a:lnTo>
                    <a:pt x="7810" y="7381"/>
                  </a:lnTo>
                  <a:lnTo>
                    <a:pt x="2095" y="15376"/>
                  </a:lnTo>
                  <a:lnTo>
                    <a:pt x="0" y="25146"/>
                  </a:lnTo>
                  <a:lnTo>
                    <a:pt x="2095" y="34915"/>
                  </a:lnTo>
                  <a:lnTo>
                    <a:pt x="7810" y="42910"/>
                  </a:lnTo>
                  <a:lnTo>
                    <a:pt x="16287" y="48309"/>
                  </a:lnTo>
                  <a:lnTo>
                    <a:pt x="26669" y="50292"/>
                  </a:lnTo>
                  <a:lnTo>
                    <a:pt x="37052" y="48309"/>
                  </a:lnTo>
                  <a:lnTo>
                    <a:pt x="45529" y="42910"/>
                  </a:lnTo>
                  <a:lnTo>
                    <a:pt x="51244" y="34915"/>
                  </a:lnTo>
                  <a:lnTo>
                    <a:pt x="53340" y="25146"/>
                  </a:lnTo>
                  <a:lnTo>
                    <a:pt x="51244" y="15376"/>
                  </a:lnTo>
                  <a:lnTo>
                    <a:pt x="45529" y="7381"/>
                  </a:lnTo>
                  <a:lnTo>
                    <a:pt x="37052" y="198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0" y="25146"/>
                  </a:moveTo>
                  <a:lnTo>
                    <a:pt x="2095" y="15376"/>
                  </a:lnTo>
                  <a:lnTo>
                    <a:pt x="7810" y="7381"/>
                  </a:lnTo>
                  <a:lnTo>
                    <a:pt x="16287" y="1982"/>
                  </a:lnTo>
                  <a:lnTo>
                    <a:pt x="26669" y="0"/>
                  </a:lnTo>
                  <a:lnTo>
                    <a:pt x="37052" y="1982"/>
                  </a:lnTo>
                  <a:lnTo>
                    <a:pt x="45529" y="7381"/>
                  </a:lnTo>
                  <a:lnTo>
                    <a:pt x="51244" y="15376"/>
                  </a:lnTo>
                  <a:lnTo>
                    <a:pt x="53340" y="25146"/>
                  </a:lnTo>
                  <a:lnTo>
                    <a:pt x="51244" y="34915"/>
                  </a:lnTo>
                  <a:lnTo>
                    <a:pt x="45529" y="42910"/>
                  </a:lnTo>
                  <a:lnTo>
                    <a:pt x="37052" y="48309"/>
                  </a:lnTo>
                  <a:lnTo>
                    <a:pt x="26669" y="50292"/>
                  </a:lnTo>
                  <a:lnTo>
                    <a:pt x="16287" y="48309"/>
                  </a:lnTo>
                  <a:lnTo>
                    <a:pt x="7810" y="42910"/>
                  </a:lnTo>
                  <a:lnTo>
                    <a:pt x="2095" y="34915"/>
                  </a:lnTo>
                  <a:lnTo>
                    <a:pt x="0" y="25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010661" y="1122679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614164" y="1810004"/>
            <a:ext cx="949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90135" y="3037458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77310" y="2653664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77310" y="2848736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275332" y="1752600"/>
            <a:ext cx="3165475" cy="3857625"/>
            <a:chOff x="2275332" y="1752600"/>
            <a:chExt cx="3165475" cy="3857625"/>
          </a:xfrm>
        </p:grpSpPr>
        <p:sp>
          <p:nvSpPr>
            <p:cNvPr id="119" name="object 119"/>
            <p:cNvSpPr/>
            <p:nvPr/>
          </p:nvSpPr>
          <p:spPr>
            <a:xfrm>
              <a:off x="5225796" y="4712207"/>
              <a:ext cx="213359" cy="45872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11139" y="475945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12664" y="4762500"/>
              <a:ext cx="88391" cy="2438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11139" y="482498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12664" y="4828032"/>
              <a:ext cx="88391" cy="198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09616" y="4956048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139" y="4956048"/>
              <a:ext cx="88392" cy="2438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396483" y="4898135"/>
              <a:ext cx="42671" cy="3657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09616" y="48920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86868" y="27432"/>
                  </a:lnTo>
                  <a:lnTo>
                    <a:pt x="92963" y="21336"/>
                  </a:lnTo>
                  <a:lnTo>
                    <a:pt x="9296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139" y="4712207"/>
              <a:ext cx="91439" cy="45872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90388" y="471220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01055" y="4762500"/>
              <a:ext cx="39624" cy="4724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01055" y="4828032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99532" y="514959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9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8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9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8" y="28956"/>
                  </a:lnTo>
                  <a:lnTo>
                    <a:pt x="6476" y="28956"/>
                  </a:lnTo>
                  <a:lnTo>
                    <a:pt x="0" y="22479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25796" y="5170932"/>
              <a:ext cx="169163" cy="1524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25796" y="517093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8" y="0"/>
                  </a:lnTo>
                  <a:lnTo>
                    <a:pt x="7619" y="0"/>
                  </a:lnTo>
                  <a:lnTo>
                    <a:pt x="161543" y="0"/>
                  </a:lnTo>
                  <a:lnTo>
                    <a:pt x="165734" y="0"/>
                  </a:lnTo>
                  <a:lnTo>
                    <a:pt x="169163" y="3429"/>
                  </a:lnTo>
                  <a:lnTo>
                    <a:pt x="169163" y="7620"/>
                  </a:lnTo>
                  <a:lnTo>
                    <a:pt x="169163" y="11811"/>
                  </a:lnTo>
                  <a:lnTo>
                    <a:pt x="165734" y="15240"/>
                  </a:lnTo>
                  <a:lnTo>
                    <a:pt x="161543" y="15240"/>
                  </a:lnTo>
                  <a:lnTo>
                    <a:pt x="7619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41036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69992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97424" y="51038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5" y="152400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5" y="152400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08804" y="5013959"/>
              <a:ext cx="214884" cy="45872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995672" y="5061203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1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4581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97196" y="5064252"/>
              <a:ext cx="88391" cy="2438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995672" y="5126735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5598" y="25907"/>
                  </a:lnTo>
                  <a:lnTo>
                    <a:pt x="91439" y="20065"/>
                  </a:lnTo>
                  <a:lnTo>
                    <a:pt x="91439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997196" y="5129784"/>
              <a:ext cx="88391" cy="198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994148" y="5257800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3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5343" y="27431"/>
                  </a:lnTo>
                  <a:lnTo>
                    <a:pt x="91439" y="21336"/>
                  </a:lnTo>
                  <a:lnTo>
                    <a:pt x="914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95672" y="5257800"/>
              <a:ext cx="88391" cy="2438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81016" y="5198364"/>
              <a:ext cx="42672" cy="381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94148" y="519379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95672" y="5013959"/>
              <a:ext cx="91439" cy="45872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74920" y="5013959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7" y="458723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85588" y="5129784"/>
              <a:ext cx="36575" cy="4267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85588" y="5064252"/>
              <a:ext cx="38100" cy="4724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84064" y="545134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908804" y="5472684"/>
              <a:ext cx="170687" cy="1524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908804" y="5472684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4" h="15239">
                  <a:moveTo>
                    <a:pt x="0" y="7619"/>
                  </a:moveTo>
                  <a:lnTo>
                    <a:pt x="0" y="3428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3068" y="0"/>
                  </a:lnTo>
                  <a:lnTo>
                    <a:pt x="167259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9" y="15239"/>
                  </a:lnTo>
                  <a:lnTo>
                    <a:pt x="163068" y="15239"/>
                  </a:lnTo>
                  <a:lnTo>
                    <a:pt x="7620" y="15239"/>
                  </a:lnTo>
                  <a:lnTo>
                    <a:pt x="342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925567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54524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980432" y="5405628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275332" y="1752600"/>
              <a:ext cx="531876" cy="224027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299081" y="1994204"/>
              <a:ext cx="442066" cy="17330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41257" y="1840801"/>
              <a:ext cx="361569" cy="21831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10028" y="1839468"/>
              <a:ext cx="298704" cy="396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42972" y="1839468"/>
              <a:ext cx="83820" cy="161925"/>
            </a:xfrm>
            <a:custGeom>
              <a:avLst/>
              <a:gdLst/>
              <a:ahLst/>
              <a:cxnLst/>
              <a:rect l="l" t="t" r="r" b="b"/>
              <a:pathLst>
                <a:path w="83819" h="161925">
                  <a:moveTo>
                    <a:pt x="69087" y="0"/>
                  </a:moveTo>
                  <a:lnTo>
                    <a:pt x="0" y="159512"/>
                  </a:lnTo>
                  <a:lnTo>
                    <a:pt x="13588" y="161544"/>
                  </a:lnTo>
                  <a:lnTo>
                    <a:pt x="83819" y="4318"/>
                  </a:lnTo>
                  <a:lnTo>
                    <a:pt x="6908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42972" y="1868423"/>
              <a:ext cx="364235" cy="18745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727960" y="1869947"/>
              <a:ext cx="82550" cy="187960"/>
            </a:xfrm>
            <a:custGeom>
              <a:avLst/>
              <a:gdLst/>
              <a:ahLst/>
              <a:cxnLst/>
              <a:rect l="l" t="t" r="r" b="b"/>
              <a:pathLst>
                <a:path w="82550" h="187960">
                  <a:moveTo>
                    <a:pt x="82295" y="0"/>
                  </a:moveTo>
                  <a:lnTo>
                    <a:pt x="79501" y="0"/>
                  </a:lnTo>
                  <a:lnTo>
                    <a:pt x="0" y="186054"/>
                  </a:lnTo>
                  <a:lnTo>
                    <a:pt x="8762" y="187451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42972" y="2001011"/>
              <a:ext cx="291083" cy="6248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38400" y="2068068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37973" y="0"/>
                  </a:moveTo>
                  <a:lnTo>
                    <a:pt x="0" y="20447"/>
                  </a:lnTo>
                  <a:lnTo>
                    <a:pt x="60960" y="36576"/>
                  </a:lnTo>
                  <a:lnTo>
                    <a:pt x="97536" y="13843"/>
                  </a:lnTo>
                  <a:lnTo>
                    <a:pt x="3797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39924" y="2068068"/>
              <a:ext cx="94487" cy="3505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446020" y="2081784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60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2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446020" y="2087879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4" h="6350">
                  <a:moveTo>
                    <a:pt x="1524" y="0"/>
                  </a:moveTo>
                  <a:lnTo>
                    <a:pt x="0" y="889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74976" y="2089404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5" h="10794">
                  <a:moveTo>
                    <a:pt x="9271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8" y="5461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301240" y="2005583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1524" y="60071"/>
                  </a:lnTo>
                  <a:lnTo>
                    <a:pt x="5080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306324" y="143129"/>
                  </a:moveTo>
                  <a:lnTo>
                    <a:pt x="4318" y="73152"/>
                  </a:lnTo>
                  <a:lnTo>
                    <a:pt x="4114" y="73152"/>
                  </a:lnTo>
                  <a:lnTo>
                    <a:pt x="4572" y="61849"/>
                  </a:lnTo>
                  <a:lnTo>
                    <a:pt x="508" y="60960"/>
                  </a:lnTo>
                  <a:lnTo>
                    <a:pt x="0" y="74422"/>
                  </a:lnTo>
                  <a:lnTo>
                    <a:pt x="368" y="74447"/>
                  </a:lnTo>
                  <a:lnTo>
                    <a:pt x="0" y="75692"/>
                  </a:lnTo>
                  <a:lnTo>
                    <a:pt x="305943" y="147828"/>
                  </a:lnTo>
                  <a:lnTo>
                    <a:pt x="306324" y="143129"/>
                  </a:lnTo>
                  <a:close/>
                </a:path>
                <a:path w="425450" h="147955">
                  <a:moveTo>
                    <a:pt x="419100" y="62611"/>
                  </a:moveTo>
                  <a:lnTo>
                    <a:pt x="418973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9100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6705" y="142367"/>
                  </a:lnTo>
                  <a:lnTo>
                    <a:pt x="306324" y="14782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46576" y="5195315"/>
              <a:ext cx="469391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866134" y="5438266"/>
              <a:ext cx="392790" cy="171716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92689" y="5285041"/>
              <a:ext cx="321945" cy="21678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53839" y="5283708"/>
              <a:ext cx="265175" cy="381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94404" y="5283708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60" h="160020">
                  <a:moveTo>
                    <a:pt x="60325" y="0"/>
                  </a:moveTo>
                  <a:lnTo>
                    <a:pt x="0" y="157987"/>
                  </a:lnTo>
                  <a:lnTo>
                    <a:pt x="11937" y="160019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92880" y="5312664"/>
              <a:ext cx="323088" cy="185928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45864" y="5314188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94404" y="5445252"/>
              <a:ext cx="257556" cy="6095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89832" y="5510784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8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91355" y="5512308"/>
              <a:ext cx="83820" cy="3505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97452" y="552450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34"/>
                  </a:lnTo>
                  <a:lnTo>
                    <a:pt x="21589" y="12191"/>
                  </a:lnTo>
                  <a:lnTo>
                    <a:pt x="30480" y="6096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95927" y="5530596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2"/>
                  </a:lnTo>
                  <a:lnTo>
                    <a:pt x="21209" y="7619"/>
                  </a:lnTo>
                  <a:lnTo>
                    <a:pt x="22860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21836" y="553212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89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869436" y="5448300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3736" y="94996"/>
                  </a:moveTo>
                  <a:lnTo>
                    <a:pt x="153670" y="89916"/>
                  </a:lnTo>
                  <a:lnTo>
                    <a:pt x="152400" y="90805"/>
                  </a:lnTo>
                  <a:lnTo>
                    <a:pt x="172212" y="96012"/>
                  </a:lnTo>
                  <a:lnTo>
                    <a:pt x="173736" y="94996"/>
                  </a:lnTo>
                  <a:close/>
                </a:path>
                <a:path w="376554" h="149860">
                  <a:moveTo>
                    <a:pt x="265176" y="131191"/>
                  </a:moveTo>
                  <a:lnTo>
                    <a:pt x="11303" y="64008"/>
                  </a:lnTo>
                  <a:lnTo>
                    <a:pt x="8255" y="64008"/>
                  </a:lnTo>
                  <a:lnTo>
                    <a:pt x="7620" y="66421"/>
                  </a:lnTo>
                  <a:lnTo>
                    <a:pt x="264922" y="135636"/>
                  </a:lnTo>
                  <a:lnTo>
                    <a:pt x="265176" y="131191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430" y="132588"/>
                  </a:lnTo>
                  <a:lnTo>
                    <a:pt x="266700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018" y="143217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292" y="75984"/>
                  </a:lnTo>
                  <a:lnTo>
                    <a:pt x="0" y="77089"/>
                  </a:lnTo>
                  <a:lnTo>
                    <a:pt x="269862" y="147574"/>
                  </a:lnTo>
                  <a:lnTo>
                    <a:pt x="269748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34412" y="2750819"/>
              <a:ext cx="440436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53462" y="2993897"/>
              <a:ext cx="368152" cy="17094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71381" y="2840545"/>
              <a:ext cx="302132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29484" y="2839211"/>
              <a:ext cx="248412" cy="381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73096" y="2837688"/>
              <a:ext cx="70485" cy="161925"/>
            </a:xfrm>
            <a:custGeom>
              <a:avLst/>
              <a:gdLst/>
              <a:ahLst/>
              <a:cxnLst/>
              <a:rect l="l" t="t" r="r" b="b"/>
              <a:pathLst>
                <a:path w="70485" h="161925">
                  <a:moveTo>
                    <a:pt x="57785" y="0"/>
                  </a:moveTo>
                  <a:lnTo>
                    <a:pt x="0" y="159512"/>
                  </a:lnTo>
                  <a:lnTo>
                    <a:pt x="11430" y="161544"/>
                  </a:lnTo>
                  <a:lnTo>
                    <a:pt x="70104" y="4317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73096" y="2866644"/>
              <a:ext cx="301752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09316" y="2868167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5" h="187960">
                  <a:moveTo>
                    <a:pt x="70103" y="0"/>
                  </a:moveTo>
                  <a:lnTo>
                    <a:pt x="67690" y="0"/>
                  </a:lnTo>
                  <a:lnTo>
                    <a:pt x="0" y="186055"/>
                  </a:lnTo>
                  <a:lnTo>
                    <a:pt x="7492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73096" y="2999232"/>
              <a:ext cx="242316" cy="62483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8524" y="3066288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70048" y="3066288"/>
              <a:ext cx="79247" cy="35051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76144" y="3080003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381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76144" y="3086100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89" h="6350">
                  <a:moveTo>
                    <a:pt x="1269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99004" y="3087624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000" y="0"/>
                  </a:moveTo>
                  <a:lnTo>
                    <a:pt x="0" y="5461"/>
                  </a:lnTo>
                  <a:lnTo>
                    <a:pt x="20573" y="12191"/>
                  </a:lnTo>
                  <a:lnTo>
                    <a:pt x="28956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55748" y="3070859"/>
              <a:ext cx="353695" cy="82550"/>
            </a:xfrm>
            <a:custGeom>
              <a:avLst/>
              <a:gdLst/>
              <a:ahLst/>
              <a:cxnLst/>
              <a:rect l="l" t="t" r="r" b="b"/>
              <a:pathLst>
                <a:path w="353694" h="82550">
                  <a:moveTo>
                    <a:pt x="164592" y="27940"/>
                  </a:moveTo>
                  <a:lnTo>
                    <a:pt x="144526" y="22860"/>
                  </a:lnTo>
                  <a:lnTo>
                    <a:pt x="143256" y="23749"/>
                  </a:lnTo>
                  <a:lnTo>
                    <a:pt x="163068" y="28956"/>
                  </a:lnTo>
                  <a:lnTo>
                    <a:pt x="164592" y="27940"/>
                  </a:lnTo>
                  <a:close/>
                </a:path>
                <a:path w="353694" h="82550">
                  <a:moveTo>
                    <a:pt x="254508" y="76200"/>
                  </a:moveTo>
                  <a:lnTo>
                    <a:pt x="3556" y="7620"/>
                  </a:lnTo>
                  <a:lnTo>
                    <a:pt x="635" y="7620"/>
                  </a:lnTo>
                  <a:lnTo>
                    <a:pt x="0" y="10033"/>
                  </a:lnTo>
                  <a:lnTo>
                    <a:pt x="254254" y="80772"/>
                  </a:lnTo>
                  <a:lnTo>
                    <a:pt x="254508" y="76200"/>
                  </a:lnTo>
                  <a:close/>
                </a:path>
                <a:path w="353694" h="82550">
                  <a:moveTo>
                    <a:pt x="353568" y="0"/>
                  </a:moveTo>
                  <a:lnTo>
                    <a:pt x="254762" y="76708"/>
                  </a:lnTo>
                  <a:lnTo>
                    <a:pt x="254508" y="82296"/>
                  </a:lnTo>
                  <a:lnTo>
                    <a:pt x="353314" y="6223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555748" y="3003803"/>
              <a:ext cx="347471" cy="13411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13888" y="2932175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90672" y="2967227"/>
              <a:ext cx="195072" cy="172212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280916" y="5132832"/>
              <a:ext cx="470915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301108" y="5374766"/>
              <a:ext cx="392790" cy="17170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427029" y="5221033"/>
              <a:ext cx="321945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489704" y="5219700"/>
              <a:ext cx="263651" cy="3962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28744" y="5219700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428744" y="5248655"/>
              <a:ext cx="323088" cy="18745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81727" y="5250179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60" h="187960">
                  <a:moveTo>
                    <a:pt x="73151" y="0"/>
                  </a:moveTo>
                  <a:lnTo>
                    <a:pt x="70612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28744" y="5381244"/>
              <a:ext cx="257555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424172" y="5446776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6" y="0"/>
                  </a:moveTo>
                  <a:lnTo>
                    <a:pt x="0" y="21336"/>
                  </a:lnTo>
                  <a:lnTo>
                    <a:pt x="55244" y="38100"/>
                  </a:lnTo>
                  <a:lnTo>
                    <a:pt x="88391" y="1447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425696" y="5448300"/>
              <a:ext cx="85343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31792" y="5462015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431792" y="5466588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3"/>
                  </a:lnTo>
                  <a:lnTo>
                    <a:pt x="21209" y="7620"/>
                  </a:lnTo>
                  <a:lnTo>
                    <a:pt x="22860" y="635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457700" y="5469635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25"/>
                  </a:lnTo>
                  <a:lnTo>
                    <a:pt x="20574" y="10667"/>
                  </a:lnTo>
                  <a:lnTo>
                    <a:pt x="28955" y="5460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303776" y="5384291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271272" y="14465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70891" y="149352"/>
                  </a:lnTo>
                  <a:lnTo>
                    <a:pt x="271272" y="144653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91"/>
                  </a:lnTo>
                  <a:lnTo>
                    <a:pt x="271272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2637535" y="5335651"/>
            <a:ext cx="5121275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J. </a:t>
            </a:r>
            <a:r>
              <a:rPr sz="1800" spc="-15" dirty="0">
                <a:latin typeface="Carlito"/>
                <a:cs typeface="Carlito"/>
              </a:rPr>
              <a:t>Kurose </a:t>
            </a:r>
            <a:r>
              <a:rPr sz="1800" dirty="0">
                <a:latin typeface="Carlito"/>
                <a:cs typeface="Carlito"/>
              </a:rPr>
              <a:t>and K. </a:t>
            </a:r>
            <a:r>
              <a:rPr sz="1800" spc="-15" dirty="0">
                <a:latin typeface="Carlito"/>
                <a:cs typeface="Carlito"/>
              </a:rPr>
              <a:t>Ross </a:t>
            </a:r>
            <a:r>
              <a:rPr sz="1800" dirty="0">
                <a:latin typeface="Carlito"/>
                <a:cs typeface="Carlito"/>
              </a:rPr>
              <a:t>2012, </a:t>
            </a:r>
            <a:r>
              <a:rPr sz="1800" spc="-10" dirty="0">
                <a:latin typeface="Carlito"/>
                <a:cs typeface="Carlito"/>
              </a:rPr>
              <a:t>Computer </a:t>
            </a:r>
            <a:r>
              <a:rPr sz="1800" spc="-5" dirty="0">
                <a:latin typeface="Carlito"/>
                <a:cs typeface="Carlito"/>
              </a:rPr>
              <a:t>Network,6th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86576" y="1166571"/>
            <a:ext cx="4100195" cy="263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4325">
              <a:lnSpc>
                <a:spcPts val="2785"/>
              </a:lnSpc>
              <a:spcBef>
                <a:spcPts val="100"/>
              </a:spcBef>
              <a:buSzPct val="116666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2400" spc="-5" dirty="0">
                <a:latin typeface="Georgia"/>
                <a:cs typeface="Georgia"/>
              </a:rPr>
              <a:t>Multiple ISPs together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85"/>
              </a:lnSpc>
            </a:pP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Internet</a:t>
            </a:r>
            <a:endParaRPr sz="2400">
              <a:latin typeface="Georgia"/>
              <a:cs typeface="Georgia"/>
            </a:endParaRPr>
          </a:p>
          <a:p>
            <a:pPr marL="241300" marR="26034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Global, </a:t>
            </a:r>
            <a:r>
              <a:rPr sz="2400" dirty="0">
                <a:latin typeface="Georgia"/>
                <a:cs typeface="Georgia"/>
              </a:rPr>
              <a:t>regional </a:t>
            </a:r>
            <a:r>
              <a:rPr sz="2400" spc="-5" dirty="0">
                <a:latin typeface="Georgia"/>
                <a:cs typeface="Georgia"/>
              </a:rPr>
              <a:t>ISPs,  residential ISPs, home  network, </a:t>
            </a:r>
            <a:r>
              <a:rPr sz="2400" dirty="0">
                <a:latin typeface="Georgia"/>
                <a:cs typeface="Georgia"/>
              </a:rPr>
              <a:t>enterprise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network</a:t>
            </a:r>
            <a:endParaRPr sz="2400">
              <a:latin typeface="Georgia"/>
              <a:cs typeface="Georgia"/>
            </a:endParaRPr>
          </a:p>
          <a:p>
            <a:pPr marL="241300" marR="63500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Hosts, </a:t>
            </a:r>
            <a:r>
              <a:rPr sz="2400" spc="-5" dirty="0">
                <a:latin typeface="Georgia"/>
                <a:cs typeface="Georgia"/>
              </a:rPr>
              <a:t>servers,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Network  core, switches,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routers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42494" y="1380744"/>
            <a:ext cx="3531235" cy="4482465"/>
            <a:chOff x="2142494" y="1380744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44492" y="3385889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2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9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3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5" y="500310"/>
                  </a:lnTo>
                  <a:lnTo>
                    <a:pt x="1128122" y="464481"/>
                  </a:lnTo>
                  <a:lnTo>
                    <a:pt x="1153221" y="423442"/>
                  </a:lnTo>
                  <a:lnTo>
                    <a:pt x="1174877" y="379136"/>
                  </a:lnTo>
                  <a:lnTo>
                    <a:pt x="1193484" y="333507"/>
                  </a:lnTo>
                  <a:lnTo>
                    <a:pt x="1209439" y="288499"/>
                  </a:lnTo>
                  <a:lnTo>
                    <a:pt x="1223137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3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1" y="23679"/>
                  </a:lnTo>
                  <a:lnTo>
                    <a:pt x="578231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3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7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1" y="23679"/>
                  </a:lnTo>
                  <a:lnTo>
                    <a:pt x="597281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8160" y="3569208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7"/>
                  </a:moveTo>
                  <a:lnTo>
                    <a:pt x="163067" y="199643"/>
                  </a:lnTo>
                </a:path>
                <a:path w="467995" h="200025">
                  <a:moveTo>
                    <a:pt x="96012" y="0"/>
                  </a:moveTo>
                  <a:lnTo>
                    <a:pt x="374903" y="0"/>
                  </a:lnTo>
                </a:path>
                <a:path w="467995" h="200025">
                  <a:moveTo>
                    <a:pt x="332231" y="190499"/>
                  </a:moveTo>
                  <a:lnTo>
                    <a:pt x="467867" y="853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810255"/>
              <a:ext cx="1458595" cy="932815"/>
            </a:xfrm>
            <a:custGeom>
              <a:avLst/>
              <a:gdLst/>
              <a:ahLst/>
              <a:cxnLst/>
              <a:rect l="l" t="t" r="r" b="b"/>
              <a:pathLst>
                <a:path w="1458595" h="932814">
                  <a:moveTo>
                    <a:pt x="1458468" y="316992"/>
                  </a:moveTo>
                  <a:lnTo>
                    <a:pt x="729234" y="0"/>
                  </a:lnTo>
                  <a:lnTo>
                    <a:pt x="0" y="316992"/>
                  </a:lnTo>
                  <a:lnTo>
                    <a:pt x="233172" y="316992"/>
                  </a:lnTo>
                  <a:lnTo>
                    <a:pt x="233172" y="932688"/>
                  </a:lnTo>
                  <a:lnTo>
                    <a:pt x="1220724" y="932688"/>
                  </a:lnTo>
                  <a:lnTo>
                    <a:pt x="1220724" y="316992"/>
                  </a:lnTo>
                  <a:lnTo>
                    <a:pt x="1458468" y="31699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7" y="3357372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8" y="217931"/>
                  </a:moveTo>
                  <a:lnTo>
                    <a:pt x="1216152" y="217931"/>
                  </a:lnTo>
                </a:path>
                <a:path w="1216660" h="218439">
                  <a:moveTo>
                    <a:pt x="390144" y="0"/>
                  </a:moveTo>
                  <a:lnTo>
                    <a:pt x="390144" y="132587"/>
                  </a:lnTo>
                </a:path>
                <a:path w="1216660" h="218439">
                  <a:moveTo>
                    <a:pt x="0" y="214883"/>
                  </a:moveTo>
                  <a:lnTo>
                    <a:pt x="169163" y="2118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1519" y="1851519"/>
              <a:ext cx="1691713" cy="10829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2494" y="1549590"/>
              <a:ext cx="1715770" cy="1057910"/>
            </a:xfrm>
            <a:custGeom>
              <a:avLst/>
              <a:gdLst/>
              <a:ahLst/>
              <a:cxnLst/>
              <a:rect l="l" t="t" r="r" b="b"/>
              <a:pathLst>
                <a:path w="1715770" h="1057910">
                  <a:moveTo>
                    <a:pt x="1240061" y="0"/>
                  </a:moveTo>
                  <a:lnTo>
                    <a:pt x="1195208" y="1460"/>
                  </a:lnTo>
                  <a:lnTo>
                    <a:pt x="1145331" y="5587"/>
                  </a:lnTo>
                  <a:lnTo>
                    <a:pt x="1077844" y="13144"/>
                  </a:lnTo>
                  <a:lnTo>
                    <a:pt x="994257" y="23022"/>
                  </a:lnTo>
                  <a:lnTo>
                    <a:pt x="945543" y="29019"/>
                  </a:lnTo>
                  <a:lnTo>
                    <a:pt x="894095" y="35722"/>
                  </a:lnTo>
                  <a:lnTo>
                    <a:pt x="841322" y="43130"/>
                  </a:lnTo>
                  <a:lnTo>
                    <a:pt x="788633" y="51244"/>
                  </a:lnTo>
                  <a:lnTo>
                    <a:pt x="737435" y="60063"/>
                  </a:lnTo>
                  <a:lnTo>
                    <a:pt x="689140" y="69588"/>
                  </a:lnTo>
                  <a:lnTo>
                    <a:pt x="645155" y="79819"/>
                  </a:lnTo>
                  <a:lnTo>
                    <a:pt x="592511" y="94087"/>
                  </a:lnTo>
                  <a:lnTo>
                    <a:pt x="541441" y="109581"/>
                  </a:lnTo>
                  <a:lnTo>
                    <a:pt x="492713" y="126159"/>
                  </a:lnTo>
                  <a:lnTo>
                    <a:pt x="447093" y="143679"/>
                  </a:lnTo>
                  <a:lnTo>
                    <a:pt x="405348" y="161999"/>
                  </a:lnTo>
                  <a:lnTo>
                    <a:pt x="368243" y="180976"/>
                  </a:lnTo>
                  <a:lnTo>
                    <a:pt x="301412" y="238472"/>
                  </a:lnTo>
                  <a:lnTo>
                    <a:pt x="285603" y="280463"/>
                  </a:lnTo>
                  <a:lnTo>
                    <a:pt x="272627" y="322145"/>
                  </a:lnTo>
                  <a:lnTo>
                    <a:pt x="245994" y="359219"/>
                  </a:lnTo>
                  <a:lnTo>
                    <a:pt x="206919" y="381723"/>
                  </a:lnTo>
                  <a:lnTo>
                    <a:pt x="157450" y="399046"/>
                  </a:lnTo>
                  <a:lnTo>
                    <a:pt x="105725" y="415912"/>
                  </a:lnTo>
                  <a:lnTo>
                    <a:pt x="59884" y="437045"/>
                  </a:lnTo>
                  <a:lnTo>
                    <a:pt x="28062" y="467169"/>
                  </a:lnTo>
                  <a:lnTo>
                    <a:pt x="1026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77" y="683817"/>
                  </a:lnTo>
                  <a:lnTo>
                    <a:pt x="21331" y="724217"/>
                  </a:lnTo>
                  <a:lnTo>
                    <a:pt x="82276" y="764127"/>
                  </a:lnTo>
                  <a:lnTo>
                    <a:pt x="135185" y="768223"/>
                  </a:lnTo>
                  <a:lnTo>
                    <a:pt x="212466" y="771842"/>
                  </a:lnTo>
                  <a:lnTo>
                    <a:pt x="294205" y="773352"/>
                  </a:lnTo>
                  <a:lnTo>
                    <a:pt x="344037" y="772481"/>
                  </a:lnTo>
                  <a:lnTo>
                    <a:pt x="511330" y="767488"/>
                  </a:lnTo>
                  <a:lnTo>
                    <a:pt x="568011" y="766175"/>
                  </a:lnTo>
                  <a:lnTo>
                    <a:pt x="622643" y="765611"/>
                  </a:lnTo>
                  <a:lnTo>
                    <a:pt x="673722" y="766138"/>
                  </a:lnTo>
                  <a:lnTo>
                    <a:pt x="719743" y="768101"/>
                  </a:lnTo>
                  <a:lnTo>
                    <a:pt x="759201" y="771842"/>
                  </a:lnTo>
                  <a:lnTo>
                    <a:pt x="825953" y="785201"/>
                  </a:lnTo>
                  <a:lnTo>
                    <a:pt x="874660" y="803492"/>
                  </a:lnTo>
                  <a:lnTo>
                    <a:pt x="913461" y="825581"/>
                  </a:lnTo>
                  <a:lnTo>
                    <a:pt x="950494" y="850334"/>
                  </a:lnTo>
                  <a:lnTo>
                    <a:pt x="1036324" y="902061"/>
                  </a:lnTo>
                  <a:lnTo>
                    <a:pt x="1080624" y="932003"/>
                  </a:lnTo>
                  <a:lnTo>
                    <a:pt x="1125581" y="963533"/>
                  </a:lnTo>
                  <a:lnTo>
                    <a:pt x="1169976" y="993739"/>
                  </a:lnTo>
                  <a:lnTo>
                    <a:pt x="1212593" y="1019712"/>
                  </a:lnTo>
                  <a:lnTo>
                    <a:pt x="1252215" y="1038542"/>
                  </a:lnTo>
                  <a:lnTo>
                    <a:pt x="1307171" y="1053607"/>
                  </a:lnTo>
                  <a:lnTo>
                    <a:pt x="1358673" y="1057814"/>
                  </a:lnTo>
                  <a:lnTo>
                    <a:pt x="1406413" y="1053973"/>
                  </a:lnTo>
                  <a:lnTo>
                    <a:pt x="1450081" y="1044892"/>
                  </a:lnTo>
                  <a:lnTo>
                    <a:pt x="1490217" y="1032541"/>
                  </a:lnTo>
                  <a:lnTo>
                    <a:pt x="1527043" y="1014952"/>
                  </a:lnTo>
                  <a:lnTo>
                    <a:pt x="1559774" y="989314"/>
                  </a:lnTo>
                  <a:lnTo>
                    <a:pt x="1587622" y="952817"/>
                  </a:lnTo>
                  <a:lnTo>
                    <a:pt x="1605703" y="912711"/>
                  </a:lnTo>
                  <a:lnTo>
                    <a:pt x="1620407" y="863620"/>
                  </a:lnTo>
                  <a:lnTo>
                    <a:pt x="1632776" y="809512"/>
                  </a:lnTo>
                  <a:lnTo>
                    <a:pt x="1643852" y="754356"/>
                  </a:lnTo>
                  <a:lnTo>
                    <a:pt x="1654678" y="702119"/>
                  </a:lnTo>
                  <a:lnTo>
                    <a:pt x="1665475" y="653529"/>
                  </a:lnTo>
                  <a:lnTo>
                    <a:pt x="1675553" y="606005"/>
                  </a:lnTo>
                  <a:lnTo>
                    <a:pt x="1684588" y="558330"/>
                  </a:lnTo>
                  <a:lnTo>
                    <a:pt x="1692258" y="509282"/>
                  </a:lnTo>
                  <a:lnTo>
                    <a:pt x="1698239" y="457644"/>
                  </a:lnTo>
                  <a:lnTo>
                    <a:pt x="1708931" y="358631"/>
                  </a:lnTo>
                  <a:lnTo>
                    <a:pt x="1713559" y="305641"/>
                  </a:lnTo>
                  <a:lnTo>
                    <a:pt x="1715530" y="253974"/>
                  </a:lnTo>
                  <a:lnTo>
                    <a:pt x="1713212" y="206363"/>
                  </a:lnTo>
                  <a:lnTo>
                    <a:pt x="1704970" y="165544"/>
                  </a:lnTo>
                  <a:lnTo>
                    <a:pt x="1681680" y="116216"/>
                  </a:lnTo>
                  <a:lnTo>
                    <a:pt x="1648186" y="76866"/>
                  </a:lnTo>
                  <a:lnTo>
                    <a:pt x="1606190" y="46136"/>
                  </a:lnTo>
                  <a:lnTo>
                    <a:pt x="1557396" y="22669"/>
                  </a:lnTo>
                  <a:lnTo>
                    <a:pt x="1511191" y="10177"/>
                  </a:lnTo>
                  <a:lnTo>
                    <a:pt x="1457652" y="3690"/>
                  </a:lnTo>
                  <a:lnTo>
                    <a:pt x="1400723" y="1226"/>
                  </a:lnTo>
                  <a:lnTo>
                    <a:pt x="124006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1736" y="2238755"/>
              <a:ext cx="2037714" cy="1257300"/>
            </a:xfrm>
            <a:custGeom>
              <a:avLst/>
              <a:gdLst/>
              <a:ahLst/>
              <a:cxnLst/>
              <a:rect l="l" t="t" r="r" b="b"/>
              <a:pathLst>
                <a:path w="2037714" h="1257300">
                  <a:moveTo>
                    <a:pt x="432815" y="184404"/>
                  </a:moveTo>
                  <a:lnTo>
                    <a:pt x="941831" y="187452"/>
                  </a:lnTo>
                </a:path>
                <a:path w="2037714" h="1257300">
                  <a:moveTo>
                    <a:pt x="0" y="0"/>
                  </a:moveTo>
                  <a:lnTo>
                    <a:pt x="152400" y="94488"/>
                  </a:lnTo>
                </a:path>
                <a:path w="2037714" h="1257300">
                  <a:moveTo>
                    <a:pt x="1286255" y="175260"/>
                  </a:moveTo>
                  <a:lnTo>
                    <a:pt x="1411224" y="88392"/>
                  </a:lnTo>
                </a:path>
                <a:path w="2037714" h="1257300">
                  <a:moveTo>
                    <a:pt x="1115567" y="262128"/>
                  </a:moveTo>
                  <a:lnTo>
                    <a:pt x="1115567" y="344424"/>
                  </a:lnTo>
                </a:path>
                <a:path w="2037714" h="1257300">
                  <a:moveTo>
                    <a:pt x="1286255" y="448056"/>
                  </a:moveTo>
                  <a:lnTo>
                    <a:pt x="1549908" y="158496"/>
                  </a:lnTo>
                </a:path>
                <a:path w="2037714" h="1257300">
                  <a:moveTo>
                    <a:pt x="1652015" y="156972"/>
                  </a:moveTo>
                  <a:lnTo>
                    <a:pt x="1652015" y="353568"/>
                  </a:lnTo>
                </a:path>
                <a:path w="2037714" h="1257300">
                  <a:moveTo>
                    <a:pt x="1306067" y="463296"/>
                  </a:moveTo>
                  <a:lnTo>
                    <a:pt x="1495043" y="463296"/>
                  </a:lnTo>
                </a:path>
                <a:path w="2037714" h="1257300">
                  <a:moveTo>
                    <a:pt x="1859279" y="454152"/>
                  </a:moveTo>
                  <a:lnTo>
                    <a:pt x="2037588" y="454152"/>
                  </a:lnTo>
                </a:path>
                <a:path w="2037714" h="1257300">
                  <a:moveTo>
                    <a:pt x="1104900" y="530352"/>
                  </a:moveTo>
                  <a:lnTo>
                    <a:pt x="1005839" y="1234440"/>
                  </a:lnTo>
                </a:path>
                <a:path w="2037714" h="1257300">
                  <a:moveTo>
                    <a:pt x="1708403" y="530352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5530" y="4225288"/>
              <a:ext cx="3042920" cy="1637664"/>
            </a:xfrm>
            <a:custGeom>
              <a:avLst/>
              <a:gdLst/>
              <a:ahLst/>
              <a:cxnLst/>
              <a:rect l="l" t="t" r="r" b="b"/>
              <a:pathLst>
                <a:path w="3042920" h="1637664">
                  <a:moveTo>
                    <a:pt x="1784047" y="0"/>
                  </a:moveTo>
                  <a:lnTo>
                    <a:pt x="1731943" y="1461"/>
                  </a:lnTo>
                  <a:lnTo>
                    <a:pt x="1680647" y="4492"/>
                  </a:lnTo>
                  <a:lnTo>
                    <a:pt x="1630739" y="8970"/>
                  </a:lnTo>
                  <a:lnTo>
                    <a:pt x="1582800" y="14770"/>
                  </a:lnTo>
                  <a:lnTo>
                    <a:pt x="1537411" y="21770"/>
                  </a:lnTo>
                  <a:lnTo>
                    <a:pt x="1495152" y="29846"/>
                  </a:lnTo>
                  <a:lnTo>
                    <a:pt x="1447967" y="44779"/>
                  </a:lnTo>
                  <a:lnTo>
                    <a:pt x="1406521" y="65517"/>
                  </a:lnTo>
                  <a:lnTo>
                    <a:pt x="1369100" y="89826"/>
                  </a:lnTo>
                  <a:lnTo>
                    <a:pt x="1333989" y="115475"/>
                  </a:lnTo>
                  <a:lnTo>
                    <a:pt x="1299472" y="140231"/>
                  </a:lnTo>
                  <a:lnTo>
                    <a:pt x="1263837" y="161862"/>
                  </a:lnTo>
                  <a:lnTo>
                    <a:pt x="1225368" y="178135"/>
                  </a:lnTo>
                  <a:lnTo>
                    <a:pt x="1182351" y="186818"/>
                  </a:lnTo>
                  <a:lnTo>
                    <a:pt x="1140811" y="186869"/>
                  </a:lnTo>
                  <a:lnTo>
                    <a:pt x="1097697" y="180645"/>
                  </a:lnTo>
                  <a:lnTo>
                    <a:pt x="1053088" y="169752"/>
                  </a:lnTo>
                  <a:lnTo>
                    <a:pt x="1007065" y="155800"/>
                  </a:lnTo>
                  <a:lnTo>
                    <a:pt x="959708" y="140394"/>
                  </a:lnTo>
                  <a:lnTo>
                    <a:pt x="911097" y="125143"/>
                  </a:lnTo>
                  <a:lnTo>
                    <a:pt x="861314" y="111654"/>
                  </a:lnTo>
                  <a:lnTo>
                    <a:pt x="810439" y="101535"/>
                  </a:lnTo>
                  <a:lnTo>
                    <a:pt x="758552" y="96394"/>
                  </a:lnTo>
                  <a:lnTo>
                    <a:pt x="665655" y="91824"/>
                  </a:lnTo>
                  <a:lnTo>
                    <a:pt x="615207" y="89578"/>
                  </a:lnTo>
                  <a:lnTo>
                    <a:pt x="563292" y="88127"/>
                  </a:lnTo>
                  <a:lnTo>
                    <a:pt x="510814" y="88052"/>
                  </a:lnTo>
                  <a:lnTo>
                    <a:pt x="458672" y="89929"/>
                  </a:lnTo>
                  <a:lnTo>
                    <a:pt x="407767" y="94337"/>
                  </a:lnTo>
                  <a:lnTo>
                    <a:pt x="359002" y="101854"/>
                  </a:lnTo>
                  <a:lnTo>
                    <a:pt x="313276" y="113059"/>
                  </a:lnTo>
                  <a:lnTo>
                    <a:pt x="271492" y="128530"/>
                  </a:lnTo>
                  <a:lnTo>
                    <a:pt x="234550" y="148845"/>
                  </a:lnTo>
                  <a:lnTo>
                    <a:pt x="201473" y="175182"/>
                  </a:lnTo>
                  <a:lnTo>
                    <a:pt x="170660" y="207650"/>
                  </a:lnTo>
                  <a:lnTo>
                    <a:pt x="142175" y="245216"/>
                  </a:lnTo>
                  <a:lnTo>
                    <a:pt x="116084" y="286852"/>
                  </a:lnTo>
                  <a:lnTo>
                    <a:pt x="92452" y="331526"/>
                  </a:lnTo>
                  <a:lnTo>
                    <a:pt x="71344" y="378207"/>
                  </a:lnTo>
                  <a:lnTo>
                    <a:pt x="52825" y="425866"/>
                  </a:lnTo>
                  <a:lnTo>
                    <a:pt x="36961" y="473471"/>
                  </a:lnTo>
                  <a:lnTo>
                    <a:pt x="23817" y="519993"/>
                  </a:lnTo>
                  <a:lnTo>
                    <a:pt x="13458" y="564401"/>
                  </a:lnTo>
                  <a:lnTo>
                    <a:pt x="5950" y="605664"/>
                  </a:lnTo>
                  <a:lnTo>
                    <a:pt x="797" y="655020"/>
                  </a:lnTo>
                  <a:lnTo>
                    <a:pt x="0" y="706076"/>
                  </a:lnTo>
                  <a:lnTo>
                    <a:pt x="3320" y="757706"/>
                  </a:lnTo>
                  <a:lnTo>
                    <a:pt x="10523" y="808788"/>
                  </a:lnTo>
                  <a:lnTo>
                    <a:pt x="21372" y="858197"/>
                  </a:lnTo>
                  <a:lnTo>
                    <a:pt x="35630" y="904810"/>
                  </a:lnTo>
                  <a:lnTo>
                    <a:pt x="53062" y="947503"/>
                  </a:lnTo>
                  <a:lnTo>
                    <a:pt x="73431" y="985153"/>
                  </a:lnTo>
                  <a:lnTo>
                    <a:pt x="96501" y="1016636"/>
                  </a:lnTo>
                  <a:lnTo>
                    <a:pt x="126864" y="1042058"/>
                  </a:lnTo>
                  <a:lnTo>
                    <a:pt x="162604" y="1057327"/>
                  </a:lnTo>
                  <a:lnTo>
                    <a:pt x="202844" y="1065530"/>
                  </a:lnTo>
                  <a:lnTo>
                    <a:pt x="246710" y="1069753"/>
                  </a:lnTo>
                  <a:lnTo>
                    <a:pt x="293326" y="1073084"/>
                  </a:lnTo>
                  <a:lnTo>
                    <a:pt x="341817" y="1078608"/>
                  </a:lnTo>
                  <a:lnTo>
                    <a:pt x="391308" y="1089412"/>
                  </a:lnTo>
                  <a:lnTo>
                    <a:pt x="440925" y="1108584"/>
                  </a:lnTo>
                  <a:lnTo>
                    <a:pt x="476768" y="1128326"/>
                  </a:lnTo>
                  <a:lnTo>
                    <a:pt x="512599" y="1151618"/>
                  </a:lnTo>
                  <a:lnTo>
                    <a:pt x="548728" y="1177759"/>
                  </a:lnTo>
                  <a:lnTo>
                    <a:pt x="585463" y="1206047"/>
                  </a:lnTo>
                  <a:lnTo>
                    <a:pt x="661988" y="1266260"/>
                  </a:lnTo>
                  <a:lnTo>
                    <a:pt x="702397" y="1296783"/>
                  </a:lnTo>
                  <a:lnTo>
                    <a:pt x="744648" y="1326650"/>
                  </a:lnTo>
                  <a:lnTo>
                    <a:pt x="789052" y="1355157"/>
                  </a:lnTo>
                  <a:lnTo>
                    <a:pt x="835916" y="1381606"/>
                  </a:lnTo>
                  <a:lnTo>
                    <a:pt x="885552" y="1405294"/>
                  </a:lnTo>
                  <a:lnTo>
                    <a:pt x="926818" y="1422521"/>
                  </a:lnTo>
                  <a:lnTo>
                    <a:pt x="970175" y="1439485"/>
                  </a:lnTo>
                  <a:lnTo>
                    <a:pt x="1015378" y="1456116"/>
                  </a:lnTo>
                  <a:lnTo>
                    <a:pt x="1062185" y="1472346"/>
                  </a:lnTo>
                  <a:lnTo>
                    <a:pt x="1110353" y="1488104"/>
                  </a:lnTo>
                  <a:lnTo>
                    <a:pt x="1159638" y="1503321"/>
                  </a:lnTo>
                  <a:lnTo>
                    <a:pt x="1209798" y="1517928"/>
                  </a:lnTo>
                  <a:lnTo>
                    <a:pt x="1260590" y="1531856"/>
                  </a:lnTo>
                  <a:lnTo>
                    <a:pt x="1311771" y="1545033"/>
                  </a:lnTo>
                  <a:lnTo>
                    <a:pt x="1363097" y="1557393"/>
                  </a:lnTo>
                  <a:lnTo>
                    <a:pt x="1414327" y="1568864"/>
                  </a:lnTo>
                  <a:lnTo>
                    <a:pt x="1465216" y="1579378"/>
                  </a:lnTo>
                  <a:lnTo>
                    <a:pt x="1515522" y="1588864"/>
                  </a:lnTo>
                  <a:lnTo>
                    <a:pt x="1565002" y="1597254"/>
                  </a:lnTo>
                  <a:lnTo>
                    <a:pt x="1614555" y="1604501"/>
                  </a:lnTo>
                  <a:lnTo>
                    <a:pt x="1665082" y="1611235"/>
                  </a:lnTo>
                  <a:lnTo>
                    <a:pt x="1716340" y="1617380"/>
                  </a:lnTo>
                  <a:lnTo>
                    <a:pt x="1768085" y="1622858"/>
                  </a:lnTo>
                  <a:lnTo>
                    <a:pt x="1820073" y="1627594"/>
                  </a:lnTo>
                  <a:lnTo>
                    <a:pt x="1872062" y="1631511"/>
                  </a:lnTo>
                  <a:lnTo>
                    <a:pt x="1923808" y="1634533"/>
                  </a:lnTo>
                  <a:lnTo>
                    <a:pt x="1975069" y="1636584"/>
                  </a:lnTo>
                  <a:lnTo>
                    <a:pt x="2025600" y="1637587"/>
                  </a:lnTo>
                  <a:lnTo>
                    <a:pt x="2075158" y="1637467"/>
                  </a:lnTo>
                  <a:lnTo>
                    <a:pt x="2123501" y="1636145"/>
                  </a:lnTo>
                  <a:lnTo>
                    <a:pt x="2170385" y="1633548"/>
                  </a:lnTo>
                  <a:lnTo>
                    <a:pt x="2215567" y="1629597"/>
                  </a:lnTo>
                  <a:lnTo>
                    <a:pt x="2258803" y="1624216"/>
                  </a:lnTo>
                  <a:lnTo>
                    <a:pt x="2316724" y="1613655"/>
                  </a:lnTo>
                  <a:lnTo>
                    <a:pt x="2372417" y="1600257"/>
                  </a:lnTo>
                  <a:lnTo>
                    <a:pt x="2425938" y="1584326"/>
                  </a:lnTo>
                  <a:lnTo>
                    <a:pt x="2477344" y="1566167"/>
                  </a:lnTo>
                  <a:lnTo>
                    <a:pt x="2526693" y="1546086"/>
                  </a:lnTo>
                  <a:lnTo>
                    <a:pt x="2574042" y="1524386"/>
                  </a:lnTo>
                  <a:lnTo>
                    <a:pt x="2619448" y="1501372"/>
                  </a:lnTo>
                  <a:lnTo>
                    <a:pt x="2662967" y="1477349"/>
                  </a:lnTo>
                  <a:lnTo>
                    <a:pt x="2704658" y="1452621"/>
                  </a:lnTo>
                  <a:lnTo>
                    <a:pt x="2744578" y="1427493"/>
                  </a:lnTo>
                  <a:lnTo>
                    <a:pt x="2787993" y="1401026"/>
                  </a:lnTo>
                  <a:lnTo>
                    <a:pt x="2830837" y="1375711"/>
                  </a:lnTo>
                  <a:lnTo>
                    <a:pt x="2872180" y="1350245"/>
                  </a:lnTo>
                  <a:lnTo>
                    <a:pt x="2911092" y="1323325"/>
                  </a:lnTo>
                  <a:lnTo>
                    <a:pt x="2946645" y="1293646"/>
                  </a:lnTo>
                  <a:lnTo>
                    <a:pt x="2977909" y="1259907"/>
                  </a:lnTo>
                  <a:lnTo>
                    <a:pt x="3003956" y="1220802"/>
                  </a:lnTo>
                  <a:lnTo>
                    <a:pt x="3023855" y="1175029"/>
                  </a:lnTo>
                  <a:lnTo>
                    <a:pt x="3036678" y="1121284"/>
                  </a:lnTo>
                  <a:lnTo>
                    <a:pt x="3042657" y="1040423"/>
                  </a:lnTo>
                  <a:lnTo>
                    <a:pt x="3042194" y="992963"/>
                  </a:lnTo>
                  <a:lnTo>
                    <a:pt x="3039588" y="941939"/>
                  </a:lnTo>
                  <a:lnTo>
                    <a:pt x="3034956" y="888196"/>
                  </a:lnTo>
                  <a:lnTo>
                    <a:pt x="3028417" y="832577"/>
                  </a:lnTo>
                  <a:lnTo>
                    <a:pt x="3020091" y="775925"/>
                  </a:lnTo>
                  <a:lnTo>
                    <a:pt x="3010094" y="719083"/>
                  </a:lnTo>
                  <a:lnTo>
                    <a:pt x="2998547" y="662895"/>
                  </a:lnTo>
                  <a:lnTo>
                    <a:pt x="2985567" y="608204"/>
                  </a:lnTo>
                  <a:lnTo>
                    <a:pt x="2971273" y="555852"/>
                  </a:lnTo>
                  <a:lnTo>
                    <a:pt x="2955784" y="506685"/>
                  </a:lnTo>
                  <a:lnTo>
                    <a:pt x="2939217" y="461544"/>
                  </a:lnTo>
                  <a:lnTo>
                    <a:pt x="2921692" y="421273"/>
                  </a:lnTo>
                  <a:lnTo>
                    <a:pt x="2903328" y="386716"/>
                  </a:lnTo>
                  <a:lnTo>
                    <a:pt x="2875573" y="347296"/>
                  </a:lnTo>
                  <a:lnTo>
                    <a:pt x="2843752" y="314877"/>
                  </a:lnTo>
                  <a:lnTo>
                    <a:pt x="2808442" y="288436"/>
                  </a:lnTo>
                  <a:lnTo>
                    <a:pt x="2770225" y="266950"/>
                  </a:lnTo>
                  <a:lnTo>
                    <a:pt x="2729680" y="249398"/>
                  </a:lnTo>
                  <a:lnTo>
                    <a:pt x="2687387" y="234756"/>
                  </a:lnTo>
                  <a:lnTo>
                    <a:pt x="2643927" y="222002"/>
                  </a:lnTo>
                  <a:lnTo>
                    <a:pt x="2555821" y="198069"/>
                  </a:lnTo>
                  <a:lnTo>
                    <a:pt x="2512336" y="184845"/>
                  </a:lnTo>
                  <a:lnTo>
                    <a:pt x="2470004" y="169419"/>
                  </a:lnTo>
                  <a:lnTo>
                    <a:pt x="2329487" y="113394"/>
                  </a:lnTo>
                  <a:lnTo>
                    <a:pt x="2281462" y="94936"/>
                  </a:lnTo>
                  <a:lnTo>
                    <a:pt x="2233037" y="77201"/>
                  </a:lnTo>
                  <a:lnTo>
                    <a:pt x="2184327" y="60559"/>
                  </a:lnTo>
                  <a:lnTo>
                    <a:pt x="2135445" y="45381"/>
                  </a:lnTo>
                  <a:lnTo>
                    <a:pt x="2086508" y="32035"/>
                  </a:lnTo>
                  <a:lnTo>
                    <a:pt x="2037631" y="20891"/>
                  </a:lnTo>
                  <a:lnTo>
                    <a:pt x="1988928" y="12320"/>
                  </a:lnTo>
                  <a:lnTo>
                    <a:pt x="1939399" y="6268"/>
                  </a:lnTo>
                  <a:lnTo>
                    <a:pt x="1888356" y="2279"/>
                  </a:lnTo>
                  <a:lnTo>
                    <a:pt x="1836378" y="231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8239" y="4802123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22" y="531088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2060" y="5007864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3679" y="3910583"/>
              <a:ext cx="1910080" cy="1247140"/>
            </a:xfrm>
            <a:custGeom>
              <a:avLst/>
              <a:gdLst/>
              <a:ahLst/>
              <a:cxnLst/>
              <a:rect l="l" t="t" r="r" b="b"/>
              <a:pathLst>
                <a:path w="1910079" h="1247139">
                  <a:moveTo>
                    <a:pt x="1516380" y="621792"/>
                  </a:moveTo>
                  <a:lnTo>
                    <a:pt x="1906523" y="806196"/>
                  </a:lnTo>
                </a:path>
                <a:path w="1910079" h="1247139">
                  <a:moveTo>
                    <a:pt x="894587" y="807720"/>
                  </a:moveTo>
                  <a:lnTo>
                    <a:pt x="1217675" y="609600"/>
                  </a:lnTo>
                </a:path>
                <a:path w="1910079" h="1247139">
                  <a:moveTo>
                    <a:pt x="937259" y="900684"/>
                  </a:moveTo>
                  <a:lnTo>
                    <a:pt x="1909571" y="900684"/>
                  </a:lnTo>
                </a:path>
                <a:path w="1910079" h="1247139">
                  <a:moveTo>
                    <a:pt x="259080" y="697992"/>
                  </a:moveTo>
                  <a:lnTo>
                    <a:pt x="522731" y="783336"/>
                  </a:lnTo>
                </a:path>
                <a:path w="1910079" h="1247139">
                  <a:moveTo>
                    <a:pt x="0" y="1034796"/>
                  </a:moveTo>
                  <a:lnTo>
                    <a:pt x="413003" y="906780"/>
                  </a:lnTo>
                </a:path>
                <a:path w="1910079" h="1247139">
                  <a:moveTo>
                    <a:pt x="568452" y="995172"/>
                  </a:moveTo>
                  <a:lnTo>
                    <a:pt x="425195" y="1193292"/>
                  </a:lnTo>
                </a:path>
                <a:path w="1910079" h="1247139">
                  <a:moveTo>
                    <a:pt x="819911" y="1194816"/>
                  </a:moveTo>
                  <a:lnTo>
                    <a:pt x="745235" y="1021080"/>
                  </a:lnTo>
                </a:path>
                <a:path w="1910079" h="1247139">
                  <a:moveTo>
                    <a:pt x="900683" y="976884"/>
                  </a:moveTo>
                  <a:lnTo>
                    <a:pt x="1405128" y="1246632"/>
                  </a:lnTo>
                </a:path>
                <a:path w="1910079" h="1247139">
                  <a:moveTo>
                    <a:pt x="1429511" y="435864"/>
                  </a:moveTo>
                  <a:lnTo>
                    <a:pt x="16565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6623" y="4369308"/>
              <a:ext cx="414527" cy="371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3407" y="4404360"/>
              <a:ext cx="195072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9631" y="4789932"/>
              <a:ext cx="481583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5371" y="4828032"/>
              <a:ext cx="227075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6643" y="5091684"/>
              <a:ext cx="426719" cy="3489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5125211"/>
              <a:ext cx="201168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0815" y="5073396"/>
              <a:ext cx="428243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5011" y="5106923"/>
              <a:ext cx="201167" cy="1615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3551" y="1556004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3575" y="1438656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5079" y="1380744"/>
              <a:ext cx="416051" cy="899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2291" y="2305811"/>
              <a:ext cx="388620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22291" y="2305811"/>
              <a:ext cx="388620" cy="94615"/>
            </a:xfrm>
            <a:custGeom>
              <a:avLst/>
              <a:gdLst/>
              <a:ahLst/>
              <a:cxnLst/>
              <a:rect l="l" t="t" r="r" b="b"/>
              <a:pathLst>
                <a:path w="388620" h="94614">
                  <a:moveTo>
                    <a:pt x="0" y="47243"/>
                  </a:moveTo>
                  <a:lnTo>
                    <a:pt x="15269" y="28878"/>
                  </a:lnTo>
                  <a:lnTo>
                    <a:pt x="56911" y="13858"/>
                  </a:lnTo>
                  <a:lnTo>
                    <a:pt x="118675" y="3720"/>
                  </a:lnTo>
                  <a:lnTo>
                    <a:pt x="194310" y="0"/>
                  </a:lnTo>
                  <a:lnTo>
                    <a:pt x="269944" y="3720"/>
                  </a:lnTo>
                  <a:lnTo>
                    <a:pt x="331708" y="13858"/>
                  </a:lnTo>
                  <a:lnTo>
                    <a:pt x="373350" y="28878"/>
                  </a:lnTo>
                  <a:lnTo>
                    <a:pt x="388620" y="47243"/>
                  </a:lnTo>
                  <a:lnTo>
                    <a:pt x="373350" y="65609"/>
                  </a:lnTo>
                  <a:lnTo>
                    <a:pt x="331708" y="80629"/>
                  </a:lnTo>
                  <a:lnTo>
                    <a:pt x="269944" y="90767"/>
                  </a:lnTo>
                  <a:lnTo>
                    <a:pt x="194310" y="94487"/>
                  </a:lnTo>
                  <a:lnTo>
                    <a:pt x="118675" y="90767"/>
                  </a:lnTo>
                  <a:lnTo>
                    <a:pt x="56911" y="80629"/>
                  </a:lnTo>
                  <a:lnTo>
                    <a:pt x="15269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0767" y="2231136"/>
              <a:ext cx="391667" cy="1219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20767" y="2231136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92141" y="2252218"/>
              <a:ext cx="232156" cy="645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2291" y="228295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5444" y="2670047"/>
              <a:ext cx="387095" cy="990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95444" y="2670047"/>
              <a:ext cx="387350" cy="99060"/>
            </a:xfrm>
            <a:custGeom>
              <a:avLst/>
              <a:gdLst/>
              <a:ahLst/>
              <a:cxnLst/>
              <a:rect l="l" t="t" r="r" b="b"/>
              <a:pathLst>
                <a:path w="387350" h="99060">
                  <a:moveTo>
                    <a:pt x="0" y="49529"/>
                  </a:moveTo>
                  <a:lnTo>
                    <a:pt x="15204" y="30271"/>
                  </a:lnTo>
                  <a:lnTo>
                    <a:pt x="56673" y="14525"/>
                  </a:lnTo>
                  <a:lnTo>
                    <a:pt x="118193" y="3899"/>
                  </a:lnTo>
                  <a:lnTo>
                    <a:pt x="193547" y="0"/>
                  </a:lnTo>
                  <a:lnTo>
                    <a:pt x="268902" y="3899"/>
                  </a:lnTo>
                  <a:lnTo>
                    <a:pt x="330422" y="14525"/>
                  </a:lnTo>
                  <a:lnTo>
                    <a:pt x="371891" y="30271"/>
                  </a:lnTo>
                  <a:lnTo>
                    <a:pt x="387095" y="49529"/>
                  </a:lnTo>
                  <a:lnTo>
                    <a:pt x="371891" y="68788"/>
                  </a:lnTo>
                  <a:lnTo>
                    <a:pt x="330422" y="84534"/>
                  </a:lnTo>
                  <a:lnTo>
                    <a:pt x="268902" y="95160"/>
                  </a:lnTo>
                  <a:lnTo>
                    <a:pt x="193547" y="99060"/>
                  </a:lnTo>
                  <a:lnTo>
                    <a:pt x="118193" y="95160"/>
                  </a:lnTo>
                  <a:lnTo>
                    <a:pt x="56673" y="84534"/>
                  </a:lnTo>
                  <a:lnTo>
                    <a:pt x="15204" y="68788"/>
                  </a:lnTo>
                  <a:lnTo>
                    <a:pt x="0" y="49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93919" y="2592324"/>
              <a:ext cx="390144" cy="1280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3919" y="2592324"/>
              <a:ext cx="387350" cy="116205"/>
            </a:xfrm>
            <a:custGeom>
              <a:avLst/>
              <a:gdLst/>
              <a:ahLst/>
              <a:cxnLst/>
              <a:rect l="l" t="t" r="r" b="b"/>
              <a:pathLst>
                <a:path w="387350" h="116205">
                  <a:moveTo>
                    <a:pt x="0" y="57912"/>
                  </a:moveTo>
                  <a:lnTo>
                    <a:pt x="37331" y="23701"/>
                  </a:lnTo>
                  <a:lnTo>
                    <a:pt x="79223" y="11167"/>
                  </a:lnTo>
                  <a:lnTo>
                    <a:pt x="132356" y="2950"/>
                  </a:lnTo>
                  <a:lnTo>
                    <a:pt x="193547" y="0"/>
                  </a:lnTo>
                  <a:lnTo>
                    <a:pt x="254739" y="2950"/>
                  </a:lnTo>
                  <a:lnTo>
                    <a:pt x="307872" y="11167"/>
                  </a:lnTo>
                  <a:lnTo>
                    <a:pt x="349764" y="23701"/>
                  </a:lnTo>
                  <a:lnTo>
                    <a:pt x="377232" y="39599"/>
                  </a:lnTo>
                  <a:lnTo>
                    <a:pt x="387095" y="57912"/>
                  </a:lnTo>
                  <a:lnTo>
                    <a:pt x="377232" y="76224"/>
                  </a:lnTo>
                  <a:lnTo>
                    <a:pt x="349764" y="92122"/>
                  </a:lnTo>
                  <a:lnTo>
                    <a:pt x="307872" y="104656"/>
                  </a:lnTo>
                  <a:lnTo>
                    <a:pt x="254739" y="112873"/>
                  </a:lnTo>
                  <a:lnTo>
                    <a:pt x="193547" y="115824"/>
                  </a:lnTo>
                  <a:lnTo>
                    <a:pt x="132356" y="112873"/>
                  </a:lnTo>
                  <a:lnTo>
                    <a:pt x="79223" y="104656"/>
                  </a:lnTo>
                  <a:lnTo>
                    <a:pt x="37331" y="92122"/>
                  </a:lnTo>
                  <a:lnTo>
                    <a:pt x="9863" y="76224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5294" y="2616454"/>
              <a:ext cx="232155" cy="660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95444" y="2645663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80">
                  <a:moveTo>
                    <a:pt x="0" y="0"/>
                  </a:moveTo>
                  <a:lnTo>
                    <a:pt x="0" y="77724"/>
                  </a:lnTo>
                </a:path>
                <a:path w="386079" h="81280">
                  <a:moveTo>
                    <a:pt x="385571" y="4572"/>
                  </a:moveTo>
                  <a:lnTo>
                    <a:pt x="385571" y="807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37660" y="2403347"/>
              <a:ext cx="387095" cy="960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7660" y="2403347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5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36135" y="2328672"/>
              <a:ext cx="390144" cy="123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6135" y="232867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07510" y="2351277"/>
              <a:ext cx="230631" cy="6451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37660" y="238048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48327" y="2667000"/>
              <a:ext cx="387096" cy="96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8327" y="2667000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46804" y="2592324"/>
              <a:ext cx="390144" cy="123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6804" y="2592324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8177" y="2614930"/>
              <a:ext cx="232156" cy="645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8327" y="2644140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7611" y="2691383"/>
              <a:ext cx="177165" cy="0"/>
            </a:xfrm>
            <a:custGeom>
              <a:avLst/>
              <a:gdLst/>
              <a:ahLst/>
              <a:cxnLst/>
              <a:rect l="l" t="t" r="r" b="b"/>
              <a:pathLst>
                <a:path w="177164">
                  <a:moveTo>
                    <a:pt x="0" y="0"/>
                  </a:moveTo>
                  <a:lnTo>
                    <a:pt x="176784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34255" y="3835908"/>
              <a:ext cx="481584" cy="114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34255" y="3835908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50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50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300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32732" y="3745992"/>
              <a:ext cx="484631" cy="1478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32732" y="3745992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3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8744" y="3781044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4255" y="3808476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15739" y="3555492"/>
              <a:ext cx="481584" cy="1127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15739" y="3555492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8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8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12691" y="3465576"/>
              <a:ext cx="486156" cy="14782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12691" y="3465576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2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4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2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10227" y="3499104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5739" y="3528060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89" h="91439">
                  <a:moveTo>
                    <a:pt x="0" y="0"/>
                  </a:moveTo>
                  <a:lnTo>
                    <a:pt x="0" y="89915"/>
                  </a:lnTo>
                </a:path>
                <a:path w="478789" h="91439">
                  <a:moveTo>
                    <a:pt x="478536" y="3048"/>
                  </a:moveTo>
                  <a:lnTo>
                    <a:pt x="478536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77155" y="3567683"/>
              <a:ext cx="481584" cy="1142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77155" y="3567683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49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49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299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75632" y="3477767"/>
              <a:ext cx="484631" cy="1478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75632" y="3477767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3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8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71644" y="3512820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77155" y="3540251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96867" y="4447032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96867" y="44470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93819" y="4340351"/>
              <a:ext cx="618743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93819" y="4340351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5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1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5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17263" y="43815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9" y="73151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3189" y="0"/>
                  </a:lnTo>
                  <a:lnTo>
                    <a:pt x="231012" y="73151"/>
                  </a:lnTo>
                  <a:lnTo>
                    <a:pt x="332232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96867" y="4415027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9327" y="4745735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9327" y="4745735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7804" y="4639055"/>
              <a:ext cx="618744" cy="1767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7804" y="4639055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51247" y="4680203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2"/>
                  </a:moveTo>
                  <a:lnTo>
                    <a:pt x="107568" y="73152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2681" y="0"/>
                  </a:lnTo>
                  <a:lnTo>
                    <a:pt x="229997" y="73152"/>
                  </a:lnTo>
                  <a:lnTo>
                    <a:pt x="330707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9327" y="4712208"/>
              <a:ext cx="612775" cy="111760"/>
            </a:xfrm>
            <a:custGeom>
              <a:avLst/>
              <a:gdLst/>
              <a:ahLst/>
              <a:cxnLst/>
              <a:rect l="l" t="t" r="r" b="b"/>
              <a:pathLst>
                <a:path w="612775" h="111760">
                  <a:moveTo>
                    <a:pt x="0" y="0"/>
                  </a:moveTo>
                  <a:lnTo>
                    <a:pt x="0" y="108204"/>
                  </a:lnTo>
                </a:path>
                <a:path w="612775" h="111760">
                  <a:moveTo>
                    <a:pt x="612648" y="6096"/>
                  </a:moveTo>
                  <a:lnTo>
                    <a:pt x="612648" y="1112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80587" y="4789932"/>
              <a:ext cx="614172" cy="1356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80587" y="47899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77539" y="4683252"/>
              <a:ext cx="620268" cy="17678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77539" y="4683252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00983" y="47244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8" y="73151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3660">
                  <a:moveTo>
                    <a:pt x="16763" y="0"/>
                  </a:moveTo>
                  <a:lnTo>
                    <a:pt x="124205" y="0"/>
                  </a:lnTo>
                  <a:lnTo>
                    <a:pt x="231520" y="73151"/>
                  </a:lnTo>
                  <a:lnTo>
                    <a:pt x="332231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80587" y="4757928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85515" y="3549395"/>
              <a:ext cx="388619" cy="9601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85515" y="3549395"/>
              <a:ext cx="388620" cy="96520"/>
            </a:xfrm>
            <a:custGeom>
              <a:avLst/>
              <a:gdLst/>
              <a:ahLst/>
              <a:cxnLst/>
              <a:rect l="l" t="t" r="r" b="b"/>
              <a:pathLst>
                <a:path w="388620" h="96520">
                  <a:moveTo>
                    <a:pt x="0" y="48005"/>
                  </a:moveTo>
                  <a:lnTo>
                    <a:pt x="15269" y="29307"/>
                  </a:lnTo>
                  <a:lnTo>
                    <a:pt x="56911" y="14049"/>
                  </a:lnTo>
                  <a:lnTo>
                    <a:pt x="118675" y="3768"/>
                  </a:lnTo>
                  <a:lnTo>
                    <a:pt x="194309" y="0"/>
                  </a:lnTo>
                  <a:lnTo>
                    <a:pt x="269944" y="3768"/>
                  </a:lnTo>
                  <a:lnTo>
                    <a:pt x="331708" y="14049"/>
                  </a:lnTo>
                  <a:lnTo>
                    <a:pt x="373350" y="29307"/>
                  </a:lnTo>
                  <a:lnTo>
                    <a:pt x="388619" y="48005"/>
                  </a:lnTo>
                  <a:lnTo>
                    <a:pt x="373350" y="66704"/>
                  </a:lnTo>
                  <a:lnTo>
                    <a:pt x="331708" y="81962"/>
                  </a:lnTo>
                  <a:lnTo>
                    <a:pt x="269944" y="92243"/>
                  </a:lnTo>
                  <a:lnTo>
                    <a:pt x="194309" y="96011"/>
                  </a:lnTo>
                  <a:lnTo>
                    <a:pt x="118675" y="92243"/>
                  </a:lnTo>
                  <a:lnTo>
                    <a:pt x="56911" y="81962"/>
                  </a:lnTo>
                  <a:lnTo>
                    <a:pt x="15269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83991" y="3474720"/>
              <a:ext cx="391668" cy="12344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83991" y="3474720"/>
              <a:ext cx="388620" cy="111760"/>
            </a:xfrm>
            <a:custGeom>
              <a:avLst/>
              <a:gdLst/>
              <a:ahLst/>
              <a:cxnLst/>
              <a:rect l="l" t="t" r="r" b="b"/>
              <a:pathLst>
                <a:path w="388620" h="111760">
                  <a:moveTo>
                    <a:pt x="0" y="55625"/>
                  </a:moveTo>
                  <a:lnTo>
                    <a:pt x="15269" y="33968"/>
                  </a:lnTo>
                  <a:lnTo>
                    <a:pt x="56911" y="16287"/>
                  </a:lnTo>
                  <a:lnTo>
                    <a:pt x="118675" y="4369"/>
                  </a:lnTo>
                  <a:lnTo>
                    <a:pt x="194309" y="0"/>
                  </a:lnTo>
                  <a:lnTo>
                    <a:pt x="269944" y="4369"/>
                  </a:lnTo>
                  <a:lnTo>
                    <a:pt x="331708" y="16287"/>
                  </a:lnTo>
                  <a:lnTo>
                    <a:pt x="373350" y="33968"/>
                  </a:lnTo>
                  <a:lnTo>
                    <a:pt x="388619" y="55625"/>
                  </a:lnTo>
                  <a:lnTo>
                    <a:pt x="373350" y="77283"/>
                  </a:lnTo>
                  <a:lnTo>
                    <a:pt x="331708" y="94964"/>
                  </a:lnTo>
                  <a:lnTo>
                    <a:pt x="269944" y="106882"/>
                  </a:lnTo>
                  <a:lnTo>
                    <a:pt x="194309" y="111251"/>
                  </a:lnTo>
                  <a:lnTo>
                    <a:pt x="118675" y="106882"/>
                  </a:lnTo>
                  <a:lnTo>
                    <a:pt x="56911" y="94964"/>
                  </a:lnTo>
                  <a:lnTo>
                    <a:pt x="15269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55365" y="3497326"/>
              <a:ext cx="232156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85515" y="3526536"/>
              <a:ext cx="387350" cy="78105"/>
            </a:xfrm>
            <a:custGeom>
              <a:avLst/>
              <a:gdLst/>
              <a:ahLst/>
              <a:cxnLst/>
              <a:rect l="l" t="t" r="r" b="b"/>
              <a:pathLst>
                <a:path w="387350" h="78104">
                  <a:moveTo>
                    <a:pt x="0" y="0"/>
                  </a:moveTo>
                  <a:lnTo>
                    <a:pt x="0" y="76200"/>
                  </a:lnTo>
                </a:path>
                <a:path w="387350" h="78104">
                  <a:moveTo>
                    <a:pt x="387095" y="4572"/>
                  </a:moveTo>
                  <a:lnTo>
                    <a:pt x="387095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85743" y="2397252"/>
              <a:ext cx="387095" cy="944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85743" y="2397252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84219" y="2322576"/>
              <a:ext cx="390144" cy="12344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4219" y="2322576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7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7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55593" y="2345182"/>
              <a:ext cx="232155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85743" y="2374391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8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72511" y="3381755"/>
              <a:ext cx="370331" cy="30632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43555" y="3336037"/>
              <a:ext cx="505968" cy="10515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96511" y="4893564"/>
              <a:ext cx="411479" cy="3657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64507" y="4838700"/>
              <a:ext cx="562356" cy="1264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64001" y="1847850"/>
              <a:ext cx="299085" cy="464820"/>
            </a:xfrm>
            <a:custGeom>
              <a:avLst/>
              <a:gdLst/>
              <a:ahLst/>
              <a:cxnLst/>
              <a:rect l="l" t="t" r="r" b="b"/>
              <a:pathLst>
                <a:path w="299085" h="464819">
                  <a:moveTo>
                    <a:pt x="149352" y="0"/>
                  </a:moveTo>
                  <a:lnTo>
                    <a:pt x="0" y="420624"/>
                  </a:lnTo>
                </a:path>
                <a:path w="299085" h="464819">
                  <a:moveTo>
                    <a:pt x="149352" y="0"/>
                  </a:moveTo>
                  <a:lnTo>
                    <a:pt x="298703" y="419100"/>
                  </a:lnTo>
                </a:path>
                <a:path w="299085" h="464819">
                  <a:moveTo>
                    <a:pt x="0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298703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149352" y="9144"/>
                  </a:moveTo>
                  <a:lnTo>
                    <a:pt x="149352" y="4648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54476" y="2076069"/>
              <a:ext cx="317753" cy="20192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49345" y="1931670"/>
              <a:ext cx="121920" cy="108585"/>
            </a:xfrm>
            <a:custGeom>
              <a:avLst/>
              <a:gdLst/>
              <a:ahLst/>
              <a:cxnLst/>
              <a:rect l="l" t="t" r="r" b="b"/>
              <a:pathLst>
                <a:path w="121920" h="108585">
                  <a:moveTo>
                    <a:pt x="64008" y="108203"/>
                  </a:moveTo>
                  <a:lnTo>
                    <a:pt x="121919" y="91439"/>
                  </a:lnTo>
                </a:path>
                <a:path w="121920" h="108585">
                  <a:moveTo>
                    <a:pt x="64008" y="16763"/>
                  </a:moveTo>
                  <a:lnTo>
                    <a:pt x="100584" y="4571"/>
                  </a:lnTo>
                </a:path>
                <a:path w="121920" h="108585">
                  <a:moveTo>
                    <a:pt x="0" y="85343"/>
                  </a:moveTo>
                  <a:lnTo>
                    <a:pt x="70104" y="108203"/>
                  </a:lnTo>
                </a:path>
                <a:path w="121920" h="108585">
                  <a:moveTo>
                    <a:pt x="30480" y="0"/>
                  </a:moveTo>
                  <a:lnTo>
                    <a:pt x="71628" y="228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93136" y="1679448"/>
              <a:ext cx="457200" cy="33223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25908" y="0"/>
                  </a:moveTo>
                  <a:lnTo>
                    <a:pt x="15805" y="1916"/>
                  </a:lnTo>
                  <a:lnTo>
                    <a:pt x="7572" y="7143"/>
                  </a:lnTo>
                  <a:lnTo>
                    <a:pt x="2030" y="14894"/>
                  </a:lnTo>
                  <a:lnTo>
                    <a:pt x="0" y="24383"/>
                  </a:lnTo>
                  <a:lnTo>
                    <a:pt x="2030" y="33873"/>
                  </a:lnTo>
                  <a:lnTo>
                    <a:pt x="7572" y="41624"/>
                  </a:lnTo>
                  <a:lnTo>
                    <a:pt x="15805" y="46851"/>
                  </a:lnTo>
                  <a:lnTo>
                    <a:pt x="25908" y="48767"/>
                  </a:lnTo>
                  <a:lnTo>
                    <a:pt x="36010" y="46851"/>
                  </a:lnTo>
                  <a:lnTo>
                    <a:pt x="44243" y="41624"/>
                  </a:lnTo>
                  <a:lnTo>
                    <a:pt x="49785" y="33873"/>
                  </a:lnTo>
                  <a:lnTo>
                    <a:pt x="51816" y="24383"/>
                  </a:lnTo>
                  <a:lnTo>
                    <a:pt x="49785" y="14894"/>
                  </a:lnTo>
                  <a:lnTo>
                    <a:pt x="44243" y="7143"/>
                  </a:lnTo>
                  <a:lnTo>
                    <a:pt x="36010" y="191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0" y="24383"/>
                  </a:moveTo>
                  <a:lnTo>
                    <a:pt x="2030" y="14894"/>
                  </a:lnTo>
                  <a:lnTo>
                    <a:pt x="7572" y="7143"/>
                  </a:lnTo>
                  <a:lnTo>
                    <a:pt x="15805" y="1916"/>
                  </a:lnTo>
                  <a:lnTo>
                    <a:pt x="25908" y="0"/>
                  </a:lnTo>
                  <a:lnTo>
                    <a:pt x="36010" y="1916"/>
                  </a:lnTo>
                  <a:lnTo>
                    <a:pt x="44243" y="7143"/>
                  </a:lnTo>
                  <a:lnTo>
                    <a:pt x="49785" y="14894"/>
                  </a:lnTo>
                  <a:lnTo>
                    <a:pt x="51816" y="24383"/>
                  </a:lnTo>
                  <a:lnTo>
                    <a:pt x="49785" y="33873"/>
                  </a:lnTo>
                  <a:lnTo>
                    <a:pt x="44243" y="41624"/>
                  </a:lnTo>
                  <a:lnTo>
                    <a:pt x="36010" y="46851"/>
                  </a:lnTo>
                  <a:lnTo>
                    <a:pt x="25908" y="48767"/>
                  </a:lnTo>
                  <a:lnTo>
                    <a:pt x="15805" y="46851"/>
                  </a:lnTo>
                  <a:lnTo>
                    <a:pt x="7572" y="41624"/>
                  </a:lnTo>
                  <a:lnTo>
                    <a:pt x="2030" y="33873"/>
                  </a:lnTo>
                  <a:lnTo>
                    <a:pt x="0" y="24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968244" y="1247902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71746" y="1935606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48098" y="3163061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35273" y="277926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35273" y="2974339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95117" y="5460593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94405" y="5656275"/>
            <a:ext cx="73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234183" y="1877567"/>
            <a:ext cx="3165475" cy="3858260"/>
            <a:chOff x="2234183" y="1877567"/>
            <a:chExt cx="3165475" cy="3858260"/>
          </a:xfrm>
        </p:grpSpPr>
        <p:sp>
          <p:nvSpPr>
            <p:cNvPr id="121" name="object 121"/>
            <p:cNvSpPr/>
            <p:nvPr/>
          </p:nvSpPr>
          <p:spPr>
            <a:xfrm>
              <a:off x="5183123" y="4837175"/>
              <a:ext cx="213360" cy="46024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96012" y="10667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7"/>
                  </a:moveTo>
                  <a:lnTo>
                    <a:pt x="96012" y="10667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68467" y="4884419"/>
              <a:ext cx="93345" cy="30480"/>
            </a:xfrm>
            <a:custGeom>
              <a:avLst/>
              <a:gdLst/>
              <a:ahLst/>
              <a:cxnLst/>
              <a:rect l="l" t="t" r="r" b="b"/>
              <a:pathLst>
                <a:path w="93345" h="30479">
                  <a:moveTo>
                    <a:pt x="86106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6106" y="30479"/>
                  </a:lnTo>
                  <a:lnTo>
                    <a:pt x="92964" y="23621"/>
                  </a:lnTo>
                  <a:lnTo>
                    <a:pt x="92964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69991" y="4887467"/>
              <a:ext cx="89916" cy="2438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68467" y="494995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69991" y="4953000"/>
              <a:ext cx="89916" cy="2133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66944" y="5081016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68467" y="5081016"/>
              <a:ext cx="89916" cy="2438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55335" y="5023103"/>
              <a:ext cx="41148" cy="381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66944" y="5018532"/>
              <a:ext cx="94615" cy="26034"/>
            </a:xfrm>
            <a:custGeom>
              <a:avLst/>
              <a:gdLst/>
              <a:ahLst/>
              <a:cxnLst/>
              <a:rect l="l" t="t" r="r" b="b"/>
              <a:pathLst>
                <a:path w="94614" h="26035">
                  <a:moveTo>
                    <a:pt x="88645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8645" y="25908"/>
                  </a:lnTo>
                  <a:lnTo>
                    <a:pt x="94487" y="20066"/>
                  </a:lnTo>
                  <a:lnTo>
                    <a:pt x="94487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268467" y="4837175"/>
              <a:ext cx="92964" cy="4587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47716" y="4837175"/>
              <a:ext cx="12700" cy="459105"/>
            </a:xfrm>
            <a:custGeom>
              <a:avLst/>
              <a:gdLst/>
              <a:ahLst/>
              <a:cxnLst/>
              <a:rect l="l" t="t" r="r" b="b"/>
              <a:pathLst>
                <a:path w="12700" h="459104">
                  <a:moveTo>
                    <a:pt x="0" y="458724"/>
                  </a:moveTo>
                  <a:lnTo>
                    <a:pt x="12191" y="458724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58383" y="4953000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59907" y="4887467"/>
              <a:ext cx="38100" cy="4876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56860" y="5274563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0640" y="0"/>
                  </a:lnTo>
                  <a:lnTo>
                    <a:pt x="35560" y="0"/>
                  </a:lnTo>
                  <a:lnTo>
                    <a:pt x="33820" y="3797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40640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40" y="0"/>
                  </a:lnTo>
                  <a:lnTo>
                    <a:pt x="175260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60" y="30480"/>
                  </a:lnTo>
                  <a:lnTo>
                    <a:pt x="15240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83123" y="5295900"/>
              <a:ext cx="169163" cy="1524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83123" y="5295900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1543" y="0"/>
                  </a:lnTo>
                  <a:lnTo>
                    <a:pt x="165735" y="0"/>
                  </a:lnTo>
                  <a:lnTo>
                    <a:pt x="169163" y="3428"/>
                  </a:lnTo>
                  <a:lnTo>
                    <a:pt x="169163" y="7619"/>
                  </a:lnTo>
                  <a:lnTo>
                    <a:pt x="169163" y="11811"/>
                  </a:lnTo>
                  <a:lnTo>
                    <a:pt x="165735" y="15240"/>
                  </a:lnTo>
                  <a:lnTo>
                    <a:pt x="161543" y="15240"/>
                  </a:lnTo>
                  <a:lnTo>
                    <a:pt x="7620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98363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27319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54751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67655" y="5138927"/>
              <a:ext cx="213360" cy="46024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53000" y="518617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4582" y="30479"/>
                  </a:lnTo>
                  <a:lnTo>
                    <a:pt x="91439" y="23621"/>
                  </a:lnTo>
                  <a:lnTo>
                    <a:pt x="91439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54523" y="5189220"/>
              <a:ext cx="88391" cy="2438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53000" y="525170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54523" y="5254752"/>
              <a:ext cx="88391" cy="2133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94487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4487" y="1066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0" y="10668"/>
                  </a:moveTo>
                  <a:lnTo>
                    <a:pt x="94487" y="10668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951476" y="5382767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53000" y="5382767"/>
              <a:ext cx="88391" cy="2438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38344" y="5324855"/>
              <a:ext cx="42671" cy="3657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951476" y="5320283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2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2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953000" y="5138927"/>
              <a:ext cx="91439" cy="45872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32248" y="513892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42916" y="5254752"/>
              <a:ext cx="38100" cy="4267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42916" y="5189220"/>
              <a:ext cx="39624" cy="4876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41392" y="557631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3756" y="3822"/>
                  </a:lnTo>
                  <a:lnTo>
                    <a:pt x="0" y="19024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39522" y="19748"/>
                  </a:lnTo>
                  <a:lnTo>
                    <a:pt x="39611" y="19494"/>
                  </a:lnTo>
                  <a:lnTo>
                    <a:pt x="41148" y="15379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19"/>
                  </a:lnTo>
                  <a:lnTo>
                    <a:pt x="0" y="23660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60"/>
                  </a:lnTo>
                  <a:lnTo>
                    <a:pt x="190500" y="6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19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19"/>
                  </a:lnTo>
                  <a:lnTo>
                    <a:pt x="190500" y="15240"/>
                  </a:lnTo>
                  <a:lnTo>
                    <a:pt x="190500" y="23660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6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7655" y="5597652"/>
              <a:ext cx="169164" cy="1523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7655" y="559765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16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16"/>
                  </a:lnTo>
                  <a:lnTo>
                    <a:pt x="169164" y="7620"/>
                  </a:lnTo>
                  <a:lnTo>
                    <a:pt x="169164" y="11823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82895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911851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939283" y="553059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461" y="28955"/>
                  </a:lnTo>
                  <a:lnTo>
                    <a:pt x="18923" y="28955"/>
                  </a:lnTo>
                  <a:lnTo>
                    <a:pt x="24383" y="22478"/>
                  </a:lnTo>
                  <a:lnTo>
                    <a:pt x="24383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3715" y="152399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399"/>
                  </a:moveTo>
                  <a:lnTo>
                    <a:pt x="13715" y="152399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34183" y="1877567"/>
              <a:ext cx="530351" cy="22402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56916" y="2119629"/>
              <a:ext cx="442066" cy="17322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00109" y="1967293"/>
              <a:ext cx="360044" cy="216789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68879" y="1965959"/>
              <a:ext cx="297180" cy="381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01823" y="1965959"/>
              <a:ext cx="82550" cy="160020"/>
            </a:xfrm>
            <a:custGeom>
              <a:avLst/>
              <a:gdLst/>
              <a:ahLst/>
              <a:cxnLst/>
              <a:rect l="l" t="t" r="r" b="b"/>
              <a:pathLst>
                <a:path w="82550" h="160019">
                  <a:moveTo>
                    <a:pt x="67818" y="0"/>
                  </a:moveTo>
                  <a:lnTo>
                    <a:pt x="0" y="157987"/>
                  </a:lnTo>
                  <a:lnTo>
                    <a:pt x="13334" y="160019"/>
                  </a:lnTo>
                  <a:lnTo>
                    <a:pt x="82295" y="4317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00299" y="1993391"/>
              <a:ext cx="364236" cy="18745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685287" y="1994915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19" h="187960">
                  <a:moveTo>
                    <a:pt x="83819" y="0"/>
                  </a:moveTo>
                  <a:lnTo>
                    <a:pt x="80899" y="0"/>
                  </a:lnTo>
                  <a:lnTo>
                    <a:pt x="0" y="186055"/>
                  </a:lnTo>
                  <a:lnTo>
                    <a:pt x="8889" y="187451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00299" y="2125979"/>
              <a:ext cx="291083" cy="624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395727" y="2193035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60" h="36830">
                  <a:moveTo>
                    <a:pt x="38608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60" y="13842"/>
                  </a:lnTo>
                  <a:lnTo>
                    <a:pt x="386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397251" y="2193035"/>
              <a:ext cx="96012" cy="3505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04871" y="220675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778" y="0"/>
                  </a:moveTo>
                  <a:lnTo>
                    <a:pt x="0" y="5334"/>
                  </a:lnTo>
                  <a:lnTo>
                    <a:pt x="23748" y="12192"/>
                  </a:lnTo>
                  <a:lnTo>
                    <a:pt x="33527" y="6096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403347" y="2212847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1650" y="0"/>
                  </a:moveTo>
                  <a:lnTo>
                    <a:pt x="0" y="888"/>
                  </a:lnTo>
                  <a:lnTo>
                    <a:pt x="24002" y="6096"/>
                  </a:lnTo>
                  <a:lnTo>
                    <a:pt x="25907" y="507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432303" y="221437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270" y="0"/>
                  </a:moveTo>
                  <a:lnTo>
                    <a:pt x="0" y="5461"/>
                  </a:lnTo>
                  <a:lnTo>
                    <a:pt x="23748" y="12191"/>
                  </a:lnTo>
                  <a:lnTo>
                    <a:pt x="33527" y="6223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260092" y="2130551"/>
              <a:ext cx="424180" cy="149860"/>
            </a:xfrm>
            <a:custGeom>
              <a:avLst/>
              <a:gdLst/>
              <a:ahLst/>
              <a:cxnLst/>
              <a:rect l="l" t="t" r="r" b="b"/>
              <a:pathLst>
                <a:path w="424180" h="149860">
                  <a:moveTo>
                    <a:pt x="196596" y="94996"/>
                  </a:moveTo>
                  <a:lnTo>
                    <a:pt x="172339" y="89916"/>
                  </a:lnTo>
                  <a:lnTo>
                    <a:pt x="170688" y="90805"/>
                  </a:lnTo>
                  <a:lnTo>
                    <a:pt x="194691" y="96012"/>
                  </a:lnTo>
                  <a:lnTo>
                    <a:pt x="196596" y="94996"/>
                  </a:lnTo>
                  <a:close/>
                </a:path>
                <a:path w="424180" h="149860">
                  <a:moveTo>
                    <a:pt x="304800" y="143256"/>
                  </a:moveTo>
                  <a:lnTo>
                    <a:pt x="4318" y="74676"/>
                  </a:lnTo>
                  <a:lnTo>
                    <a:pt x="2705" y="74676"/>
                  </a:lnTo>
                  <a:lnTo>
                    <a:pt x="3035" y="62357"/>
                  </a:lnTo>
                  <a:lnTo>
                    <a:pt x="3556" y="62484"/>
                  </a:lnTo>
                  <a:lnTo>
                    <a:pt x="141732" y="1905"/>
                  </a:lnTo>
                  <a:lnTo>
                    <a:pt x="140970" y="0"/>
                  </a:lnTo>
                  <a:lnTo>
                    <a:pt x="952" y="61188"/>
                  </a:lnTo>
                  <a:lnTo>
                    <a:pt x="381" y="60960"/>
                  </a:lnTo>
                  <a:lnTo>
                    <a:pt x="368" y="61442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42" y="75984"/>
                  </a:lnTo>
                  <a:lnTo>
                    <a:pt x="0" y="77089"/>
                  </a:lnTo>
                  <a:lnTo>
                    <a:pt x="304419" y="147828"/>
                  </a:lnTo>
                  <a:lnTo>
                    <a:pt x="304800" y="143256"/>
                  </a:lnTo>
                  <a:close/>
                </a:path>
                <a:path w="424180" h="149860">
                  <a:moveTo>
                    <a:pt x="417576" y="64008"/>
                  </a:moveTo>
                  <a:lnTo>
                    <a:pt x="417449" y="59436"/>
                  </a:lnTo>
                  <a:lnTo>
                    <a:pt x="298704" y="130175"/>
                  </a:lnTo>
                  <a:lnTo>
                    <a:pt x="298767" y="130860"/>
                  </a:lnTo>
                  <a:lnTo>
                    <a:pt x="13335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99847" y="135636"/>
                  </a:lnTo>
                  <a:lnTo>
                    <a:pt x="300101" y="132588"/>
                  </a:lnTo>
                  <a:lnTo>
                    <a:pt x="300355" y="132588"/>
                  </a:lnTo>
                  <a:lnTo>
                    <a:pt x="417576" y="64008"/>
                  </a:lnTo>
                  <a:close/>
                </a:path>
                <a:path w="424180" h="149860">
                  <a:moveTo>
                    <a:pt x="423672" y="68580"/>
                  </a:moveTo>
                  <a:lnTo>
                    <a:pt x="305181" y="143891"/>
                  </a:lnTo>
                  <a:lnTo>
                    <a:pt x="304800" y="149352"/>
                  </a:lnTo>
                  <a:lnTo>
                    <a:pt x="423291" y="74676"/>
                  </a:lnTo>
                  <a:lnTo>
                    <a:pt x="42367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803903" y="5321808"/>
              <a:ext cx="470915" cy="22250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23969" y="55636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50017" y="5410009"/>
              <a:ext cx="321945" cy="218312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11167" y="5408676"/>
              <a:ext cx="265176" cy="396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51732" y="5408676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51732" y="5437632"/>
              <a:ext cx="323088" cy="18745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204716" y="5439155"/>
              <a:ext cx="73660" cy="186055"/>
            </a:xfrm>
            <a:custGeom>
              <a:avLst/>
              <a:gdLst/>
              <a:ahLst/>
              <a:cxnLst/>
              <a:rect l="l" t="t" r="r" b="b"/>
              <a:pathLst>
                <a:path w="73660" h="186054">
                  <a:moveTo>
                    <a:pt x="73151" y="0"/>
                  </a:moveTo>
                  <a:lnTo>
                    <a:pt x="70612" y="0"/>
                  </a:lnTo>
                  <a:lnTo>
                    <a:pt x="0" y="184581"/>
                  </a:lnTo>
                  <a:lnTo>
                    <a:pt x="7747" y="1859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51732" y="5570220"/>
              <a:ext cx="257555" cy="62484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47160" y="5635752"/>
              <a:ext cx="88900" cy="36830"/>
            </a:xfrm>
            <a:custGeom>
              <a:avLst/>
              <a:gdLst/>
              <a:ahLst/>
              <a:cxnLst/>
              <a:rect l="l" t="t" r="r" b="b"/>
              <a:pathLst>
                <a:path w="88900" h="36829">
                  <a:moveTo>
                    <a:pt x="34416" y="0"/>
                  </a:moveTo>
                  <a:lnTo>
                    <a:pt x="0" y="20472"/>
                  </a:lnTo>
                  <a:lnTo>
                    <a:pt x="55244" y="36576"/>
                  </a:lnTo>
                  <a:lnTo>
                    <a:pt x="88391" y="1386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48683" y="5637276"/>
              <a:ext cx="85343" cy="3505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954779" y="5650991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954779" y="5655564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092"/>
                  </a:lnTo>
                  <a:lnTo>
                    <a:pt x="21209" y="7620"/>
                  </a:lnTo>
                  <a:lnTo>
                    <a:pt x="22860" y="6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980688" y="5658611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13"/>
                  </a:lnTo>
                  <a:lnTo>
                    <a:pt x="20574" y="10668"/>
                  </a:lnTo>
                  <a:lnTo>
                    <a:pt x="28956" y="5435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26764" y="5573267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6554" h="149860">
                  <a:moveTo>
                    <a:pt x="271272" y="14470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52"/>
                  </a:lnTo>
                  <a:lnTo>
                    <a:pt x="270891" y="149352"/>
                  </a:lnTo>
                  <a:lnTo>
                    <a:pt x="271272" y="144703"/>
                  </a:lnTo>
                  <a:close/>
                </a:path>
                <a:path w="376554" h="149860">
                  <a:moveTo>
                    <a:pt x="370332" y="63982"/>
                  </a:moveTo>
                  <a:lnTo>
                    <a:pt x="370205" y="59436"/>
                  </a:lnTo>
                  <a:lnTo>
                    <a:pt x="265176" y="130162"/>
                  </a:lnTo>
                  <a:lnTo>
                    <a:pt x="265239" y="130797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3982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40"/>
                  </a:lnTo>
                  <a:lnTo>
                    <a:pt x="271272" y="149352"/>
                  </a:lnTo>
                  <a:lnTo>
                    <a:pt x="376047" y="74701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91739" y="2877311"/>
              <a:ext cx="441960" cy="22250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11297" y="3119356"/>
              <a:ext cx="368152" cy="17095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28709" y="2965513"/>
              <a:ext cx="302132" cy="21831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86811" y="2964179"/>
              <a:ext cx="248412" cy="381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31947" y="2964179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80" h="161925">
                  <a:moveTo>
                    <a:pt x="56514" y="0"/>
                  </a:moveTo>
                  <a:lnTo>
                    <a:pt x="0" y="159512"/>
                  </a:lnTo>
                  <a:lnTo>
                    <a:pt x="11175" y="161544"/>
                  </a:lnTo>
                  <a:lnTo>
                    <a:pt x="68579" y="4318"/>
                  </a:lnTo>
                  <a:lnTo>
                    <a:pt x="5651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30423" y="2993135"/>
              <a:ext cx="303275" cy="185927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868167" y="2994659"/>
              <a:ext cx="68580" cy="186055"/>
            </a:xfrm>
            <a:custGeom>
              <a:avLst/>
              <a:gdLst/>
              <a:ahLst/>
              <a:cxnLst/>
              <a:rect l="l" t="t" r="r" b="b"/>
              <a:pathLst>
                <a:path w="68580" h="186055">
                  <a:moveTo>
                    <a:pt x="68580" y="0"/>
                  </a:moveTo>
                  <a:lnTo>
                    <a:pt x="66167" y="0"/>
                  </a:lnTo>
                  <a:lnTo>
                    <a:pt x="0" y="184530"/>
                  </a:lnTo>
                  <a:lnTo>
                    <a:pt x="7365" y="185927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30423" y="3125723"/>
              <a:ext cx="242315" cy="6096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27375" y="3191255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4" y="0"/>
                  </a:moveTo>
                  <a:lnTo>
                    <a:pt x="0" y="20447"/>
                  </a:lnTo>
                  <a:lnTo>
                    <a:pt x="51435" y="36576"/>
                  </a:lnTo>
                  <a:lnTo>
                    <a:pt x="82296" y="13843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28899" y="3192779"/>
              <a:ext cx="79248" cy="3505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34995" y="3206495"/>
              <a:ext cx="27940" cy="10795"/>
            </a:xfrm>
            <a:custGeom>
              <a:avLst/>
              <a:gdLst/>
              <a:ahLst/>
              <a:cxnLst/>
              <a:rect l="l" t="t" r="r" b="b"/>
              <a:pathLst>
                <a:path w="27939" h="10794">
                  <a:moveTo>
                    <a:pt x="8001" y="0"/>
                  </a:moveTo>
                  <a:lnTo>
                    <a:pt x="0" y="4699"/>
                  </a:lnTo>
                  <a:lnTo>
                    <a:pt x="19431" y="10667"/>
                  </a:lnTo>
                  <a:lnTo>
                    <a:pt x="27431" y="5333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33471" y="3211067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19">
                  <a:moveTo>
                    <a:pt x="1269" y="0"/>
                  </a:moveTo>
                  <a:lnTo>
                    <a:pt x="0" y="1143"/>
                  </a:lnTo>
                  <a:lnTo>
                    <a:pt x="19811" y="7620"/>
                  </a:lnTo>
                  <a:lnTo>
                    <a:pt x="21335" y="635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57855" y="3212591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7493" y="0"/>
                  </a:moveTo>
                  <a:lnTo>
                    <a:pt x="0" y="5461"/>
                  </a:lnTo>
                  <a:lnTo>
                    <a:pt x="19431" y="12192"/>
                  </a:lnTo>
                  <a:lnTo>
                    <a:pt x="27431" y="6223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514600" y="3128771"/>
              <a:ext cx="352425" cy="149860"/>
            </a:xfrm>
            <a:custGeom>
              <a:avLst/>
              <a:gdLst/>
              <a:ahLst/>
              <a:cxnLst/>
              <a:rect l="l" t="t" r="r" b="b"/>
              <a:pathLst>
                <a:path w="352425" h="149860">
                  <a:moveTo>
                    <a:pt x="163068" y="96266"/>
                  </a:moveTo>
                  <a:lnTo>
                    <a:pt x="143002" y="89916"/>
                  </a:lnTo>
                  <a:lnTo>
                    <a:pt x="141732" y="91059"/>
                  </a:lnTo>
                  <a:lnTo>
                    <a:pt x="161544" y="97536"/>
                  </a:lnTo>
                  <a:lnTo>
                    <a:pt x="163068" y="96266"/>
                  </a:lnTo>
                  <a:close/>
                </a:path>
                <a:path w="352425" h="149860">
                  <a:moveTo>
                    <a:pt x="248412" y="131191"/>
                  </a:moveTo>
                  <a:lnTo>
                    <a:pt x="11049" y="64008"/>
                  </a:lnTo>
                  <a:lnTo>
                    <a:pt x="8128" y="64008"/>
                  </a:lnTo>
                  <a:lnTo>
                    <a:pt x="7620" y="66421"/>
                  </a:lnTo>
                  <a:lnTo>
                    <a:pt x="248158" y="135636"/>
                  </a:lnTo>
                  <a:lnTo>
                    <a:pt x="248412" y="131191"/>
                  </a:lnTo>
                  <a:close/>
                </a:path>
                <a:path w="352425" h="149860">
                  <a:moveTo>
                    <a:pt x="252984" y="143256"/>
                  </a:moveTo>
                  <a:lnTo>
                    <a:pt x="3556" y="74676"/>
                  </a:lnTo>
                  <a:lnTo>
                    <a:pt x="1409" y="74676"/>
                  </a:lnTo>
                  <a:lnTo>
                    <a:pt x="1511" y="62039"/>
                  </a:lnTo>
                  <a:lnTo>
                    <a:pt x="3048" y="62484"/>
                  </a:lnTo>
                  <a:lnTo>
                    <a:pt x="117348" y="1905"/>
                  </a:lnTo>
                  <a:lnTo>
                    <a:pt x="116713" y="0"/>
                  </a:lnTo>
                  <a:lnTo>
                    <a:pt x="571" y="61290"/>
                  </a:lnTo>
                  <a:lnTo>
                    <a:pt x="127" y="60960"/>
                  </a:lnTo>
                  <a:lnTo>
                    <a:pt x="114" y="61531"/>
                  </a:lnTo>
                  <a:lnTo>
                    <a:pt x="0" y="75946"/>
                  </a:lnTo>
                  <a:lnTo>
                    <a:pt x="279" y="76009"/>
                  </a:lnTo>
                  <a:lnTo>
                    <a:pt x="0" y="77089"/>
                  </a:lnTo>
                  <a:lnTo>
                    <a:pt x="252730" y="147828"/>
                  </a:lnTo>
                  <a:lnTo>
                    <a:pt x="252984" y="143256"/>
                  </a:lnTo>
                  <a:close/>
                </a:path>
                <a:path w="352425" h="149860">
                  <a:moveTo>
                    <a:pt x="345948" y="64008"/>
                  </a:moveTo>
                  <a:lnTo>
                    <a:pt x="345821" y="59436"/>
                  </a:lnTo>
                  <a:lnTo>
                    <a:pt x="248412" y="130175"/>
                  </a:lnTo>
                  <a:lnTo>
                    <a:pt x="248666" y="132588"/>
                  </a:lnTo>
                  <a:lnTo>
                    <a:pt x="249809" y="132588"/>
                  </a:lnTo>
                  <a:lnTo>
                    <a:pt x="345948" y="64008"/>
                  </a:lnTo>
                  <a:close/>
                </a:path>
                <a:path w="352425" h="149860">
                  <a:moveTo>
                    <a:pt x="352044" y="68580"/>
                  </a:moveTo>
                  <a:lnTo>
                    <a:pt x="253238" y="143891"/>
                  </a:lnTo>
                  <a:lnTo>
                    <a:pt x="252984" y="149352"/>
                  </a:lnTo>
                  <a:lnTo>
                    <a:pt x="351790" y="74676"/>
                  </a:lnTo>
                  <a:lnTo>
                    <a:pt x="352044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871215" y="3057143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8000" y="3093719"/>
              <a:ext cx="196595" cy="17068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238244" y="5257800"/>
              <a:ext cx="470915" cy="22402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258944" y="55001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85881" y="5346001"/>
              <a:ext cx="320420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47032" y="5344667"/>
              <a:ext cx="263651" cy="39623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87595" y="5344667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60325" y="0"/>
                  </a:moveTo>
                  <a:lnTo>
                    <a:pt x="0" y="159511"/>
                  </a:lnTo>
                  <a:lnTo>
                    <a:pt x="11937" y="161543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86072" y="5373623"/>
              <a:ext cx="323088" cy="18745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639055" y="5375147"/>
              <a:ext cx="74930" cy="187960"/>
            </a:xfrm>
            <a:custGeom>
              <a:avLst/>
              <a:gdLst/>
              <a:ahLst/>
              <a:cxnLst/>
              <a:rect l="l" t="t" r="r" b="b"/>
              <a:pathLst>
                <a:path w="74929" h="187960">
                  <a:moveTo>
                    <a:pt x="74676" y="0"/>
                  </a:moveTo>
                  <a:lnTo>
                    <a:pt x="72136" y="0"/>
                  </a:lnTo>
                  <a:lnTo>
                    <a:pt x="0" y="186054"/>
                  </a:lnTo>
                  <a:lnTo>
                    <a:pt x="8001" y="187451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86072" y="5506211"/>
              <a:ext cx="259079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383023" y="5573267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9" y="0"/>
                  </a:moveTo>
                  <a:lnTo>
                    <a:pt x="0" y="20472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384548" y="5573267"/>
              <a:ext cx="83819" cy="35051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390644" y="5586983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59"/>
                  </a:lnTo>
                  <a:lnTo>
                    <a:pt x="21589" y="12191"/>
                  </a:lnTo>
                  <a:lnTo>
                    <a:pt x="30479" y="609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389119" y="5593079"/>
              <a:ext cx="22860" cy="6350"/>
            </a:xfrm>
            <a:custGeom>
              <a:avLst/>
              <a:gdLst/>
              <a:ahLst/>
              <a:cxnLst/>
              <a:rect l="l" t="t" r="r" b="b"/>
              <a:pathLst>
                <a:path w="22860" h="6350">
                  <a:moveTo>
                    <a:pt x="1396" y="0"/>
                  </a:moveTo>
                  <a:lnTo>
                    <a:pt x="0" y="876"/>
                  </a:lnTo>
                  <a:lnTo>
                    <a:pt x="21208" y="6096"/>
                  </a:lnTo>
                  <a:lnTo>
                    <a:pt x="22859" y="513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415027" y="5594603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2" y="0"/>
                  </a:moveTo>
                  <a:lnTo>
                    <a:pt x="0" y="4813"/>
                  </a:lnTo>
                  <a:lnTo>
                    <a:pt x="21589" y="10668"/>
                  </a:lnTo>
                  <a:lnTo>
                    <a:pt x="30480" y="5435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261104" y="5510783"/>
              <a:ext cx="378460" cy="147955"/>
            </a:xfrm>
            <a:custGeom>
              <a:avLst/>
              <a:gdLst/>
              <a:ahLst/>
              <a:cxnLst/>
              <a:rect l="l" t="t" r="r" b="b"/>
              <a:pathLst>
                <a:path w="378460" h="147954">
                  <a:moveTo>
                    <a:pt x="126492" y="1778"/>
                  </a:moveTo>
                  <a:lnTo>
                    <a:pt x="125857" y="0"/>
                  </a:lnTo>
                  <a:lnTo>
                    <a:pt x="1524" y="60071"/>
                  </a:lnTo>
                  <a:lnTo>
                    <a:pt x="4699" y="60960"/>
                  </a:lnTo>
                  <a:lnTo>
                    <a:pt x="126492" y="1778"/>
                  </a:lnTo>
                  <a:close/>
                </a:path>
                <a:path w="378460" h="147954">
                  <a:moveTo>
                    <a:pt x="175260" y="94805"/>
                  </a:moveTo>
                  <a:lnTo>
                    <a:pt x="153797" y="88392"/>
                  </a:lnTo>
                  <a:lnTo>
                    <a:pt x="152400" y="89484"/>
                  </a:lnTo>
                  <a:lnTo>
                    <a:pt x="173609" y="96012"/>
                  </a:lnTo>
                  <a:lnTo>
                    <a:pt x="175260" y="94805"/>
                  </a:lnTo>
                  <a:close/>
                </a:path>
                <a:path w="378460" h="147954">
                  <a:moveTo>
                    <a:pt x="266700" y="129743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294"/>
                  </a:lnTo>
                  <a:lnTo>
                    <a:pt x="266446" y="134112"/>
                  </a:lnTo>
                  <a:lnTo>
                    <a:pt x="266700" y="129743"/>
                  </a:lnTo>
                  <a:close/>
                </a:path>
                <a:path w="378460" h="147954">
                  <a:moveTo>
                    <a:pt x="271272" y="143179"/>
                  </a:moveTo>
                  <a:lnTo>
                    <a:pt x="3810" y="73152"/>
                  </a:lnTo>
                  <a:lnTo>
                    <a:pt x="2705" y="73152"/>
                  </a:lnTo>
                  <a:lnTo>
                    <a:pt x="3048" y="61849"/>
                  </a:lnTo>
                  <a:lnTo>
                    <a:pt x="381" y="60960"/>
                  </a:lnTo>
                  <a:lnTo>
                    <a:pt x="0" y="74422"/>
                  </a:lnTo>
                  <a:lnTo>
                    <a:pt x="304" y="74460"/>
                  </a:lnTo>
                  <a:lnTo>
                    <a:pt x="0" y="75692"/>
                  </a:lnTo>
                  <a:lnTo>
                    <a:pt x="270891" y="147828"/>
                  </a:lnTo>
                  <a:lnTo>
                    <a:pt x="271272" y="143179"/>
                  </a:lnTo>
                  <a:close/>
                </a:path>
                <a:path w="378460" h="147954">
                  <a:moveTo>
                    <a:pt x="371856" y="62611"/>
                  </a:moveTo>
                  <a:lnTo>
                    <a:pt x="371729" y="57912"/>
                  </a:lnTo>
                  <a:lnTo>
                    <a:pt x="266700" y="130111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2611"/>
                  </a:lnTo>
                  <a:close/>
                </a:path>
                <a:path w="378460" h="147954">
                  <a:moveTo>
                    <a:pt x="377952" y="67056"/>
                  </a:moveTo>
                  <a:lnTo>
                    <a:pt x="271653" y="142316"/>
                  </a:lnTo>
                  <a:lnTo>
                    <a:pt x="271272" y="147828"/>
                  </a:lnTo>
                  <a:lnTo>
                    <a:pt x="377571" y="73152"/>
                  </a:lnTo>
                  <a:lnTo>
                    <a:pt x="377952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5953125" y="999185"/>
            <a:ext cx="3026410" cy="3632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1700"/>
              </a:lnSpc>
              <a:spcBef>
                <a:spcPts val="340"/>
              </a:spcBef>
              <a:buSzPct val="87500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/>
              <a:t>	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protocols </a:t>
            </a:r>
            <a:r>
              <a:rPr sz="2400" spc="-5" dirty="0">
                <a:latin typeface="Georgia"/>
                <a:cs typeface="Georgia"/>
              </a:rPr>
              <a:t>control  sending, </a:t>
            </a:r>
            <a:r>
              <a:rPr sz="2400" dirty="0">
                <a:latin typeface="Georgia"/>
                <a:cs typeface="Georgia"/>
              </a:rPr>
              <a:t>receiving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 msgs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e.g., TCP, </a:t>
            </a:r>
            <a:r>
              <a:rPr sz="2000" dirty="0">
                <a:latin typeface="Georgia"/>
                <a:cs typeface="Georgia"/>
              </a:rPr>
              <a:t>IP,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HTTP,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Skype,</a:t>
            </a:r>
            <a:r>
              <a:rPr sz="2000" spc="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802.11</a:t>
            </a:r>
            <a:endParaRPr sz="2000">
              <a:latin typeface="Georgia"/>
              <a:cs typeface="Georgia"/>
            </a:endParaRPr>
          </a:p>
          <a:p>
            <a:pPr marL="314325" indent="-30226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pos="314325" algn="l"/>
                <a:tab pos="314960" algn="l"/>
                <a:tab pos="1580515" algn="l"/>
              </a:tabLst>
            </a:pP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Internet	standards</a:t>
            </a:r>
            <a:endParaRPr sz="2400">
              <a:latin typeface="Georgia"/>
              <a:cs typeface="Georgia"/>
            </a:endParaRPr>
          </a:p>
          <a:p>
            <a:pPr marL="698500" marR="389255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RFC: Request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  comments</a:t>
            </a:r>
            <a:endParaRPr sz="2000">
              <a:latin typeface="Georgia"/>
              <a:cs typeface="Georgia"/>
            </a:endParaRPr>
          </a:p>
          <a:p>
            <a:pPr marL="698500" marR="350520" lvl="1" indent="-229235">
              <a:lnSpc>
                <a:spcPct val="90100"/>
              </a:lnSpc>
              <a:spcBef>
                <a:spcPts val="4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IETF: </a:t>
            </a:r>
            <a:r>
              <a:rPr sz="2000" spc="-5" dirty="0">
                <a:latin typeface="Georgia"/>
                <a:cs typeface="Georgia"/>
              </a:rPr>
              <a:t>Internet  </a:t>
            </a:r>
            <a:r>
              <a:rPr sz="2000" dirty="0">
                <a:latin typeface="Georgia"/>
                <a:cs typeface="Georgia"/>
              </a:rPr>
              <a:t>Engineering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Task  Force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953125" y="4651594"/>
            <a:ext cx="2968625" cy="1048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C00000"/>
                </a:solidFill>
                <a:latin typeface="Georgia"/>
                <a:cs typeface="Georgia"/>
              </a:rPr>
              <a:t>Physical</a:t>
            </a:r>
            <a:r>
              <a:rPr sz="2400" i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media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Copper wire,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optical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fiber</a:t>
            </a:r>
            <a:r>
              <a:rPr sz="2000" i="1" spc="-5" dirty="0">
                <a:solidFill>
                  <a:srgbClr val="C00000"/>
                </a:solidFill>
                <a:latin typeface="Georgia"/>
                <a:cs typeface="Georgia"/>
              </a:rPr>
              <a:t>,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21107" y="5747715"/>
            <a:ext cx="1210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IETF is a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spc="-5" dirty="0">
                <a:latin typeface="Carlito"/>
                <a:cs typeface="Carlito"/>
              </a:rPr>
              <a:t>open </a:t>
            </a:r>
            <a:r>
              <a:rPr sz="1800" spc="-10" dirty="0">
                <a:latin typeface="Carlito"/>
                <a:cs typeface="Carlito"/>
              </a:rPr>
              <a:t>international community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network designers, </a:t>
            </a:r>
            <a:r>
              <a:rPr sz="1800" spc="-15" dirty="0">
                <a:latin typeface="Carlito"/>
                <a:cs typeface="Carlito"/>
              </a:rPr>
              <a:t>operators, </a:t>
            </a:r>
            <a:r>
              <a:rPr sz="1800" spc="-10" dirty="0">
                <a:latin typeface="Carlito"/>
                <a:cs typeface="Carlito"/>
              </a:rPr>
              <a:t>vendors,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researcher </a:t>
            </a:r>
            <a:r>
              <a:rPr sz="1800" spc="-5" dirty="0">
                <a:latin typeface="Carlito"/>
                <a:cs typeface="Carlito"/>
              </a:rPr>
              <a:t>who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121107" y="6022035"/>
            <a:ext cx="11884025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pc="-10" dirty="0">
                <a:latin typeface="Carlito"/>
                <a:cs typeface="Carlito"/>
              </a:rPr>
              <a:t>work </a:t>
            </a:r>
            <a:r>
              <a:rPr sz="1800" spc="-15" dirty="0">
                <a:latin typeface="Carlito"/>
                <a:cs typeface="Carlito"/>
              </a:rPr>
              <a:t>better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producing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spc="-20" dirty="0">
                <a:latin typeface="Carlito"/>
                <a:cs typeface="Carlito"/>
              </a:rPr>
              <a:t>quality, </a:t>
            </a:r>
            <a:r>
              <a:rPr sz="1800" spc="-10" dirty="0">
                <a:latin typeface="Carlito"/>
                <a:cs typeface="Carlito"/>
              </a:rPr>
              <a:t>relevant technical </a:t>
            </a:r>
            <a:r>
              <a:rPr sz="1800" spc="-5" dirty="0">
                <a:latin typeface="Carlito"/>
                <a:cs typeface="Carlito"/>
              </a:rPr>
              <a:t>documents that influence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way </a:t>
            </a:r>
            <a:r>
              <a:rPr sz="1800" spc="-5" dirty="0">
                <a:latin typeface="Carlito"/>
                <a:cs typeface="Carlito"/>
              </a:rPr>
              <a:t>people design, use,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manage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lang="en-US" dirty="0">
                <a:latin typeface="Carlito"/>
                <a:cs typeface="Carlito"/>
              </a:rPr>
              <a:t> 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Internet.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003"/>
            <a:ext cx="70840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5" dirty="0">
                <a:solidFill>
                  <a:srgbClr val="C00000"/>
                </a:solidFill>
                <a:latin typeface="Trebuchet MS"/>
                <a:cs typeface="Trebuchet MS"/>
              </a:rPr>
              <a:t>Syllabus-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19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CSE3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01 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Computer</a:t>
            </a:r>
            <a:r>
              <a:rPr sz="20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Networks-3-0-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3 4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09"/>
            <a:ext cx="10132061" cy="4747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1</a:t>
            </a:r>
            <a:endParaRPr lang="en-US" sz="150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93100"/>
              </a:lnSpc>
              <a:spcBef>
                <a:spcPts val="55"/>
              </a:spcBef>
              <a:tabLst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Internet-The Network Edge,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Network Core, </a:t>
            </a:r>
            <a:r>
              <a:rPr sz="1500" spc="-20" dirty="0">
                <a:latin typeface="Times New Roman"/>
                <a:cs typeface="Times New Roman"/>
              </a:rPr>
              <a:t>Delay, </a:t>
            </a:r>
            <a:r>
              <a:rPr sz="1500" spc="-5" dirty="0">
                <a:latin typeface="Times New Roman"/>
                <a:cs typeface="Times New Roman"/>
              </a:rPr>
              <a:t>Loss, and Throughput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Packet </a:t>
            </a:r>
            <a:r>
              <a:rPr sz="1500" spc="-5" dirty="0">
                <a:latin typeface="Times New Roman"/>
                <a:cs typeface="Times New Roman"/>
              </a:rPr>
              <a:t>Switched Networks, Protocol  </a:t>
            </a:r>
            <a:r>
              <a:rPr sz="1500" spc="-10" dirty="0">
                <a:latin typeface="Times New Roman"/>
                <a:cs typeface="Times New Roman"/>
              </a:rPr>
              <a:t>Layers </a:t>
            </a:r>
            <a:r>
              <a:rPr sz="1500" spc="-5" dirty="0">
                <a:latin typeface="Times New Roman"/>
                <a:cs typeface="Times New Roman"/>
              </a:rPr>
              <a:t>and Their Service Models. Principles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Network Applications: The </a:t>
            </a:r>
            <a:r>
              <a:rPr sz="1500" spc="-50" dirty="0">
                <a:latin typeface="Times New Roman"/>
                <a:cs typeface="Times New Roman"/>
              </a:rPr>
              <a:t>Web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40" dirty="0">
                <a:latin typeface="Times New Roman"/>
                <a:cs typeface="Times New Roman"/>
              </a:rPr>
              <a:t>HTTP, </a:t>
            </a:r>
            <a:r>
              <a:rPr sz="1500" dirty="0">
                <a:latin typeface="Times New Roman"/>
                <a:cs typeface="Times New Roman"/>
              </a:rPr>
              <a:t>File </a:t>
            </a:r>
            <a:r>
              <a:rPr sz="1500" spc="-10" dirty="0">
                <a:latin typeface="Times New Roman"/>
                <a:cs typeface="Times New Roman"/>
              </a:rPr>
              <a:t>Trans- </a:t>
            </a:r>
            <a:r>
              <a:rPr sz="1500" spc="-5" dirty="0">
                <a:latin typeface="Times New Roman"/>
                <a:cs typeface="Times New Roman"/>
              </a:rPr>
              <a:t>fer: </a:t>
            </a:r>
            <a:r>
              <a:rPr sz="1500" spc="-45" dirty="0">
                <a:latin typeface="Times New Roman"/>
                <a:cs typeface="Times New Roman"/>
              </a:rPr>
              <a:t>FTP, </a:t>
            </a:r>
            <a:r>
              <a:rPr sz="1500" spc="-5" dirty="0">
                <a:latin typeface="Times New Roman"/>
                <a:cs typeface="Times New Roman"/>
              </a:rPr>
              <a:t>Electronic  Mail in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Internet, DNS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Internet’s </a:t>
            </a:r>
            <a:r>
              <a:rPr sz="1500" spc="-5" dirty="0">
                <a:latin typeface="Times New Roman"/>
                <a:cs typeface="Times New Roman"/>
              </a:rPr>
              <a:t>Directory </a:t>
            </a:r>
            <a:r>
              <a:rPr sz="1500" spc="-10" dirty="0">
                <a:latin typeface="Times New Roman"/>
                <a:cs typeface="Times New Roman"/>
              </a:rPr>
              <a:t>Service, Peer-to-Peer </a:t>
            </a:r>
            <a:r>
              <a:rPr sz="1500" spc="-5" dirty="0">
                <a:latin typeface="Times New Roman"/>
                <a:cs typeface="Times New Roman"/>
              </a:rPr>
              <a:t>Applications. Introduction </a:t>
            </a:r>
            <a:r>
              <a:rPr sz="1500" spc="-10" dirty="0">
                <a:latin typeface="Times New Roman"/>
                <a:cs typeface="Times New Roman"/>
              </a:rPr>
              <a:t>and Transport Layer  </a:t>
            </a:r>
            <a:r>
              <a:rPr sz="1500" spc="-5" dirty="0">
                <a:latin typeface="Times New Roman"/>
                <a:cs typeface="Times New Roman"/>
              </a:rPr>
              <a:t>Services: Multiplexing and Demultiplexing, Connectionless </a:t>
            </a: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45" dirty="0">
                <a:latin typeface="Times New Roman"/>
                <a:cs typeface="Times New Roman"/>
              </a:rPr>
              <a:t>UDP, </a:t>
            </a:r>
            <a:r>
              <a:rPr sz="1500" dirty="0">
                <a:latin typeface="Times New Roman"/>
                <a:cs typeface="Times New Roman"/>
              </a:rPr>
              <a:t>Principles of </a:t>
            </a:r>
            <a:r>
              <a:rPr sz="1500" spc="-5" dirty="0">
                <a:latin typeface="Times New Roman"/>
                <a:cs typeface="Times New Roman"/>
              </a:rPr>
              <a:t>Reliable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Transfer.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  <a:spcBef>
                <a:spcPts val="640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ts val="1560"/>
              </a:lnSpc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2</a:t>
            </a:r>
            <a:endParaRPr lang="en-US" sz="1500" spc="-10" dirty="0">
              <a:latin typeface="Times New Roman"/>
              <a:cs typeface="Times New Roman"/>
            </a:endParaRPr>
          </a:p>
          <a:p>
            <a:pPr marL="12065" marR="5715" algn="just">
              <a:lnSpc>
                <a:spcPct val="93100"/>
              </a:lnSpc>
              <a:spcBef>
                <a:spcPts val="60"/>
              </a:spcBef>
              <a:tabLst>
                <a:tab pos="241300" algn="l"/>
              </a:tabLst>
            </a:pP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spc="-15" dirty="0">
                <a:latin typeface="Times New Roman"/>
                <a:cs typeface="Times New Roman"/>
              </a:rPr>
              <a:t>layer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Connection Oriented </a:t>
            </a:r>
            <a:r>
              <a:rPr sz="1500" spc="-10" dirty="0">
                <a:latin typeface="Times New Roman"/>
                <a:cs typeface="Times New Roman"/>
              </a:rPr>
              <a:t>Transport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65" dirty="0">
                <a:latin typeface="Times New Roman"/>
                <a:cs typeface="Times New Roman"/>
              </a:rPr>
              <a:t>TCP, </a:t>
            </a:r>
            <a:r>
              <a:rPr sz="1500" spc="-5" dirty="0">
                <a:latin typeface="Times New Roman"/>
                <a:cs typeface="Times New Roman"/>
              </a:rPr>
              <a:t>Principles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Congestion Control, </a:t>
            </a:r>
            <a:r>
              <a:rPr sz="1500" spc="-10" dirty="0">
                <a:latin typeface="Times New Roman"/>
                <a:cs typeface="Times New Roman"/>
              </a:rPr>
              <a:t>TCP </a:t>
            </a:r>
            <a:r>
              <a:rPr sz="1500" spc="-5" dirty="0">
                <a:latin typeface="Times New Roman"/>
                <a:cs typeface="Times New Roman"/>
              </a:rPr>
              <a:t>Congestion Control.  Introduction Network Layer: </a:t>
            </a:r>
            <a:r>
              <a:rPr sz="1500" spc="-20" dirty="0">
                <a:latin typeface="Times New Roman"/>
                <a:cs typeface="Times New Roman"/>
              </a:rPr>
              <a:t>Virtual </a:t>
            </a:r>
            <a:r>
              <a:rPr sz="1500" spc="-5" dirty="0">
                <a:latin typeface="Times New Roman"/>
                <a:cs typeface="Times New Roman"/>
              </a:rPr>
              <a:t>Circuit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Datagram Networks, </a:t>
            </a:r>
            <a:r>
              <a:rPr sz="1500" dirty="0">
                <a:latin typeface="Times New Roman"/>
                <a:cs typeface="Times New Roman"/>
              </a:rPr>
              <a:t>Inside a </a:t>
            </a:r>
            <a:r>
              <a:rPr sz="1500" spc="-10" dirty="0">
                <a:latin typeface="Times New Roman"/>
                <a:cs typeface="Times New Roman"/>
              </a:rPr>
              <a:t>Router,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Inter- net </a:t>
            </a:r>
            <a:r>
              <a:rPr sz="1500" spc="-5" dirty="0">
                <a:latin typeface="Times New Roman"/>
                <a:cs typeface="Times New Roman"/>
              </a:rPr>
              <a:t>Protocol </a:t>
            </a:r>
            <a:r>
              <a:rPr sz="1500" dirty="0">
                <a:latin typeface="Times New Roman"/>
                <a:cs typeface="Times New Roman"/>
              </a:rPr>
              <a:t>(IP) -  </a:t>
            </a:r>
            <a:r>
              <a:rPr sz="1500" spc="-15" dirty="0">
                <a:latin typeface="Times New Roman"/>
                <a:cs typeface="Times New Roman"/>
              </a:rPr>
              <a:t>Forwarding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Addressing in the Internet, </a:t>
            </a:r>
            <a:r>
              <a:rPr sz="1500" spc="-5" dirty="0">
                <a:latin typeface="Times New Roman"/>
                <a:cs typeface="Times New Roman"/>
              </a:rPr>
              <a:t>Routing Algorithms, Routing </a:t>
            </a:r>
            <a:r>
              <a:rPr sz="1500" dirty="0">
                <a:latin typeface="Times New Roman"/>
                <a:cs typeface="Times New Roman"/>
              </a:rPr>
              <a:t>in the Internet, </a:t>
            </a:r>
            <a:r>
              <a:rPr sz="1500" spc="-5" dirty="0">
                <a:latin typeface="Times New Roman"/>
                <a:cs typeface="Times New Roman"/>
              </a:rPr>
              <a:t>Broadcast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Multicast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Routing.</a:t>
            </a:r>
          </a:p>
          <a:p>
            <a:pPr marL="12700">
              <a:lnSpc>
                <a:spcPts val="1735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endParaRPr lang="en-US" sz="1500" dirty="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Unit </a:t>
            </a:r>
            <a:r>
              <a:rPr sz="1500" b="1" dirty="0">
                <a:latin typeface="Georgia"/>
                <a:cs typeface="Georgia"/>
              </a:rPr>
              <a:t>3</a:t>
            </a:r>
            <a:endParaRPr sz="1500" dirty="0">
              <a:latin typeface="Georgia"/>
              <a:cs typeface="Georgia"/>
            </a:endParaRPr>
          </a:p>
          <a:p>
            <a:pPr marL="12065" marR="6350" algn="just">
              <a:lnSpc>
                <a:spcPts val="1680"/>
              </a:lnSpc>
              <a:spcBef>
                <a:spcPts val="90"/>
              </a:spcBef>
              <a:tabLst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Link </a:t>
            </a:r>
            <a:r>
              <a:rPr sz="1500" spc="-20" dirty="0">
                <a:latin typeface="Times New Roman"/>
                <a:cs typeface="Times New Roman"/>
              </a:rPr>
              <a:t>Layer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Local Area Networks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5" dirty="0">
                <a:latin typeface="Times New Roman"/>
                <a:cs typeface="Times New Roman"/>
              </a:rPr>
              <a:t>Introduction and Services, Error-Detection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Correction </a:t>
            </a:r>
            <a:r>
              <a:rPr sz="1500" spc="-45" dirty="0">
                <a:latin typeface="Times New Roman"/>
                <a:cs typeface="Times New Roman"/>
              </a:rPr>
              <a:t>Tech- </a:t>
            </a:r>
            <a:r>
              <a:rPr sz="1500" spc="-5" dirty="0">
                <a:latin typeface="Times New Roman"/>
                <a:cs typeface="Times New Roman"/>
              </a:rPr>
              <a:t>niques,  </a:t>
            </a:r>
            <a:r>
              <a:rPr sz="1500" dirty="0">
                <a:latin typeface="Times New Roman"/>
                <a:cs typeface="Times New Roman"/>
              </a:rPr>
              <a:t>Multiple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Access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Protocols,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Link-Layer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Addressing,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Ethernet,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Link-Layer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Switches,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Times New Roman"/>
                <a:cs typeface="Times New Roman"/>
              </a:rPr>
              <a:t>Case study – Virtualization and Data center networking</a:t>
            </a:r>
            <a:r>
              <a:rPr sz="15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0665" algn="l"/>
                <a:tab pos="241300" algn="l"/>
              </a:tabLst>
            </a:pPr>
            <a:r>
              <a:rPr sz="1500" b="1" spc="-30" dirty="0">
                <a:latin typeface="Georgia"/>
                <a:cs typeface="Georgia"/>
              </a:rPr>
              <a:t>Text</a:t>
            </a:r>
            <a:r>
              <a:rPr sz="1500" b="1" spc="-20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Books</a:t>
            </a:r>
            <a:endParaRPr lang="en-US" sz="1500" b="1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0665" algn="l"/>
                <a:tab pos="241300" algn="l"/>
              </a:tabLst>
            </a:pPr>
            <a:r>
              <a:rPr sz="1500" dirty="0">
                <a:latin typeface="Times New Roman"/>
                <a:cs typeface="Times New Roman"/>
              </a:rPr>
              <a:t>1.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Kurose</a:t>
            </a:r>
            <a:r>
              <a:rPr sz="1500" dirty="0">
                <a:latin typeface="Times New Roman"/>
                <a:cs typeface="Times New Roman"/>
              </a:rPr>
              <a:t> J F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W,</a:t>
            </a:r>
            <a:r>
              <a:rPr sz="1500" spc="-5" dirty="0">
                <a:latin typeface="Times New Roman"/>
                <a:cs typeface="Times New Roman"/>
              </a:rPr>
              <a:t> “Computer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Networking: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Top-Down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Approach”, </a:t>
            </a:r>
            <a:r>
              <a:rPr sz="1500" dirty="0">
                <a:latin typeface="Times New Roman"/>
                <a:cs typeface="Times New Roman"/>
              </a:rPr>
              <a:t>Sixth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Edition,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Pearson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Press, </a:t>
            </a:r>
            <a:r>
              <a:rPr sz="1500" dirty="0">
                <a:latin typeface="Times New Roman"/>
                <a:cs typeface="Times New Roman"/>
              </a:rPr>
              <a:t>2013.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40665" algn="l"/>
                <a:tab pos="241300" algn="l"/>
              </a:tabLst>
            </a:pPr>
            <a:r>
              <a:rPr sz="1500" b="1" spc="-5" dirty="0">
                <a:latin typeface="Georgia"/>
                <a:cs typeface="Georgia"/>
              </a:rPr>
              <a:t>References</a:t>
            </a:r>
            <a:endParaRPr sz="1500" dirty="0">
              <a:latin typeface="Georgia"/>
              <a:cs typeface="Georgia"/>
            </a:endParaRPr>
          </a:p>
          <a:p>
            <a:pPr marL="355600" indent="-343535" algn="just">
              <a:lnSpc>
                <a:spcPct val="100000"/>
              </a:lnSpc>
              <a:spcBef>
                <a:spcPts val="240"/>
              </a:spcBef>
              <a:buSzPct val="66666"/>
              <a:buAutoNum type="arabicPeriod"/>
              <a:tabLst>
                <a:tab pos="356235" algn="l"/>
              </a:tabLst>
            </a:pPr>
            <a:r>
              <a:rPr sz="1500" spc="-25" dirty="0">
                <a:latin typeface="Times New Roman"/>
                <a:cs typeface="Times New Roman"/>
              </a:rPr>
              <a:t>Tanenbaum </a:t>
            </a:r>
            <a:r>
              <a:rPr sz="1500" dirty="0">
                <a:latin typeface="Times New Roman"/>
                <a:cs typeface="Times New Roman"/>
              </a:rPr>
              <a:t>A S, </a:t>
            </a:r>
            <a:r>
              <a:rPr sz="1500" spc="-5" dirty="0">
                <a:latin typeface="Times New Roman"/>
                <a:cs typeface="Times New Roman"/>
              </a:rPr>
              <a:t>“Computer Networks”, Third Edition, PHI,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2004.</a:t>
            </a:r>
          </a:p>
          <a:p>
            <a:pPr marL="355600" indent="-343535" algn="just">
              <a:lnSpc>
                <a:spcPct val="100000"/>
              </a:lnSpc>
              <a:spcBef>
                <a:spcPts val="445"/>
              </a:spcBef>
              <a:buSzPct val="66666"/>
              <a:buAutoNum type="arabicPeriod"/>
              <a:tabLst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Stallings </a:t>
            </a:r>
            <a:r>
              <a:rPr sz="1500" spc="-70" dirty="0">
                <a:latin typeface="Times New Roman"/>
                <a:cs typeface="Times New Roman"/>
              </a:rPr>
              <a:t>W, </a:t>
            </a:r>
            <a:r>
              <a:rPr sz="1500" spc="-5" dirty="0">
                <a:latin typeface="Times New Roman"/>
                <a:cs typeface="Times New Roman"/>
              </a:rPr>
              <a:t>“Data and Computer Communications”, Seventh </a:t>
            </a:r>
            <a:r>
              <a:rPr sz="1500" dirty="0">
                <a:latin typeface="Times New Roman"/>
                <a:cs typeface="Times New Roman"/>
              </a:rPr>
              <a:t>Edition, </a:t>
            </a:r>
            <a:r>
              <a:rPr sz="1500" spc="-5" dirty="0">
                <a:latin typeface="Times New Roman"/>
                <a:cs typeface="Times New Roman"/>
              </a:rPr>
              <a:t>Pearson Education Asia,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2004.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939" y="335279"/>
            <a:ext cx="5843016" cy="508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16948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9" dirty="0">
                <a:solidFill>
                  <a:srgbClr val="C00000"/>
                </a:solidFill>
                <a:latin typeface="Trebuchet MS"/>
                <a:cs typeface="Trebuchet MS"/>
              </a:rPr>
              <a:t>Chapters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84402"/>
            <a:ext cx="8303261" cy="2612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70" dirty="0">
                <a:latin typeface="Arial"/>
                <a:cs typeface="Arial"/>
              </a:rPr>
              <a:t>Computer </a:t>
            </a:r>
            <a:r>
              <a:rPr sz="2800" spc="-145" dirty="0">
                <a:latin typeface="Arial"/>
                <a:cs typeface="Arial"/>
              </a:rPr>
              <a:t>Networks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the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Internet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2 </a:t>
            </a:r>
            <a:r>
              <a:rPr sz="2800" spc="-140" dirty="0">
                <a:latin typeface="Arial"/>
                <a:cs typeface="Arial"/>
              </a:rPr>
              <a:t>Application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3 Transport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sz="2800" spc="-160" dirty="0">
                <a:latin typeface="Arial"/>
                <a:cs typeface="Arial"/>
              </a:rPr>
              <a:t>4 </a:t>
            </a:r>
            <a:r>
              <a:rPr sz="2800" spc="-250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Network </a:t>
            </a:r>
            <a:r>
              <a:rPr sz="2800" spc="-195" dirty="0"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Chapter </a:t>
            </a:r>
            <a:r>
              <a:rPr lang="en-US" sz="2800" spc="-160" dirty="0">
                <a:latin typeface="Arial"/>
                <a:cs typeface="Arial"/>
              </a:rPr>
              <a:t>5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Link </a:t>
            </a:r>
            <a:r>
              <a:rPr sz="2800" spc="-195" dirty="0">
                <a:latin typeface="Arial"/>
                <a:cs typeface="Arial"/>
              </a:rPr>
              <a:t>Layer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LANs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46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Evaluation</a:t>
            </a:r>
            <a:r>
              <a:rPr sz="3600" b="1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Pattern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199" y="2743199"/>
            <a:ext cx="9601199" cy="25276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b="1" spc="-5" dirty="0">
                <a:latin typeface="Times New Roman"/>
                <a:cs typeface="Times New Roman"/>
              </a:rPr>
              <a:t>Computer Networks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Theory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Assignment (one)                                    </a:t>
            </a:r>
            <a:r>
              <a:rPr sz="1400" spc="-5" dirty="0">
                <a:latin typeface="Times New Roman"/>
                <a:cs typeface="Times New Roman"/>
              </a:rPr>
              <a:t>-</a:t>
            </a:r>
            <a:r>
              <a:rPr lang="en-US" sz="1400" spc="-5" dirty="0">
                <a:latin typeface="Times New Roman"/>
                <a:cs typeface="Times New Roman"/>
              </a:rPr>
              <a:t>  1</a:t>
            </a:r>
            <a:r>
              <a:rPr sz="1400" spc="-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marks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Paper/Topic presentation video upload   - 5 marks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endParaRPr sz="1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Computer Networks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Lab</a:t>
            </a:r>
            <a:endParaRPr sz="1400" dirty="0">
              <a:latin typeface="Times New Roman"/>
              <a:cs typeface="Times New Roman"/>
            </a:endParaRPr>
          </a:p>
          <a:p>
            <a:pPr marL="374015" indent="-3619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400" spc="-5" dirty="0">
                <a:latin typeface="Times New Roman"/>
                <a:cs typeface="Times New Roman"/>
              </a:rPr>
              <a:t>Lab </a:t>
            </a:r>
            <a:r>
              <a:rPr lang="en-US" sz="1400" spc="-5" dirty="0">
                <a:latin typeface="Times New Roman"/>
                <a:cs typeface="Times New Roman"/>
              </a:rPr>
              <a:t>Evaluation I (</a:t>
            </a:r>
            <a:r>
              <a:rPr lang="en-IN" sz="1400" spc="-5" dirty="0">
                <a:latin typeface="Times New Roman"/>
                <a:cs typeface="Times New Roman"/>
              </a:rPr>
              <a:t>Wireshark)                      -      </a:t>
            </a:r>
            <a:r>
              <a:rPr sz="1400" dirty="0">
                <a:latin typeface="Times New Roman"/>
                <a:cs typeface="Times New Roman"/>
              </a:rPr>
              <a:t>(1</a:t>
            </a:r>
            <a:r>
              <a:rPr lang="en-US" sz="1400" dirty="0">
                <a:latin typeface="Times New Roman"/>
                <a:cs typeface="Times New Roman"/>
              </a:rPr>
              <a:t>0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marks)</a:t>
            </a:r>
            <a:endParaRPr sz="1400" dirty="0">
              <a:latin typeface="Times New Roman"/>
              <a:cs typeface="Times New Roman"/>
            </a:endParaRPr>
          </a:p>
          <a:p>
            <a:pPr marL="374015" indent="-3619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Lab Evaluation II (Socket Programming)   -      </a:t>
            </a:r>
            <a:r>
              <a:rPr lang="en-US" sz="1400" dirty="0">
                <a:latin typeface="Times New Roman"/>
                <a:cs typeface="Times New Roman"/>
              </a:rPr>
              <a:t>(10</a:t>
            </a:r>
            <a:r>
              <a:rPr lang="en-US" sz="1400" spc="-5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marks)</a:t>
            </a:r>
            <a:endParaRPr lang="en-US" sz="1400" dirty="0">
              <a:latin typeface="Times New Roman"/>
              <a:cs typeface="Times New Roman"/>
            </a:endParaRPr>
          </a:p>
          <a:p>
            <a:pPr marL="374015" indent="-3619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Lab Evaluation III (Packet Tracer)              -      </a:t>
            </a:r>
            <a:r>
              <a:rPr lang="en-US" sz="1400" dirty="0">
                <a:latin typeface="Times New Roman"/>
                <a:cs typeface="Times New Roman"/>
              </a:rPr>
              <a:t>(10</a:t>
            </a:r>
            <a:r>
              <a:rPr lang="en-US" sz="1400" spc="-5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marks)</a:t>
            </a: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FA9FB-C649-46AE-ACFC-83029FB1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219200"/>
            <a:ext cx="72771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19983" y="1891283"/>
            <a:ext cx="8860790" cy="383032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635"/>
              </a:spcBef>
            </a:pPr>
            <a:r>
              <a:rPr sz="2800" b="1" spc="-15" dirty="0">
                <a:latin typeface="Carlito"/>
                <a:cs typeface="Carlito"/>
              </a:rPr>
              <a:t>Chapter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I:</a:t>
            </a:r>
            <a:endParaRPr sz="28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3200" b="1" spc="-265" dirty="0">
                <a:latin typeface="Trebuchet MS"/>
                <a:cs typeface="Trebuchet MS"/>
              </a:rPr>
              <a:t>Computer </a:t>
            </a:r>
            <a:r>
              <a:rPr sz="3200" b="1" spc="-229" dirty="0">
                <a:latin typeface="Trebuchet MS"/>
                <a:cs typeface="Trebuchet MS"/>
              </a:rPr>
              <a:t>Networks </a:t>
            </a:r>
            <a:r>
              <a:rPr sz="3200" b="1" spc="-200" dirty="0">
                <a:latin typeface="Trebuchet MS"/>
                <a:cs typeface="Trebuchet MS"/>
              </a:rPr>
              <a:t>and </a:t>
            </a:r>
            <a:r>
              <a:rPr sz="3200" b="1" spc="-280" dirty="0">
                <a:latin typeface="Trebuchet MS"/>
                <a:cs typeface="Trebuchet MS"/>
              </a:rPr>
              <a:t>the</a:t>
            </a:r>
            <a:r>
              <a:rPr sz="3200" b="1" spc="-70" dirty="0">
                <a:latin typeface="Trebuchet MS"/>
                <a:cs typeface="Trebuchet MS"/>
              </a:rPr>
              <a:t> </a:t>
            </a:r>
            <a:r>
              <a:rPr sz="3200" b="1" spc="-240" dirty="0">
                <a:latin typeface="Trebuchet MS"/>
                <a:cs typeface="Trebuchet MS"/>
              </a:rPr>
              <a:t>Internet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48638"/>
            <a:ext cx="8655685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41265" indent="-228600" algn="r">
              <a:lnSpc>
                <a:spcPts val="2970"/>
              </a:lnSpc>
              <a:spcBef>
                <a:spcPts val="105"/>
              </a:spcBef>
              <a:buFont typeface="Arial"/>
              <a:buChar char="•"/>
              <a:tabLst>
                <a:tab pos="2286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1.1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600" b="1" spc="30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600" b="1" spc="-225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2600" b="1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Internet?</a:t>
            </a:r>
            <a:endParaRPr sz="2600" dirty="0">
              <a:latin typeface="Trebuchet MS"/>
              <a:cs typeface="Trebuchet MS"/>
            </a:endParaRPr>
          </a:p>
          <a:p>
            <a:pPr marL="228600" marR="5048250" lvl="1" indent="-228600" algn="r">
              <a:lnSpc>
                <a:spcPts val="2490"/>
              </a:lnSpc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1.1.3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200" b="1" spc="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200" b="1" spc="-11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200" b="1" spc="-2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Protocol?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1.2 </a:t>
            </a:r>
            <a:r>
              <a:rPr sz="2600" b="1" spc="-245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006FC0"/>
                </a:solidFill>
                <a:latin typeface="Trebuchet MS"/>
                <a:cs typeface="Trebuchet MS"/>
              </a:rPr>
              <a:t>Edge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1.2.1 </a:t>
            </a:r>
            <a:r>
              <a:rPr sz="2200" b="1" spc="-90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1.2.2 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85" dirty="0">
                <a:solidFill>
                  <a:srgbClr val="006FC0"/>
                </a:solidFill>
                <a:latin typeface="Trebuchet MS"/>
                <a:cs typeface="Trebuchet MS"/>
              </a:rPr>
              <a:t>Media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1.3 </a:t>
            </a:r>
            <a:r>
              <a:rPr sz="2600" b="1" spc="-24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200" dirty="0">
                <a:solidFill>
                  <a:srgbClr val="006FC0"/>
                </a:solidFill>
                <a:latin typeface="Trebuchet MS"/>
                <a:cs typeface="Trebuchet MS"/>
              </a:rPr>
              <a:t>Core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1.3.1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Packet</a:t>
            </a:r>
            <a:r>
              <a:rPr sz="2200" b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1.3.2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Circuit</a:t>
            </a:r>
            <a:r>
              <a:rPr sz="22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1.3.3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2600" b="1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85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1.4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Delay, </a:t>
            </a:r>
            <a:r>
              <a:rPr sz="2600" b="1" spc="-65" dirty="0">
                <a:solidFill>
                  <a:srgbClr val="006FC0"/>
                </a:solidFill>
                <a:latin typeface="Trebuchet MS"/>
                <a:cs typeface="Trebuchet MS"/>
              </a:rPr>
              <a:t>Loss,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Throughput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Packet-Switched</a:t>
            </a:r>
            <a:r>
              <a:rPr sz="2600" b="1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1.5 </a:t>
            </a:r>
            <a:r>
              <a:rPr sz="2600" b="1" spc="-175" dirty="0">
                <a:solidFill>
                  <a:srgbClr val="006FC0"/>
                </a:solidFill>
                <a:latin typeface="Trebuchet MS"/>
                <a:cs typeface="Trebuchet MS"/>
              </a:rPr>
              <a:t>Protocol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Layers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Their </a:t>
            </a:r>
            <a:r>
              <a:rPr sz="2600" b="1" spc="-140" dirty="0">
                <a:solidFill>
                  <a:srgbClr val="006FC0"/>
                </a:solidFill>
                <a:latin typeface="Trebuchet MS"/>
                <a:cs typeface="Trebuchet MS"/>
              </a:rPr>
              <a:t>Service </a:t>
            </a:r>
            <a:r>
              <a:rPr sz="2600" b="1" spc="-80" dirty="0">
                <a:solidFill>
                  <a:srgbClr val="006FC0"/>
                </a:solidFill>
                <a:latin typeface="Trebuchet MS"/>
                <a:cs typeface="Trebuchet MS"/>
              </a:rPr>
              <a:t>Models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1.5.1 </a:t>
            </a:r>
            <a:r>
              <a:rPr sz="2200" b="1" spc="-170" dirty="0">
                <a:solidFill>
                  <a:srgbClr val="006FC0"/>
                </a:solidFill>
                <a:latin typeface="Trebuchet MS"/>
                <a:cs typeface="Trebuchet MS"/>
              </a:rPr>
              <a:t>Layered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80" dirty="0">
                <a:solidFill>
                  <a:srgbClr val="006FC0"/>
                </a:solidFill>
                <a:latin typeface="Trebuchet MS"/>
                <a:cs typeface="Trebuchet MS"/>
              </a:rPr>
              <a:t>Architecture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1.5.2</a:t>
            </a:r>
            <a:r>
              <a:rPr sz="22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30" dirty="0">
                <a:solidFill>
                  <a:srgbClr val="006FC0"/>
                </a:solidFill>
                <a:latin typeface="Trebuchet MS"/>
                <a:cs typeface="Trebuchet MS"/>
              </a:rPr>
              <a:t>Encapsulation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77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Chapter </a:t>
            </a:r>
            <a:r>
              <a:rPr sz="3200" b="1" spc="-195" dirty="0">
                <a:solidFill>
                  <a:srgbClr val="A3123E"/>
                </a:solidFill>
                <a:latin typeface="Trebuchet MS"/>
                <a:cs typeface="Trebuchet MS"/>
              </a:rPr>
              <a:t>-1</a:t>
            </a:r>
            <a:r>
              <a:rPr sz="3200" b="1" spc="-13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Introduction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88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9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4000" b="1" spc="-45" dirty="0">
                <a:solidFill>
                  <a:srgbClr val="C00000"/>
                </a:solidFill>
                <a:latin typeface="Trebuchet MS"/>
                <a:cs typeface="Trebuchet MS"/>
              </a:rPr>
              <a:t>is 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4000" b="1" spc="-330" dirty="0">
                <a:solidFill>
                  <a:srgbClr val="C00000"/>
                </a:solidFill>
                <a:latin typeface="Trebuchet MS"/>
                <a:cs typeface="Trebuchet MS"/>
              </a:rPr>
              <a:t>computer</a:t>
            </a: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84326"/>
            <a:ext cx="9881870" cy="2971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65" dirty="0">
                <a:solidFill>
                  <a:srgbClr val="006FC0"/>
                </a:solidFill>
                <a:latin typeface="Trebuchet MS"/>
                <a:cs typeface="Trebuchet MS"/>
              </a:rPr>
              <a:t>A computer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000" b="1" spc="-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000" b="1" spc="-9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000" b="1" spc="-100" dirty="0">
                <a:solidFill>
                  <a:srgbClr val="006FC0"/>
                </a:solidFill>
                <a:latin typeface="Trebuchet MS"/>
                <a:cs typeface="Trebuchet MS"/>
              </a:rPr>
              <a:t>set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2000" b="1" spc="-140" dirty="0">
                <a:solidFill>
                  <a:srgbClr val="006FC0"/>
                </a:solidFill>
                <a:latin typeface="Trebuchet MS"/>
                <a:cs typeface="Trebuchet MS"/>
              </a:rPr>
              <a:t>computers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45" dirty="0">
                <a:solidFill>
                  <a:srgbClr val="006FC0"/>
                </a:solidFill>
                <a:latin typeface="Trebuchet MS"/>
                <a:cs typeface="Trebuchet MS"/>
              </a:rPr>
              <a:t>are connected together 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so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they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can </a:t>
            </a:r>
            <a:r>
              <a:rPr sz="2000" b="1" spc="-110" dirty="0">
                <a:solidFill>
                  <a:srgbClr val="006FC0"/>
                </a:solidFill>
                <a:latin typeface="Trebuchet MS"/>
                <a:cs typeface="Trebuchet MS"/>
              </a:rPr>
              <a:t>share 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information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.Computer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networks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basis </a:t>
            </a:r>
            <a:r>
              <a:rPr sz="2000" spc="-5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communication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IT. </a:t>
            </a:r>
            <a:r>
              <a:rPr sz="2000" spc="-155" dirty="0">
                <a:solidFill>
                  <a:srgbClr val="333333"/>
                </a:solidFill>
                <a:latin typeface="Arial"/>
                <a:cs typeface="Arial"/>
              </a:rPr>
              <a:t>They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21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huge 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variety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50" dirty="0">
                <a:solidFill>
                  <a:srgbClr val="333333"/>
                </a:solidFill>
                <a:latin typeface="Arial"/>
                <a:cs typeface="Arial"/>
              </a:rPr>
              <a:t>ways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include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many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types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network..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000" b="1" spc="-17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things </a:t>
            </a:r>
            <a:r>
              <a:rPr sz="2000" b="1" spc="-170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networks </a:t>
            </a:r>
            <a:r>
              <a:rPr sz="2000" b="1" spc="-145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sz="2000" b="1" spc="-165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2000" b="1" spc="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Communicating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email,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video, </a:t>
            </a:r>
            <a:r>
              <a:rPr sz="2000" spc="-85" dirty="0">
                <a:solidFill>
                  <a:srgbClr val="333333"/>
                </a:solidFill>
                <a:latin typeface="Arial"/>
                <a:cs typeface="Arial"/>
              </a:rPr>
              <a:t>instant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messaging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000" spc="-65" dirty="0">
                <a:solidFill>
                  <a:srgbClr val="333333"/>
                </a:solidFill>
                <a:latin typeface="Arial"/>
                <a:cs typeface="Arial"/>
              </a:rPr>
              <a:t>printers,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scanners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photocopiers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software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operating programs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  <a:hlinkClick r:id="rId2"/>
              </a:rPr>
              <a:t>remote systems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Allowing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users </a:t>
            </a:r>
            <a:r>
              <a:rPr sz="2000" spc="-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easily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access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maintain </a:t>
            </a:r>
            <a:r>
              <a:rPr sz="2000" spc="-75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046218"/>
            <a:ext cx="12192000" cy="2811780"/>
            <a:chOff x="0" y="4046218"/>
            <a:chExt cx="12192000" cy="2811780"/>
          </a:xfrm>
        </p:grpSpPr>
        <p:sp>
          <p:nvSpPr>
            <p:cNvPr id="5" name="object 5"/>
            <p:cNvSpPr/>
            <p:nvPr/>
          </p:nvSpPr>
          <p:spPr>
            <a:xfrm>
              <a:off x="7342631" y="4157470"/>
              <a:ext cx="4849368" cy="2700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46218"/>
              <a:ext cx="4504943" cy="2811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28C716-76BD-4E68-AA15-76A0BB9527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2AB110-133A-4608-A47C-5C9C74EAD650}"/>
</file>

<file path=customXml/itemProps3.xml><?xml version="1.0" encoding="utf-8"?>
<ds:datastoreItem xmlns:ds="http://schemas.openxmlformats.org/officeDocument/2006/customXml" ds:itemID="{1EFE0D2E-82F8-4518-AE2A-44BAB20743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1049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19CSE301  COMPUTER NETWORKS 3-0-3 4</vt:lpstr>
      <vt:lpstr>Syllabus- 19CSE301  Computer Networks-3-0-3 4</vt:lpstr>
      <vt:lpstr>PowerPoint Presentation</vt:lpstr>
      <vt:lpstr>Chapters</vt:lpstr>
      <vt:lpstr>Evaluation Pattern</vt:lpstr>
      <vt:lpstr>PowerPoint Presentation</vt:lpstr>
      <vt:lpstr>Chapter -1 Introduction</vt:lpstr>
      <vt:lpstr>What is a computer Network</vt:lpstr>
      <vt:lpstr>PowerPoint Presentation</vt:lpstr>
      <vt:lpstr>What is a Computer Network?</vt:lpstr>
      <vt:lpstr>Introduction</vt:lpstr>
      <vt:lpstr>Internetworks</vt:lpstr>
      <vt:lpstr>Internet : WWW</vt:lpstr>
      <vt:lpstr>Evolution of Internet</vt:lpstr>
      <vt:lpstr>History of Internet</vt:lpstr>
      <vt:lpstr>Internet – its component</vt:lpstr>
      <vt:lpstr>Internet – its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13</cp:revision>
  <dcterms:created xsi:type="dcterms:W3CDTF">2021-07-20T09:33:30Z</dcterms:created>
  <dcterms:modified xsi:type="dcterms:W3CDTF">2021-07-26T07:20:04Z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0x010100A249A3F505756643BAAF4005DE8F9755</vt:lpwstr>
  </property>
</Properties>
</file>