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87CE-BB93-4C3F-A0E9-0F391C8D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AF79B-AF71-4A71-BD56-A9A91A81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BF1B-EC1D-45AA-8D56-AC63F610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1E6F-7E2E-4ED6-8DD4-E1F0B973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D8B9-43C8-42A8-B130-583E89F8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8ECB-A254-40FB-9C4D-EB59E9F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6489-3096-4567-96F4-047235F8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E5D5-48F8-4645-9E34-ABE9CFB7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381B-9A9F-41C9-B03D-EC4273DF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6B78-7031-45AA-85E6-882204F7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A578E-DF1F-4364-97F3-C227D52EC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5EEC-6979-4748-AC44-C4DF7F07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E2CD-AB26-47F0-BE23-F56C56A8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E160-A05D-491E-83C4-57280AE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4614-455C-44EF-A215-68972CCC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1CCD-A235-40A7-8900-1F2BEE1E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BC53-964A-4569-BC2E-FA804E94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4BB7-560D-41CB-88EA-360013DD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51BD-FF86-430B-B3B7-F3D62450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E105-B876-498A-B224-376484F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0D8-F7FD-4DD6-BFC2-F46C8F91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AB78-7CB2-46B7-9F0E-1049138C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6EE3-6D09-44C2-8317-82FA67D9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6D6C-73F9-41E0-9B78-2328EE8E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CF25-8504-4E4E-BBC6-9D3864D9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5B97-E16B-483D-9A5A-8FB95F9F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32E2-5667-480A-A899-D151859CB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6540D-0C6B-4ECA-8E29-DD4E50E88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CA606-DA37-42C8-A2FE-E1A7DEB1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6CB2-3B4C-4A97-B774-2EAF9EB4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28AC-B25D-4C62-BAC4-386D947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7324-C42B-4349-95EF-A7F07E4A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7F77-4A00-4998-9C5D-D44183B7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08A21-F717-46E0-86DE-16B3271F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7D2CB-366A-4A1B-9E87-8726E53CF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89B0D-7509-451D-BD76-86C6FAE9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19D3E-302E-4C69-BFBA-ECE47440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1F8DA-6AD2-49FE-BCB7-9EEA609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0945C-A6B7-49F0-A22D-2D1EC4F9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C4C5-706A-4866-998C-65E0BBEA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EC564-2F05-46F3-826B-BCAAC73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0DBAB-7453-4E34-966D-56F7091A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7B900-1ABE-4D88-8CA9-1520CE80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72F66-5A8B-45A6-B546-8260DB7B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95018-CBF6-41CC-95E0-D4ED2377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5B417-998B-46CF-BF79-AC3D306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506-FACB-4601-8DC8-8E6665A9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72F3-8ED3-47E3-98AD-768CA761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4E58-3FF7-4E29-B7F4-05852B78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3FFB-C2E7-42DB-9317-50FFB032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BDF3-FE16-4CF4-ABBD-9A32548C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4CE6-C5FD-4F23-8E0E-3BE6ABF3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FE29-4A4A-413C-92F5-84F1FB14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FC375-AD0C-4B61-B514-BF874E81C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36FC9-F6EC-453C-B452-C47D290C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15E6-22DD-400B-B029-23AC0E5C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2EAA-C0FC-4410-AEAE-76EE3DA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9F857-F601-45BB-8EF9-3B3164BA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82D72-880E-483B-B949-8C763656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2E61-E33B-4F25-A76C-DE478831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923A-85BE-4D17-8E8E-7B3E00770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36AB-EA4C-4875-8955-AC5E658E5C7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1EC8-12CD-4509-BA27-BD978547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0041-9863-4DD8-925C-258C164A9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C39E-3915-47B2-9A0C-D95E27E1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0BA2-BF3A-4E82-A403-54D6943F9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Transfer Instruction- Keil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56CD0-843C-4D6A-AC25-5F1ADC895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3DCC-78FD-4BC8-BECC-BAD290CB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B2EF-2486-4300-8DC9-E585A2C8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25734-4634-4AEA-A67A-C1F2BDCF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2" y="1690688"/>
            <a:ext cx="453390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B974-CB04-4A15-BF2B-8C86AD9C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58" y="14702"/>
            <a:ext cx="3343275" cy="438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796C5-7F83-461E-9E59-4C22C5F88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479" y="1603953"/>
            <a:ext cx="3371850" cy="3905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E0B54-4637-4774-9B71-D59EEA57A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4" y="4415045"/>
            <a:ext cx="6238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C99-137F-422D-A029-AF1A81AF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13EB-BAD3-4928-8ADF-C7B9B4E4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B51F-2ED1-4AB3-95E9-B4BDCEC7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24" y="146610"/>
            <a:ext cx="4257675" cy="241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C4BC7-88F2-4A6A-BCA0-103AF216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2330"/>
            <a:ext cx="12192000" cy="47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A50C-F9C4-4491-BF57-CF4A835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FBDE-F966-4F51-8328-C0059015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D8C92-1D3F-4ED0-8E9B-EE873A63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370" y="185644"/>
            <a:ext cx="4495800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276B0-8513-4D60-B04A-997F43DA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5263"/>
            <a:ext cx="12192000" cy="46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8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49D6-3935-4E42-BFCC-1922367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82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Register Transfer – Load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2ABA-E369-4A6B-AE96-699429F3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0852-7AD5-4824-8182-56ADAB89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60" y="184997"/>
            <a:ext cx="3676650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69F8D-24B4-4B9D-83EB-22890964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7802"/>
            <a:ext cx="12192000" cy="47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24E9-52B1-46FF-A92A-7E132B5D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654694-62EB-49B4-ACA6-AFBE2BB2DB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518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Register Transfer – Store Instruction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2D269-0199-434F-8B60-8DB40304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657"/>
            <a:ext cx="11176986" cy="4405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22702-2984-4821-A65C-504EB375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62" y="30184"/>
            <a:ext cx="3412724" cy="2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811-4986-43D1-8196-C8E14F7B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83" y="2699953"/>
            <a:ext cx="3653901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748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5843EC68C6B4092AF615701677C69" ma:contentTypeVersion="2" ma:contentTypeDescription="Create a new document." ma:contentTypeScope="" ma:versionID="5f99d53c7b39ab74758c2e2faf2cfe70">
  <xsd:schema xmlns:xsd="http://www.w3.org/2001/XMLSchema" xmlns:xs="http://www.w3.org/2001/XMLSchema" xmlns:p="http://schemas.microsoft.com/office/2006/metadata/properties" xmlns:ns2="c90fe2fb-20ec-474e-a4aa-cc7350ed3e58" targetNamespace="http://schemas.microsoft.com/office/2006/metadata/properties" ma:root="true" ma:fieldsID="4368381ddfcb2db94a3f6e03af18992a" ns2:_="">
    <xsd:import namespace="c90fe2fb-20ec-474e-a4aa-cc7350ed3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fe2fb-20ec-474e-a4aa-cc7350ed3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33BF46-E47A-463F-8C92-36B37AE2AAD5}"/>
</file>

<file path=customXml/itemProps2.xml><?xml version="1.0" encoding="utf-8"?>
<ds:datastoreItem xmlns:ds="http://schemas.openxmlformats.org/officeDocument/2006/customXml" ds:itemID="{F038DD58-27CB-494B-A0B4-4979E0AF740B}"/>
</file>

<file path=customXml/itemProps3.xml><?xml version="1.0" encoding="utf-8"?>
<ds:datastoreItem xmlns:ds="http://schemas.openxmlformats.org/officeDocument/2006/customXml" ds:itemID="{C8905460-534D-451E-B618-BBA46105032F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Transfer Instruction- Keil Simulation</vt:lpstr>
      <vt:lpstr>Pre-indexing</vt:lpstr>
      <vt:lpstr>Auto-indexing</vt:lpstr>
      <vt:lpstr>Post-indexing</vt:lpstr>
      <vt:lpstr>Multiple Register Transfer – Load Instruction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 Chalil</dc:creator>
  <cp:lastModifiedBy>Anu Chalil</cp:lastModifiedBy>
  <cp:revision>1</cp:revision>
  <dcterms:created xsi:type="dcterms:W3CDTF">2021-09-06T16:28:26Z</dcterms:created>
  <dcterms:modified xsi:type="dcterms:W3CDTF">2021-09-06T17:34:03Z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0x010100FA25843EC68C6B4092AF615701677C69</vt:lpwstr>
  </property>
  <property fmtid="{D5CDD505-2E9C-101B-9397-08002B2CF9AE}" pid="3" name="Order">
    <vt:r8>345600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