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765ED-345F-01BD-7B0D-C884F311D6D7}" v="17" dt="2021-09-06T18:06:0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6:43:52.1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4702 1283 1156 0,'-56'-52'381'0,"55"59"-387"16,1 8-9-16,-1 9 12 15,1 7 9-15,1 13 34 16,2 3 10-16,5 8 9 0,-2 0-7 16,6 5-21-16,-1-3-8 15,6-2-14-15,0-5-2 16,-5-16-2-16,2-2-2 15,-6-15-1-15,-6-6-1 16,1-6-23-16,-3-3-14 0,-4-8-58 16,-4-4-72-16</inkml:trace>
  <inkml:trace contextRef="#ctx0" brushRef="#br0" timeOffset="730.59">4654 1359 1062 0,'-43'-58'359'0,"38"58"-348"0,5-1-10 16,-1 1-5-16,1 0 0 16,1 0 6-16,0 0 3 15,0 0 24-15,5-10 7 16,28-36-6-16,-11 23 0 0,13-3-17 15,3-1-5-15,19 3 1 16,3 3-2-16,-5 7-2 16,-1 2 2-16,-11 9-3 15,-4 7-1-15,-4 9 3 16,-6 8-4-16,-12 9 0 16,-5 0-1-16,-13 8 0 15,-8-4 1-15,-12 4 2 16,-9-2 2-16,-11-4-5 15,-5 1 0-15,-8-5 0 16,-3-4-2-16,-5-5 3 16,1-1 3-16,7-8 1 15,11 0 1-15,12-6-6 16,8-1-1-16,9 0-3 16,4-2 2-16,9 0-7 0,5-1-3 15,10-8 1-15,6 1-5 16,12-1 14-16,3 4-1 15,3 4 5-15,0 5 5 16,2 13-5-16,-1 5 4 16,-2 8-7-16,-3 6 0 15,-8-1-1-15,-1 1 0 16,2-4 1-16,-3-3 0 0,-2-5 0 16,-3-8-2-16,0-2 2 15,-3-7-1-15,3-2 0 16,-1-2-4-16,-3-10-24 15,2-1-41-15,-5-10-194 16</inkml:trace>
  <inkml:trace contextRef="#ctx0" brushRef="#br0" timeOffset="1063.88">5577 1439 812 0,'0'2'384'0,"0"1"-59"0,2 15-279 16,0 1-16-16,1 20 9 16,-1 6-3-16,0 10-15 15,3 7 1-15,-3-5-7 16,1-7-5-16,-1-12-4 16,2-6-1-16,-2-11-20 15,2-5-25-15,0-10-257 16</inkml:trace>
  <inkml:trace contextRef="#ctx0" brushRef="#br0" timeOffset="1579.36">6185 1395 702 0,'-67'-3'344'15,"67"3"-127"-15,1 2-121 16,1-2-29-16,-1 1-36 15,0 0-12-15,2-1 11 16,23 0 4-16,28-2-2 16,-23-3-3-16,9 0-6 15,-3-4-4-15,8 0-15 0,-1 2 0 16,-5 0-5-16,-1 4-5 16,-8 0-3-16,-6-3-7 15,-8 2-31-15,-3 0-50 16,-11 4-172-16</inkml:trace>
  <inkml:trace contextRef="#ctx0" brushRef="#br0" timeOffset="1846.66">6122 1542 1036 0,'4'5'317'0,"4"1"-363"16,2 0-7-16,5 0 48 15,-1-3 18-15,5-1 49 16,-4 0 27-16,10 3 22 16,0-4-10-16,9-1-34 15,8-1-21-15,-4-5-27 16,3 2-13-16,-3-4-23 15,0 3-16-15,-7-2-89 0,-4 3-160 16</inkml:trace>
  <inkml:trace contextRef="#ctx0" brushRef="#br0" timeOffset="5962.28">7944 1011 984 0,'-5'-3'358'16,"-4"-2"-289"-16,-2 3-43 15,-1 0-4-15,-2 3-10 16,-3 4 5-16,-3 5 13 16,-1 2 7-16,-4 9 3 15,-2 7-5-15,-6 15-11 16,1 7 0-16,6 11-2 15,6-2-4-15,17-5-7 16,6-6-8-16,13-11-6 16,9-6-2-16,2-4 5 15,4-4 0-15,1-6 2 16,3-4 5-16,3-11 5 0,2-5 4 16,1-10 7-16,-5-5-3 15,2-7-7-15,-3-4 0 16,-3-3 5-16,0 2-1 15,-16-8 3-15,-3-4-3 16,-14-9-9-16,-9 1 6 16,-10 3 10-16,-7 11 5 0,-9 8 1 15,-5 7-8-15,-4 6-17 16,-4 1-1-16,5 7-5 16,2 1 1-16,9 8-21 15,4 2-26-15,9 15-61 16,6 5-48-16</inkml:trace>
  <inkml:trace contextRef="#ctx0" brushRef="#br0" timeOffset="6340.39">8595 1020 1001 0,'2'5'429'0,"4"1"-140"16,7 12-294-16,4 5-6 16,12 14 10-16,3 5 2 15,4 6 3-15,0 2 1 16,0-6 5-16,0-2-2 0,-2-8 6 16,-1-6-2-16,-7-8-7 15,-4-6 0-15,-7-9-17 16,1 0-11-16,-10-7-28 15,0-7-68-15</inkml:trace>
  <inkml:trace contextRef="#ctx0" brushRef="#br0" timeOffset="6601.5">8916 1032 892 0,'-2'0'402'0,"-6"4"-113"16,0 7-276-16,-7 13-21 16,-4 4-2-16,-4 15 9 15,-3 5-2-15,-2 6 11 16,-1 2-3-16,-1-9 15 0,-1-5 11 16,0-12 2-16,-3-4 3 15,5-5-14-15,0-3-8 16,4-5-13-16,11-5-8 15,11-3-37-15,1-5-114 16</inkml:trace>
  <inkml:trace contextRef="#ctx0" brushRef="#br0" timeOffset="8977.9">9748 915 905 0,'-2'-3'379'0,"1"-6"-247"16,-3 2-11-16,-24-24-50 15,28 31-33-15,1 11-25 16,0 10-3-16,4 18 4 16,-2 8 5-16,1 13 7 15,1 4-6-15,-1 3-8 16,3-2-2-16,2-8-5 16,0-8 0-16,1-17-6 15,-3-4 1-15,-3-15 0 16,0-1-8-16,-3-9-20 15,-2-4-10-15,-4-8-118 16,-3-7-259-16</inkml:trace>
  <inkml:trace contextRef="#ctx0" brushRef="#br0" timeOffset="9228.11">9684 964 1188 0,'-64'-40'394'0,"78"39"-393"16,7 1-8-16,14-3-2 15,2-5 9-15,9-2 0 16,0 1 2-16,-2-3 1 16,2 3 2-16,-6 2 8 15,-2-3 2-15,-5 10-7 16,-5 0-10-16,-7 6-44 15,0 0-31-15,-12 1-68 16,-3-2-74-16</inkml:trace>
  <inkml:trace contextRef="#ctx0" brushRef="#br0" timeOffset="9439.44">9721 1139 1096 0,'7'1'361'16,"13"1"-371"-16,6-2-40 15,9-1-39-15,-1-6-8 16,2 0 9-16,-4 0 26 0,-1 1 68 16,-3 0 16-16,-1 5 1 15,0 0-19-15,-7 1-223 16</inkml:trace>
  <inkml:trace contextRef="#ctx0" brushRef="#br0" timeOffset="9662.6">9637 1479 920 0,'19'5'308'15,"7"-2"-295"-15,17-1-13 16,3-2 6-16,4-4-3 16,2-1 1-16,1-2 4 0,4 0-6 15,-4-4 2-15,2 0-10 16,-10 2-117-16,-7-2-128 16</inkml:trace>
  <inkml:trace contextRef="#ctx0" brushRef="#br0" timeOffset="9957.86">10353 918 1182 0,'31'-23'388'16,"-24"53"-383"-16,5 12-17 16,2 4 7-16,2 5 1 15,0 1 3-15,-4 5 1 16,0-4 9-16,-6-8 4 16,5-2 1-16,-6-11 0 0,-3-6-5 15,0-9-4-15,-6-6-10 16,-2-12-40-16,-1-5-80 15</inkml:trace>
  <inkml:trace contextRef="#ctx0" brushRef="#br0" timeOffset="10203.93">10368 901 1211 0,'35'-49'399'16,"-19"49"-386"-16,8-1-19 16,7-4 0-16,15-2 5 15,0-4 0-15,4-3 3 16,-5 3 8-16,-11 2 6 16,-2 3 1-16,-8 7-6 15,-1 3-15-15,-4 0-76 16,-5 2-66-16,-9-3-232 15</inkml:trace>
  <inkml:trace contextRef="#ctx0" brushRef="#br0" timeOffset="10421.83">10398 1127 1125 0,'8'4'388'0,"4"-1"-325"16,14-1-72-16,5-5 2 0,14-9 8 16,4 1 4-16,2-2 8 15,-7 3-2-15,-7 4-2 16,-5-1-8-16,-3 3-90 16,0-1-113-16</inkml:trace>
  <inkml:trace contextRef="#ctx0" brushRef="#br0" timeOffset="10944.54">11340 768 812 0,'-5'-2'382'15,"-10"2"-127"-15,2 3-161 16,-3 8-53-16,-2 5-11 16,-4 12-11-16,1 6 0 0,2 9 4 15,2-1 2-15,6-1-2 16,2 0-1-16,4-2-9 15,8-9-2 1,-1-16-3-16,-1 0-5 16,16 40-3-16,7-5 1 0,13-8-3 15,-4-24 2-15,7-10 1 16,-1-5 2-16,-1-8 3 16,4-6 1-16,-1-7 0 15,-3-6-2-15,-6-6 1 16,-6-2 1-16,-13 0 4 15,-3-2 1-15,-10-2-3 16,-7-4 2-16,-10 0 0 16,-4 3 5-16,-13-4 4 15,1 7-1-15,-2 3-2 16,-1 7-6-16,3 16-4 0,-2 7-3 16,2 10-30-16,4 4-22 15,6 2-50-15,6 7-73 16</inkml:trace>
  <inkml:trace contextRef="#ctx0" brushRef="#br0" timeOffset="11474.78">12214 771 1160 0,'-4'-3'405'0,"0"-5"-372"16,-5 2-23-16,-5 2-8 15,-5 2-2-15,-8 5 2 16,-4 5 7-16,-9 7 18 16,0 4 7-16,-2 11 8 15,5 6-8-15,4 9-14 16,6 2-9-16,13 3-6 0,1-3 2 15,14-1 0-15,2 1 3 16,12-8 0-16,9-1-4 16,8-11 0-16,7-4-2 15,9-12 7-15,1-9 4 16,3-4 0-16,1-10 0 16,-3-7-10-16,-4-2-2 15,-4-7 0-15,-8-2 0 0,-8 0 1 16,-12-4 7-16,-11 0 1 15,-4-3 0-15,-13-5-1 16,0 0-5-16,-11 3 5 16,2 2 5-16,-3 7 5 15,1 8-1-15,-1 5 0 16,-1 5-3-16,8 5-9 16,0 3-1-16,5 3-10 15,3 0-3-15,3 1 6 16,1-3 0-16,6 3-22 15,-2 0-31-15,2 0-57 16,2 0-192-16</inkml:trace>
  <inkml:trace contextRef="#ctx0" brushRef="#br0" timeOffset="14061.64">12761 815 837 0,'-6'-4'352'0,"-8"-6"-210"16,6 4-23-16,4 0-37 16,3 5-18-16,1 4-36 15,1-2-15-15,1 10-7 16,3 51-2-16,2-9 13 15,-2 1 1-15,4-4-7 16,3 1 1-16,0-6-6 16,0-1-1-16,1-5-1 15,-1-6-2-15,-3-8-1 16,0-6-1-16,-9-11-21 16,-1 1-11-16,-4-8-58 15,-6-6-130-15</inkml:trace>
  <inkml:trace contextRef="#ctx0" brushRef="#br0" timeOffset="14429.24">12578 913 1244 0,'-1'-1'416'0,"6"-2"-443"15,6-2-13-15,15 2-8 16,4-6 6-16,11-2 28 16,1 7 10-16,-1-6 10 15,6 12 5-15,0 5 14 16,5 3-4-16,1 11-1 16,-4 3-4-16,-8 9-8 15,-3-1-1-15,-13 6-3 16,-7-2 3-16,-14 2-5 15,-8 1 1-15,-17-1 3 16,-8 1 1-16,-14-4 10 16,-7-1 4-16,-6-7 10 15,-3-5-2-15,3-7-5 16,1-3-5-16,8-6-15 16,10-6-6-16,12-9-31 0,7-7-29 15</inkml:trace>
  <inkml:trace contextRef="#ctx0" brushRef="#br0" timeOffset="14980.2">13314 935 1100 0,'-2'-2'439'16,"2"0"-212"-16,-1 3-270 16,2 0-10-16,0 0 8 15,-1 15 6-15,-3 45 33 16,-4-24 6-16,7 8-5 16,-2 3 5-16,4 4 5 15,-2-1 1-15,0-7 7 16,6-6 1-16,-5-14-10 15,9-5-1-15,-7-10-4 16,0-1-3-16,-1-8 2 16,-1-2 0-16,5-8 7 0,-6-9 4 15,0-11 5-15,-1-9 0 16,-5-11 2-16,3-1-2 16,-4 1 0-16,1 4-2 15,-1 10-10-15,5 1-1 16,2 8-1-16,5 1 1 0,1 3-1 15,1 3-1-15,0 5-4 16,2-4-3-16,4 6 0 16,5 1 3-16,7-2 2 15,3 6 2-15,11-3 2 16,-1 3 1-16,3 4 2 16,-1-3 2-16,-4 6-1 15,0-2 0-15,-4 3-5 16,-1 5-3-16,-3-1-26 15,-3 1-24-15,-7 1-114 16,2-5-131-16</inkml:trace>
  <inkml:trace contextRef="#ctx0" brushRef="#br0" timeOffset="15249.43">13315 1117 1043 0,'5'2'399'0,"4"2"-183"0,16-1-274 16,2-2-16-16,15-2 9 16,-2-5 3-16,1 1 35 15,-1-2 23-15,-9 4 30 16,-3 1 8-16,-4-1 2 15,-2 3-2-15,0 0-20 16,0-1-14-16,-5 1-83 16,0 0-84-16</inkml:trace>
  <inkml:trace contextRef="#ctx0" brushRef="#br0" timeOffset="15494.22">13300 1387 1305 0,'15'4'430'0,"24"1"-441"0,8-2 3 16,15-3 6-16,-3-2-2 15,0-3 4-15,-2 1 0 16,-6-1 0-16,-1 0 5 15,-15 3-4-15,-2 1-6 0,-8 1-30 16,-5-2-49-16,2-3-265 16</inkml:trace>
  <inkml:trace contextRef="#ctx0" brushRef="#br0" timeOffset="17379.86">14392 978 628 0,'-66'58'320'0,"67"-59"-58"16,2-3-80-16,-4 0-57 16,1 4-14-16,1 0-39 15,0 0-13-15,3-10-10 16,12-33-9-16,-6 19-15 15,2-1-6-15,3-2-14 16,4-2-3-16,-3 11-2 16,4 1-5-16,-6 6-2 15,-3 7-5-15,0 3 0 16,-5 4 3-16,-1 10-3 16,-1 10 2-16,-1 10 0 15,1 4 3-15,0 9 2 16,4-6 5-16,2-1 1 15,0-2-1-15,-1-3 0 16,0 0-2-16,-2-4 1 0,-2-2 0 16,0-8 1-16,-3-1 0 15,0-7-7-15,-1-6-6 16,-1 0-18-16,0 0-4 16,-6 0-6-16,-2-1 6 15,-6 5 11-15,-5 0 1 0,-10 0-3 16,-4 2 2-16,-7-3 4 15,-1-5 5-15,9-3 16 16,5-1-1-16,9-1 3 16,5 0 2-16,4-1-1 15,5 3 2-15,4 1-3 16,6 0 0-16,6-2 4 16,7-3 5-16,14 1 16 15,2-3 7-15,9 5 0 16,1-3-7-16,0 2-12 15,-4-3-13-15,-3-2-6 16,-3 5-15-16,-8-6-69 16,-3 6-100-16</inkml:trace>
  <inkml:trace contextRef="#ctx0" brushRef="#br0" timeOffset="18014.75">15068 941 933 0,'0'0'252'0,"0"-2"-274"15,-1 2-95-15,1 0 32 16,0 0 128-16,0 0 57 15,0 0 54-15,-3-2-3 16,-6-2-24-16,5 2-27 0,-24-41-54 16,29 28-25-16,8-9-33 15,8 2-6-15,2 4-7 16,6 0 0-16,3 7 14 16,-3 0 3-16,1 3 8 15,1 4-3-15,-2 6-16 16,5 5-2-16,-3 10-3 15,3 6 6-15,-12 9 15 16,-2 2-1-16,-6 3 2 16,-10 0 0-16,-1-4 4 15,-9-3 3-15,-8 3 6 16,-3-3-3-16,-4-3 1 16,-4 3 1-16,0-5 0 15,-3-2 5-15,2 2-1 16,5 0 3-16,1-7-3 15,4 2-1-15,6-8-2 0,1-4-6 16,10-1 0-16,0-7-4 16,6-2-1-16,5 5 5 15,8-5 5-15,4 2 3 16,16 0 10-16,-3-6 2 16,17 6 13-16,-2-5 3 0,8-3 2 15,3 2-7-15,-5-2-14 16,-4-1-7-16,-14 7-10 15,-5 2-2-15,-14-4-1 16,-1 7 0-16,-9-2-7 16,-1-2-3-16,-3 5-39 15,0-5-32-15,-3 1-263 16</inkml:trace>
  <inkml:trace contextRef="#ctx0" brushRef="#br0" timeOffset="27177.42">4954 2812 912 0,'-1'-3'368'0,"-1"-2"-244"16,1 5-57-16,1 1-45 15,1 0-15-15,0 29 14 16,5 51 7-16,-4-10 17 15,1 8 6-15,2-3-24 16,-1-3-6-16,3-8-7 16,1-8-9-16,-1-7-3 15,2-9 2-15,-3-9-2 16,-1-9-1-16,-1-11-3 16,-3-4-11-16,-1-11-48 15,-1-2-75-15</inkml:trace>
  <inkml:trace contextRef="#ctx0" brushRef="#br0" timeOffset="27744.19">4837 2957 1255 0,'1'-3'406'0,"11"-9"-496"15,5 1-36-15,12-2 0 16,4-4 14-16,2 3 97 16,0 1 54-16,4 5 40 15,0 4 7-15,4 4-19 16,1 4-16-16,3 7-36 16,-5 4-8-16,-7 3-6 15,-6 6-3-15,-19 3-13 16,-7 0-1-16,-19 4 12 15,-8-1 6-15,-14 0 18 16,-2 0 5-16,-5-4-10 16,-2-1-5-16,-1-2-7 15,1-2-2-15,2-2 0 16,4-2 0-16,9-5 2 16,5-6 2-16,14-5-6 0,4 1-7 15,16-6-45-15,10 0-15 16,13-3-10-16,7 0 8 15,6 2 43-15,2 4 13 16,-1 10 15-16,-2 7 4 16,-7 16 10-16,-3 6 9 0,-4 8 11 15,2 4 7-15,-3-4 2 16,-6-4 0-16,-2-9 1 16,-5-5-4-16,-1-10-12 15,2-5-3-15,0-2-15 16,-1-5-5-16,-3-6 2 15,3 0-7-15,-2-7-21 16,0-6-48-16,2-7-331 16</inkml:trace>
  <inkml:trace contextRef="#ctx0" brushRef="#br0" timeOffset="28227.95">5559 3305 1266 0,'1'0'421'0,"0"-2"-415"16,-1 0-21-16,0-3-3 16,1-3-3-16,1-3 6 15,11-28 18-15,-2 25 10 0,7 0 8 16,6 4-2-16,2 4-5 15,1 1-7-15,3 11-8 16,-5 3-5-16,0 10-1 16,-5 7-1-16,-14 6-1 15,-2 3 4-15,-10 6 2 16,-5 2 3-16,-13-2 0 16,-6 1 3-16,-1-7-1 15,-2 0 1-15,5-10 8 16,2-3-2-16,2-8 2 15,5-4-5-15,8-6-2 16,2 0 0-16,8-3-5 16,3-1-2-16,13 0 1 15,5-5 0-15,19 3 3 16,2-4 9-16,17-4 9 16,4 1 3-16,-3-5-1 0,-2 5-5 15,-9 3-9-15,-4 1-5 16,-11 3-9-16,2-1-23 15,-10-2-141-15,-3-2-221 16</inkml:trace>
  <inkml:trace contextRef="#ctx0" brushRef="#br0" timeOffset="28644.27">6728 3100 930 0,'-76'14'328'0,"69"-15"-292"0,6 1-29 15,0-1-7-15,1 1-2 16,0 0 1-16,0 0 3 16,1 1 45-16,0 0 23 15,15 2 19-15,41 6 3 0,-22-8-40 16,0-3-17-16,3-3-14 15,-2 3-7-15,-3-2-3 16,-4-1-4-16,-9 0-2 16,-3 2-7-16,-6 2-68 15,-3-2-149-15</inkml:trace>
  <inkml:trace contextRef="#ctx0" brushRef="#br0" timeOffset="28910.27">6527 3268 1270 0,'9'2'400'0,"12"0"-435"0,12-1-4 15,6-2 39-15,2-2 16 16,5 1 33-16,-6-1 17 15,0 3 15-15,-4 0-7 16,-6 1-29-16,-5 1-18 16,0-2-18-16,-4 0-5 15,-5-1-21-15,-1-3-13 0,-8-3-48 16,0-2-75 0</inkml:trace>
  <inkml:trace contextRef="#ctx0" brushRef="#br0" timeOffset="29894.96">7637 2944 787 0,'-2'-8'358'15,"4"-8"-53"-15,0 7-307 16,5 4-2-16,-7 2 22 16,-1 0 9-16,-12 6 9 15,-12 3 1-15,5 23-10 16,-13 11-3-16,8 17-2 16,8 5 1-16,10-1-7 15,8-9-3-15,12-6-2 16,2-4-4-16,9-7 2 15,5-3-2-15,9-11-5 16,6-5 4-16,9-15-1 16,2-1 1-16,-3-14 1 15,-4-2-2-15,-10-7 0 16,-3-5 0-16,-10-3 3 0,-1-3-1 16,-15-8 1-16,-7-5 1 15,-13-12 1-15,-9 0 4 16,-7 5 3-16,-3 5 0 15,-4 19-2-15,-2 7-4 16,-9 15-10-16,-5 8-3 16,1 10-23-16,-1 3-14 0,11 6-74 15,21 0-83-15</inkml:trace>
  <inkml:trace contextRef="#ctx0" brushRef="#br0" timeOffset="30194.24">8301 2850 1239 0,'2'-1'429'0,"5"0"-387"16,2 1-48-16,4 10-4 15,2 2 5-15,1 16-1 16,1 12 5-16,4 12 12 16,2 7 9-16,6 0 14 0,5-4-3 15,3-9-13-15,1-5-5 16,1-10-29-16,-4-7-1 16,-10-9-15-16,-7-5-13 0,-6-12-53 15,-1-2-167 1</inkml:trace>
  <inkml:trace contextRef="#ctx0" brushRef="#br0" timeOffset="30428.5">8696 2814 1282 0,'-9'0'454'0,"-15"9"-418"16,-10 4-7-16,-11 23-33 15,-4 14 0-15,-12 23 8 16,1 8 2-16,-9 0 13 16,3-7 3-16,6-17 1 15,13-8-3-15,18-17-10 16,15-6-6-16,13-12-37 16,6-4-35-16,17-15-289 0</inkml:trace>
  <inkml:trace contextRef="#ctx0" brushRef="#br0" timeOffset="31110.35">9566 2772 1221 0,'-13'12'400'0,"-18"20"-409"16,-6 7-7-16,-15 12 10 16,0 7 0-16,0-1 8 15,5-5-2-15,5-11 2 16,5-9 2-16,9-14-3 0,1-1 1 15,15-11 2-15,4-2-4 16,6-6-17-16,10 0-1 16,8-2 0-16,10-1 2 15,14 0 19-15,11 1 4 16,13 3-2-16,-2-2 5 0,8 4-5 16,-6 1 2-16,-7-2 3 15,0 0-8-15,-12-6 1 16,-7-1 3-16,-12 0-6 15,-9-1 0-15,-8-1-68 16,-6-3-159-16</inkml:trace>
  <inkml:trace contextRef="#ctx0" brushRef="#br0" timeOffset="31377.59">9441 2819 1274 0,'5'15'429'0,"-3"4"-398"15,11 21-37-15,4 9 2 16,0 13 5-16,1 5-1 16,-4-1 15-16,-5-5 8 15,-1-9 11-15,3-3 4 16,1-6-12-16,1-4-11 15,-3-8-12-15,-1-3-2 16,-2-10-13-16,-2-5-11 16,-4-9-89-16,1-9-164 0</inkml:trace>
  <inkml:trace contextRef="#ctx0" brushRef="#br0" timeOffset="31811.48">10041 2789 1353 0,'4'3'453'16,"-2"0"-435"-16,0 13-22 15,2 3-6-15,-10 3 3 0,3 6 2 16,-6-1-1-16,1 0 6 15,9-2 0-15,-3-2 1 16,8-6 3-16,5-3-4 16,-4-9 4-16,15-1-3 15,0-6 3-15,1-7 2 16,14 1-4-16,-4-3 1 16,9 4-3-16,-1 2 1 0,-1 5 0 15,-4 0 1-15,1 11 0 16,-7 1-1-16,-6 8-1 15,-4-1-1-15,-16-1-3 16,-1-1-2-16,-15-3 7 16,-7-1 3-16,-9-2 8 15,-4 2 3-15,-4-6-6 16,-1 0-2-16,-4-4-6 16,2-5-6-16,-5-3-34 15,4 1-25-15,3-7-222 16</inkml:trace>
  <inkml:trace contextRef="#ctx0" brushRef="#br0" timeOffset="32111.52">10068 2839 1206 0,'-28'-77'432'0,"27"75"-351"16,6 2-81-16,3 0-3 16,2-2 3-16,6 0 15 0,1-3 13 15,7 1 26-15,2-1 11 16,12 0 1-16,7 2-7 16,8-3-27-16,3 2-13 15,3-4-6-15,-8 2-4 16,-7-1-1-16,-9 0 3 15,-9 4-11-15,-7-1 4 16,-12 3-28-16,1 1-31 16,-14 0-121-16</inkml:trace>
  <inkml:trace contextRef="#ctx0" brushRef="#br0" timeOffset="34294.08">11725 2444 985 0,'-1'-3'384'0,"-4"-3"-231"15,-1 4-126-15,-6 2-16 16,-5 0 9-16,-8 4 10 16,-6 3 2-16,-8 7 8 15,-3 6-7-15,-4 7-11 16,3 7-3-16,4 11-10 16,6 5 0-16,7 6-2 15,6-1-2-15,10-7 1 16,7-2-1-16,13-9-1 15,6 2 0-15,11-10-1 16,12-1 1-16,8-11-4 16,2-8 1-16,5-9-9 15,-4-7-5-15,-7-8-1 16,-4 0-4-16,-10-6 7 16,-8 1 5-16,-13 1 6 0,-4-1 2 15,-11-1-1-15,-4 0-2 16,-12 2-2-16,-5 8 4 15,-10 19 12 1,20-5 8-16,-1 1 0 16,-62 19-2-16,-2 15-9 0,2 5-2 0,49-9-2 15,9-1-6-15,19-12-33 16,10-2-26-16,18-19-226 16</inkml:trace>
  <inkml:trace contextRef="#ctx0" brushRef="#br0" timeOffset="34551.94">12036 2528 1143 0,'-1'-3'433'0,"1"0"-331"0,0 0-20 15,0 4-41-15,0 1-21 16,0 2-9-16,-3 25 4 16,-6 65 20-16,6-34 8 15,3-8-10-15,1-2-4 16,9-10-17-16,-1 0-3 0,2-8-19 16,-2-4-43-16</inkml:trace>
  <inkml:trace contextRef="#ctx0" brushRef="#br0" timeOffset="36661.4">12584 2534 756 0,'36'39'336'16,"-42"-39"-106"-16,2 3-188 15,1-2-16-15,3 0 9 16,0 1 21-16,0-2 5 0,0 0-4 15,0 0 2 1,0 0-19-16,1 0-8 0,4-4-19 16,25-8-8-16,44-27-5 15,-25 29-1-15,-9 8 0 16,1 7-4-16,-6 13 0 16,-6 8 3-16,-9 18-7 15,-12 3 1-15,-16 7 6 16,-14-4-5-16,-19-5 8 15,-1-4 3-15,-6-6-2 16,2-3 6-16,4-6-7 16,3-3 2-16,5-5-1 15,3-4-3-15,13-4 3 16,3-4-1-16,9-5 3 16,6 1-4-16,6-1-5 15,9 1-3-15,14 0 4 16,8-3 4-16,14 0 10 15,5-4 8-15,10-3 12 16,-2 5-2-16,-2-4-4 16,-6-1-6-16,-9 3-17 0,-1-2 1 15,-12 2-23-15,-7 1-20 16,-7-6-100-16,-2-5-193 16</inkml:trace>
  <inkml:trace contextRef="#ctx0" brushRef="#br0" timeOffset="37211.5">13247 2622 1239 0,'30'-65'411'0,"-18"57"-408"16,2-1-11-16,11-4-3 15,10 2 5-15,6-2 3 16,8 4 3-16,3 5 17 16,-4 2-3-16,-10 6 5 15,-3 7-5-15,-11 9-12 16,-7 2-3-16,-12 4-9 16,-7 2 5-16,-16 2-2 0,-5-2 7 15,-13-4 3-15,-1-2 2 16,1-4-2-16,-1-5-4 15,7 1 3-15,0-1-2 16,9-5 1-16,10 2 3 16,0-8-3-16,6-2-6 15,11 0 1-15,8-2-5 0,21 1 3 16,10 1 4-16,9-2 2 16,-3 2 1-16,0 4-1 15,-4 2 0-15,-15 10-3 16,-2 0 3-16,-7 4-4 15,-11-3 8-15,-4 2 1 16,-7-1 4-16,-14-2 20 16,-4 3 1-16,-12-1 13 15,-5 0-4-15,-9 1-8 16,-1 2 0-16,-3-3-9 16,0-2-1-16,5-6-8 15,5-3-8-15,10-7-2 16,4 0-17-16,9-10-43 15,5-4-27-15</inkml:trace>
  <inkml:trace contextRef="#ctx0" brushRef="#br0" timeOffset="37554.36">14202 2435 1210 0,'41'-43'399'0,"-43"48"-397"16,1 6-6-16,-3 8 3 15,3 8 4-15,-1 20 25 16,1 5 10-16,-4 18 13 15,4-2 9-15,2-4-17 16,7-5-14-16,4-13-10 16,-1-1-11-16,1-9-4 15,-4-3 3-15,-2-12-5 16,1-6-2-16,-6-11-7 16,0-4-11-16,-3-12-42 15,-4-5-70-15</inkml:trace>
  <inkml:trace contextRef="#ctx0" brushRef="#br0" timeOffset="37860.85">14211 2502 1291 0,'-61'-57'416'16,"61"55"-426"-16,6 2-34 15,4 0-1-15,3-1 22 16,2 0 5-16,3-3 21 16,4 1 18-16,10 0 7 15,2-1 6-15,13 0-8 16,5 2-9-16,1-1-5 16,1-4 0-16,-8-1 14 15,-4 1-3-15,-8 2-1 16,-4 3-8-16,-9 2-12 15,-5 0-8-15,-9 1-39 16,-3 0-27-16</inkml:trace>
  <inkml:trace contextRef="#ctx0" brushRef="#br0" timeOffset="38109.05">14160 2710 815 0,'2'4'319'0,"3"4"-139"15,4 0-175-15,6-2 48 16,9 0 28-16,12-3 34 16,2 1 7-16,16-4-8 15,3-3-5-15,-1-4-35 16,4 1-9-16,-9 0-40 15,-5 3-19-15,-11 3-30 16,-10-4-35-16,-20-1-95 16</inkml:trace>
  <inkml:trace contextRef="#ctx0" brushRef="#br0" timeOffset="40144.01">5519 4473 1286 0,'6'-75'448'0,"-10"83"-399"16,4 14-45-16,1 22-7 16,-1 9-4-16,1 16 6 15,1 2 4-15,-2 6 0 16,2-5 3-16,0-8 0 15,0-6-2-15,0-22 1 16,0-4-5-16,0-15 3 16,-1-7-2-16,0-6-18 0,-1-5-23 15</inkml:trace>
  <inkml:trace contextRef="#ctx0" brushRef="#br0" timeOffset="40623.51">5410 4557 1328 0,'2'-6'444'0,"15"-6"-428"16,9-4-20-16,23-5-18 16,9-4 2-16,5-1-1 15,2 2 10-15,0 6 9 16,-5 5 5-16,-3 9 2 15,-9 4-4-15,-15 11 4 16,-6 5-4-16,-15 9-3 16,-6 8-2-16,-20 3-5 15,-13 2 1-15,-23 2 2 16,-10-2 3-16,-8 1 3 16,-3-2-2-16,5-7 5 15,4 0-3-15,7-7-1 16,8-2-6-16,9-4-7 0,4-2 4 15,17-6 4-15,6-4 0 16,12-4-7 0,8-4-2-16,13-8-5 0,2 1 10 15,18-2 7-15,6 2 7 16,5 12 0-16,6 6 1 0,3 11 11 16,-1 7-3-16,-5 0 10 15,-1 1-2-15,-17-4-7 16,-4-2 2-16,-10-3-10 15,-5-2-1-15,-6-4-2 16,-4-1-1-16,-5-7-3 16,2 0-20-16,-3-5-262 15</inkml:trace>
  <inkml:trace contextRef="#ctx0" brushRef="#br0" timeOffset="41043.93">6168 4699 1222 0,'49'-67'471'16,"-33"70"-250"-16,4 11-244 16,2 2-6-16,-6 8 3 15,-7 4-5-15,-7 10 18 16,-4 3 6-16,-3-7 4 15,7 1 4-15,-1-16 2 16,3-4 0-16,7-9-2 16,-5-5 4-16,16-3-2 15,0-5 4-15,4 1-2 16,2-5-3-16,-3 4-2 16,3 7-2-16,-2 5-1 15,-1 9 2-15,-5 8 0 16,-4 1-2-16,-8 5 3 15,-1-5-2-15,-12-2 2 16,-7-1 6-16,-12 2 5 0,-8 0 3 16,-9-4 3-16,-5 2-5 15,0-11-2-15,1 1-2 16,8-10-26-16,4-6-21 16,1-10-236-16</inkml:trace>
  <inkml:trace contextRef="#ctx0" brushRef="#br0" timeOffset="41328.01">6354 4622 1132 0,'-10'-30'424'0,"14"32"-293"16,3 0-178-16,5-2-9 15,7 0 17-15,-3-2 34 16,9 0 12-16,4 1 31 16,2 0 11-16,13-3 12 15,0 1-5-15,5 0-22 16,-1-1-11-16,1-1-15 16,-3 2-1-16,-11 1-10 0,-4 2-14 15,-8 1-87-15,-6-1-276 16</inkml:trace>
  <inkml:trace contextRef="#ctx0" brushRef="#br0" timeOffset="41614.06">7512 4612 918 0,'1'1'294'0,"3"4"-313"16,-3 0-7-16,-2-6 51 15,2 1 31-15,0 1 45 16,0 0 13-16,0 0-6 16,0 0-23-16,7-1-38 15,20-1-10-15,35-8-19 16,-23 4-7-16,3 0-5 15,-4 1-5-15,0 2-1 16,-7-3 0-16,-6 3-41 16,-1-2-43-16</inkml:trace>
  <inkml:trace contextRef="#ctx0" brushRef="#br0" timeOffset="41874.24">7502 4797 465 0,'11'4'189'0,"12"-1"-74"16,10 2 42-16,8-4 70 16,2-4-12-16,6 1-54 15,-1-3-28-15,-3 2-56 16,-3 2-17-16,-9-3-29 15,-5 2-13-15,-7 2-11 16,-5 1-7-16,-11-2-27 16,1 2-16-16,-7-3-72 15</inkml:trace>
  <inkml:trace contextRef="#ctx0" brushRef="#br0" timeOffset="43160.37">9721 4304 1233 0,'1'0'416'0,"2"0"-405"0,-3 0-10 16,0 0 6-16,0 0 4 16,0 1 9-16,-10 3-3 15,-56 40-1-15,19-6 1 16,-11 6-6-16,1 1 2 0,6-5-5 15,6-5-1 1,11-6-3-16,7-4-1 0,8-9 0 16,4-3 1-16,13-10-2 15,-1-3-3-15,11 1-5 16,7 2 1-16,15 2 4 16,8 0 3-16,15-2 7 15,8-2 4-15,16-1 4 16,6-1 2-16,-4 1-2 15,-7 0-6-15,-18-4-6 16,-4 3-4-16,-12-2-1 16,-5 0 0-16,-8-1-8 15,-5 0-10-15,-4-4-35 16,-3-5-141-16</inkml:trace>
  <inkml:trace contextRef="#ctx0" brushRef="#br0" timeOffset="43427.94">9792 4294 1022 0,'2'0'457'16,"2"6"-128"-16,4 7-324 0,4 15-14 15,0 11 2-15,-1 11 7 16,0 5 5-16,-6 5 18 15,0 1 8-15,-2 5 12 16,-2 0-4-16,-1-3-15 16,-2-5-3-16,0-14-12 15,-3-7-4-15,3-12-1 16,-1-5-5-16,-2-9-48 16,-1-8-7-16</inkml:trace>
  <inkml:trace contextRef="#ctx0" brushRef="#br0" timeOffset="44148.93">5614 5982 867 0,'0'-2'397'0,"-1"-5"-191"16,1 4-47-16,-2 9-82 16,4 20-32-1,-1-13-30-15,-1-1 1 0,1 67 15 16,1 10-1-16,4 14-5 15,-6-35-5-15,6-8-12 16,-1-4-3-16,-3-12-5 16,-1-8 0-16,-5-14 3 15,5-4 1-15,-2-13-42 16,-1-7-11-16</inkml:trace>
  <inkml:trace contextRef="#ctx0" brushRef="#br0" timeOffset="44712.59">5592 6088 878 0,'1'-42'250'0,"8"38"-322"16,2-3 20-16,3 2 125 15,2-3 38-15,8-4 37 16,5 2-9-16,13-5-58 16,11-1-29-16,8 4-35 15,6 0-3-15,-5 5-5 16,-3 1-5-16,-7 5 1 16,-7 1-2-16,-8 7 2 15,-7 4-1-15,-16 4-9 16,-5 7-1-16,-22 4-5 15,-7 5 0-15,-17 6 8 16,-9-2 0-16,-6-1 1 0,-6 0 7 16,-7-5 0-16,-3 2 1 15,-4-2-1-15,0-5-5 16,16-7 0-16,7-3 1 16,20-5-3-16,10-3 3 15,13-4-1-15,8-1-6 16,10-3 1-16,7-2-2 15,14 3-2-15,10 1 7 0,12 7 4 16,3 2 7-16,2 8 7 16,-3 1 3-16,-8 1 4 15,-3 3 2-15,-11-5-2 16,-4 0-4-16,-13-4-6 16,-2-3-5-16,-9 0-3 15,0-1-1-15,1-4-17 16,-2 2-20-16,3-11-249 15</inkml:trace>
  <inkml:trace contextRef="#ctx0" brushRef="#br0" timeOffset="45163.54">6600 6015 693 0,'9'-3'285'0,"9"-5"-118"15,-9 6-87-15,-9-1 23 0,-1 2 26 16,-4 0-6 0,5 1-52-16,0 1-23 0,-8 3-31 15,-13 7-8-15,-30 56 3 16,24-21 2-16,7 12 4 15,3 2 5-15,5-1-1 16,2-3-4-16,10-7-6 16,5-5-6-16,6-5-3 15,3-6-3-15,9-10-5 16,1-4-1-16,12-16 0 16,4-5 2-16,1-13 2 15,2-8-1-15,-3-7 2 16,-2 1-1-16,-12-2 4 15,-6 6 3-15,-19 4 7 16,-5 4 5-16,-14 9-3 16,-12 7 1-16,-15 10-8 15,-2 1-1-15,-2 9 0 0,5 1-15 16,16 0-111-16,4-3-338 16</inkml:trace>
  <inkml:trace contextRef="#ctx0" brushRef="#br0" timeOffset="45644.62">8283 6002 677 0,'-9'1'303'0,"-7"3"-108"15,3-2-32-15,7 0-34 0,4-1-6 16,12 0-49-16,6-2-14 15,24-6-24-15,10 0-10 16,20-4-4-16,4 0-6 16,3 1-29-16,-7 1-29 15,-15 4-84-15,-8 4-160 0</inkml:trace>
  <inkml:trace contextRef="#ctx0" brushRef="#br0" timeOffset="45841.55">8299 6246 1286 0,'9'1'417'0,"21"2"-413"16,10 2-20-16,16-2 15 15,3-3 11-15,0-2 1 16,-4-3 5-16,2-1-4 15,-1-1-20-15,1-7-231 16</inkml:trace>
  <inkml:trace contextRef="#ctx0" brushRef="#br0" timeOffset="46328.1">9568 5874 1455 0,'2'1'496'16,"-1"0"-470"-16,0 0-30 15,0 0-1-15,0 1-7 16,0-2-2-16,0 0 3 16,8-4-1-16,16-7 6 15,33-15 2-15,-24 19 1 16,0 3 0-16,-4 6-5 15,-2 8-7-15,-6 11-9 16,-5 9-1-16,-13 14-3 16,-7 9-5-16,-16 8 2 15,-10 1 3-15,-11-7 7 16,-5-5 16-16,-9-13 6 16,3-5 0-16,2-10 5 15,4-5-2-15,11-3 2 16,6-5-2-16,14-8-1 0,2 1 0 15,13-2-6-15,6 0 1 16,8 0-5-16,12 0-2 16,6-1 12-16,11-2 5 15,10 0 10-15,2-4 7 16,5 1 7-16,-5-2 0 0,-7-2-7 16,-2 3-6-16,-9-1-26 15,1-2-40-15,-9-3-402 16</inkml:trace>
  <inkml:trace contextRef="#ctx0" brushRef="#br0" timeOffset="46926.62">10601 5868 1203 0,'10'-4'390'0,"7"-10"-402"16,-5 0-13-16,-12-5-3 15,-5-1-2-15,-16 6 5 16,-7 0 6-16,-7 6 24 16,-5 5 13-16,6 5 0 15,2 0-1-15,6 10-12 16,1 2-5-16,2 1 3 15,2 8 2-15,3 1 5 16,4 2 1-16,10 3 0 16,4-2-3-16,10 0-3 15,6-1-1-15,15-1-2 0,5-1 2 16,8-2 1-16,4 2 5 16,6-1 8-16,-3 2 2 15,-2 1 9-15,-4 2-8 16,-15-3-5-16,-7 0-4 15,-13-4-12-15,-8 0 1 0,-16 0 4 16,-8-4 2-16,-14-3 4 16,-9-6 7-16,-8-5-4 15,6-3-1-15,3-7 5 16,6-2-3-16,11-10-3 16,-3-5 2-16,10-5-4 15,12-2 1-15,8-11 0 16,10 1-1-16,14-6 1 15,6 0-2-15,20 1 7 16,3 0 2-16,5 1-4 16,-4 0-12-16,-11 10-63 15,-13-4 97-15,-148-193-999 47</inkml:trace>
  <inkml:trace contextRef="#ctx0" brushRef="#br0" timeOffset="55212.37">2020 8192 1098 0,'-74'-35'437'0,"74"17"-259"16,3 4-96-16,-3 8-26 15,3 2-22-15,1 10-33 16,0 10-2-16,-6 17 6 16,4 13 7-16,-4 21 5 15,3 4 4-15,5 0-8 16,-6-10-2-16,12-13-6 16,-6-12-6-16,0-11-1 15,6-4 3-15,-9-10-17 16,1-4-25-16,2-12-99 15</inkml:trace>
  <inkml:trace contextRef="#ctx0" brushRef="#br0" timeOffset="55710.54">2054 7653 1247 0,'-16'-4'425'0,"-25"-2"-411"16,-3 8-4-16,-9 12-16 15,-5 7-6-15,-6 10-1 16,0 7-2-16,-3 15 5 16,-1 12 4-16,8 13 1 15,3 6-2-15,17 7 4 16,9 0-3-16,18 6-3 15,13-3 4-15,7-6-5 16,14-9-2-16,16-18 7 16,9 1 3-16,21-7 11 15,6-3 3-15,9-11-2 16,-2-8-2-16,16-15 0 16,-1-11-4-16,3-13 9 15,2-11 8-15,-9-19 7 16,-2-8 12-16,-7-15 9 15,-5-7 1-15,-20-6 9 16,-10-10 3-16,-25-18-7 0,-11-6-4 16,-17-8-9-16,-13-3-9 15,-17 9-2-15,-13 4-5 16,-24 17-10-16,-4 21 2 16,-21 28-15-16,-6 16-1 0,-17 23-2 15,-11 12-23-15,5 13-64 16,5 8-36-16,20 12-431 15</inkml:trace>
  <inkml:trace contextRef="#ctx0" brushRef="#br0" timeOffset="56760.45">3869 7793 854 0,'2'-6'353'0,"-6"-5"-230"15,1 1 1-15,-1 3-35 16,0 4-25-16,4 6-38 16,-2 8-10-16,-7 19-10 15,1 13 3-15,1 23 13 16,0 9 5-16,3 0 0 16,0-1-5-16,-8-11-13 15,5 1-3-15,0-5-6 16,3-2 2-16,2-11 2 15,-1-9 0-15,-1-13 0 16,-2-8-5-16,2-11-2 16,4-1 0-16,4-4-2 15,-1 0-1-15,-2 0 0 16,0 0-3-16,5 0 4 16,22-4 3-16,34-5 0 15,-17 8 1-15,4 1-1 0,0 0 0 16,2 1 1-16,-7 1 1 15,-4 6 0-15,-2-2 2 16,-10-3 1-16,2 0-2 0,-6-4-24 16,-3-1-22-16,4-7-268 15</inkml:trace>
  <inkml:trace contextRef="#ctx0" brushRef="#br0" timeOffset="57310.49">4994 7866 1061 0,'9'-11'419'15,"2"-11"-213"-15,-4 5-208 16,-2 4 0-16,-12 1-4 15,-2 1-3-15,-11 5 12 16,-6 0 1-16,-8 6 16 0,-7 5 6 16,-6 7-6-16,-3 3-1 15,-1 9-14-15,5 3-3 16,1 10-1-16,2 0 3 16,9 0-1-16,5 1 1 15,9-6-3-15,8-3-2 0,12-4-3 16,7-3 0-16,13-7 0 15,8 0 2-15,9-3 1 16,8-1 1-16,8-2 1 16,1 0 0-16,7 3-1 15,-5 1-1-15,-3 7 1 16,-3 2 0-16,-12 5-1 16,-7 1 0-16,-12 1-3 15,-7 3 0-15,-11-5 4 16,-3 2 1-16,-12-3 16 15,-4-3 7-15,-14-4 12 16,-6 1 8-16,-14-4 5 16,-7-3 0-16,1-6 8 15,0-4-7-15,11-9-17 16,2-1-10-16,10-7-23 16,7-1-18-16,8 4-49 15,7-2-29-15,2-1-290 0</inkml:trace>
  <inkml:trace contextRef="#ctx0" brushRef="#br0" timeOffset="57881.25">5542 7671 1308 0,'-1'-3'448'0,"-2"-7"-430"16,4 9-18-16,1 4-11 15,2 2-6-15,-3-4 2 16,0 6-1-16,0 23 10 15,-1 46 6-15,0-16 7 16,0 6 3-16,1 2 0 16,1-2 0-16,1-14-2 0,1-5-4 15,-1-12-4-15,-1-2 0 16,-2-4 0-16,-1-5 3 16,-2-6 4-16,-2-3 3 15,3-3-2-15,1-5-1 16,0-2 2-16,1-4-3 0,0-1-1 15,0 0 0-15,1 1-5 16,0 0-1-16,0 0 0 16,3 0 1-16,20 0 3 15,32-1-2-15,-20-2 2 16,8-6-2-16,8 3 0 16,3-2 11-16,-3 2 11 15,-5 1 6-15,-11 1 9 16,-9 1-4-16,-7 0-6 15,-6 1 0-15,-9 0-12 16,1 0 0-16,-5 1-16 16,0 0-28-16,0 0-50 15,-1 0-246-15</inkml:trace>
  <inkml:trace contextRef="#ctx0" brushRef="#br0" timeOffset="58560.04">7894 7351 1229 0,'-2'-4'466'0,"-2"-3"-358"15,2 14-60-15,0 23-29 16,0 17-14-16,1 27-5 15,1 1 5-15,3 4 1 16,1-3-1-16,-4-4 0 16,0 2-1-16,1-10 1 15,-1-6 4-15,5-19-1 16,1-7-1-16,-4-14-1 16,1-7-13-16,-2-7-46 15,0-7-21-15</inkml:trace>
  <inkml:trace contextRef="#ctx0" brushRef="#br0" timeOffset="59061.25">7887 7622 1277 0,'-40'-84'447'0,"48"68"-360"0,23 1-109 15,6-3-6-15,13 2 4 16,7 1 3-16,7 7 20 16,-2 4 6-16,-3 3 9 15,-3 7-1-15,-10 6-3 16,-1 9-3-16,-13 6-8 16,-4 5-2-16,-14 3 0 15,-9-5 0-15,-17 1 2 16,-11-1 1-16,-17-3 1 15,-6-2-1-15,-7 3 0 16,-8-4 1-16,0-4 1 16,2 3 1-16,4-6 2 15,8-2-3-15,10-5-1 16,7-3 1-16,17-2-1 16,7-3 0-16,9-4-5 0,9 2-4 15,12-4-3-15,8-2 2 16,14 6 9-16,3-1 1 15,7 10 0-15,-1 9-1 16,-1 12-1-16,-7 2 1 0,-4 5 6 16,-7-2-1-16,-7-5 2 15,-3-1-4-15,-10-9 0 16,1 0-1-16,-6-9-2 16,-1 2 1-16,-4-5-20 15,1-2-30-15,-2-6-363 16</inkml:trace>
  <inkml:trace contextRef="#ctx0" brushRef="#br0" timeOffset="59329.66">8790 7595 1477 0,'3'1'496'0,"5"6"-493"16,3 6-10-16,5 19-2 0,-2 7 3 16,0 19 4-16,-7 8 3 15,-3 9 3-15,1-2 4 16,3-10 0-16,3-7 1 0,0-19-2 16,0-2-6-1,-2-12-1-15,1-3-17 0,0-11-60 16,-2-6-163-16</inkml:trace>
  <inkml:trace contextRef="#ctx0" brushRef="#br0" timeOffset="59600.93">9727 8266 1290 0,'-11'7'476'16,"-5"3"-323"-16,-12 10-144 15,-2 9-5-15,-10 2 1 0,1 6-1 16,-3-2-3-16,-1-3 3 15,4-5-24-15,0-5-26 16,3-8-375-16</inkml:trace>
  <inkml:trace contextRef="#ctx0" brushRef="#br0" timeOffset="60160.99">10507 7256 1326 0,'-1'-3'502'0,"5"-2"-345"15,11 12-157-15,17 23-8 0,6 16-6 16,1 29 12-16,-1 10-7 15,-11 10 1-15,-2-3 7 16,-7-5-2-16,-3-5 5 16,-1-11 1-16,-1-6-5 15,-3-17-15-15,-4-12-19 16,-3-15-41-16,-3-8-28 16,-2-11-200-16</inkml:trace>
  <inkml:trace contextRef="#ctx0" brushRef="#br0" timeOffset="60427.37">10921 7301 1421 0,'5'3'472'0,"3"19"-467"16,3 15-17-16,0 31 2 15,-3 15 7-15,0 6 2 16,-5 8 2-16,3 0 1 16,-3-6 0-16,6-3 1 15,-1-17 0-15,-3-22-1 0,2-8-2 16,-5-14-16-16,1-8-18 16,-3-10-70-16,0-7-159 15</inkml:trace>
  <inkml:trace contextRef="#ctx0" brushRef="#br0" timeOffset="60744.16">10202 7637 1072 0,'6'-2'331'0,"11"1"-358"16,10 1 0-16,14 0 45 16,10 0 22-16,15 0 31 0,11 0 13 15,20 0 3-15,9 0-2 16,5-4-11-16,3 3-14 16,-7-3-21-16,-6-2-14 15,-12 0-18-15,-10-2-1 0,-19 2-4 16,-10 2 1-16,-17 0-3 15,-13 2-7-15,-16 1-27 16,-4-3-15-16,-16 4-91 16</inkml:trace>
  <inkml:trace contextRef="#ctx0" brushRef="#br0" timeOffset="61026.74">10229 7884 1161 0,'-1'5'375'0,"3"2"-371"15,10 1-9-15,17-5 25 16,13-3 23-16,21-6 26 16,14-1 17-16,18-6 10 15,5 1-1-15,3 1-16 0,-9 0-19 16,-6 6-30-16,-6-1-11 15,-12 3-16-15,-4 0 0 16,-18 1-2-16,-10 0-4 16,-9 1-14-16,-8-2-6 15,-5-6-54-15,2-2-29 0</inkml:trace>
  <inkml:trace contextRef="#ctx0" brushRef="#br0" timeOffset="61820.52">12299 7340 915 0,'55'14'307'16,"-51"-25"-285"-16,-2 0 4 15,1-5 30-15,-10-5 15 16,-7-1 3-16,-9 2-14 15,-5 0-19-15,-5 7-6 0,-5 6-8 16,-4 5-13-16,-10 4-3 16,-7 11-11-16,3 3-1 15,-4 8 2-15,5 3-2 16,15 4 3-16,21-6-1 31,10-12-2-31,-1-1 0 0,-2 41-1 0,11 0 3 0,18-1 1 16,12-22 4-16,18-3 4 15,6-8-1-15,15 0 9 16,0-3-3-16,-1 1-3 16,-7 1 1-16,-11 3-9 15,-6 0 3-15,-9 0-3 16,-3 2-4-16,-7 1 1 16,-5 1-1-16,-11 0 0 15,-8-2-1-15,-11-2 1 16,-6 0 1-16,-10 0 3 15,-7-3 4-15,-13-5 0 16,-1-4-3-16,0-12-3 16,1-7 4-16,4-5 0 15,6-5 3-15,4-6 8 16,8 0 1-16,11-6 2 16,8-2-1-16,8 0-4 15,8-1 3-15,9-5 4 0,6 3 4 16,13-12 13-16,3 0-1 15,3 0-7-15,5 1-8 16,-8 11-46-16,1 3-54 16</inkml:trace>
  <inkml:trace contextRef="#ctx0" brushRef="#br0" timeOffset="99426.19">3384 9027 895 0,'1'0'308'15,"4"1"-294"-15,8 3-10 16,1 0-4-16,12 1 1 15,5-1 7-15,6 4 16 16,7-2 5-16,4 0 3 16,6-1-7-16,19-2-10 15,11 0-4-15,23-3 9 16,8-6 5-16,11 0 20 16,5-4 3-16,3 3 7 15,4 1-3-15,6-1-8 16,-6-2-4-16,1 2-14 15,-2-2-2-15,-13 0-14 0,-5 1-3 16,-19 0-5-16,-13 1-2 16,-13 3 1-16,-4 1-1 15,-10 2 1-15,-4 1-1 16,-19-1 1-16,-10 1-10 0,-14 0-31 16,-11 2-27-16,-13-2-200 15</inkml:trace>
  <inkml:trace contextRef="#ctx0" brushRef="#br0" timeOffset="99926.18">3036 9324 675 0,'12'3'236'0,"1"4"-205"15,21-4-16-15,8-1 11 16,12 0 60-16,18-1 26 0,13-6 26 15,10 2-5-15,15-1-49 16,4-3-26 0,16 4-34-16,5-4-6 0,14 1-15 15,8 1-3-15,-3-2 4 16,1 2-2-16,4-5 0 16,-7-3 1-16,-1 1 11 15,3-3 6-15,-12-1 9 16,-6 0 1-16,-15 1-13 15,-11-2-4-15,-15 5-5 16,-8 1-6-16,-18 1 2 16,-11 2-3-16,-21 2-1 15,-9 1 1-15,-15 4-1 16,-7 0-2-16,-8 1-34 16,-7-2-72-16</inkml:trace>
  <inkml:trace contextRef="#ctx0" brushRef="#br0" timeOffset="147875.31">5656 9666 960 0,'-10'-10'462'0,"-2"-3"-21"16,5 8-440-16,6 20-5 0,1 14 1 15,1 21 6-15,-1 7 15 16,-4 8 9-16,2 6 4 15,-3 1-9-15,-1-1-7 16,2-4 0-16,1-10-5 0,2-15 3 16,1-6 0-16,2-13-1 15,3-7-1-15,8-8 4 16,4-1 7-16,10-8 1 16,9-2-3-16,15 0-3 15,4-5-13-15,6 4-6 16,-7-1 3-16,-10 1-8 15,-4 0-6-15,-12 0-44 16,2-2-29-16,-3-3-87 16,-2-5-221-16</inkml:trace>
  <inkml:trace contextRef="#ctx0" brushRef="#br0" timeOffset="148244.29">6302 10050 1086 0,'22'-61'437'0,"-35"54"-194"0,4 5-199 15,-4 6-10-15,0 5-3 16,-9 13-19-16,0 11 5 16,-2 15-2-16,-1 5 1 15,10-1-2-15,4-4-5 0,13-9-4 16,3-5-3-16,17-9-9 15,7-4-5-15,16-13-3 16,9-3-3-16,1-15 2 16,-1-10 7-16,-9-8 5 15,-10-7 4-15,-11-8 19 16,-7-4 8-16,-13-7 7 16,-4 2 4-16,-8 11-9 15,-4 10-6-15,-7 16-11 16,-6 11-7-16,-7 10-7 15,-4 7-2-15,-3 8-38 16,3 0-23-16,9-3-96 16,9-1-160-16</inkml:trace>
  <inkml:trace contextRef="#ctx0" brushRef="#br0" timeOffset="148941.49">7049 9971 1092 0,'10'-10'416'0,"12"-8"-322"16,-9 6-38-16,-9 0 5 0,-6 6-28 15,-13 4-13-15,-19 6-7 16,-9 11-7-16,-11 9 0 16,1 7-1-16,-1 12 0 15,6 1 2-15,14 0-4 16,10-5 1-16,19-12-6 15,9-5-5-15,19-11-3 16,8-8 0-16,8-10 5 16,1-4 2-16,-1-11 3 15,-4-6-2-15,-5-6 9 16,0-5 0-16,-8 0 3 16,-3 5 1-16,-6 10-5 15,-3 9 3-15,-6 17-4 16,3 15 7-16,-3 27 6 15,-3 11 4-15,-1 20 8 16,0 5-4-16,0 5-5 16,2 3-9-16,3-2-14 15,2-5-2-15,3-12-8 16,-6-10 2-16,-1-15 7 0,-6-8-2 16,-9-17 1-16,0-3 1 15,0-14 7-15,-7-6 4 0,-7-12-1 16,-2-8-7-16,-7-10-13 15,6-3-5-15,11-10-3 16,3-5-1-16,18-7-4 16,4 0-4-16,13-2-10 15,11 2-4-15,4 0-1 16,6-4 2-16,4 1 19 16,4-2 5-16,1 9 18 15,0 3 1-15,-2 16-3 16,-8 9 2-16,-13 12-3 15,-7 9 4-15,-16 11 4 16,-1 7 4-16,-6 13 7 16,-2 7-4-16,2 9 4 15,-2-1-8-15,5-1-5 16,2-4 2-16,7-10-5 16,6-4-1-16,7-10-8 15,4-4-14-15,3-9-89 16,-4-9-177-16</inkml:trace>
  <inkml:trace contextRef="#ctx0" brushRef="#br0" timeOffset="149081.44">7461 9812 1089 0,'-57'-24'226'0</inkml:trace>
  <inkml:trace contextRef="#ctx0" brushRef="#br0" timeOffset="149378.21">7807 9936 1148 0,'1'-5'393'0,"-2"-8"-353"16,-3 6-10-16,-8 5-11 16,-6 2-6-16,-14 11-17 15,-8 3 4-15,-1 13 13 16,0 7 4-16,10 7 7 0,6 1 0 16,11-2-9-16,7-1-7 15,7-9-3-15,12-4-2 16,10-7-5-16,3-8 1 15,23-7-13-15,2-6-14 16,8-12-57-16,6-2-35 0,-10-8-104 16,0 0-59-16</inkml:trace>
  <inkml:trace contextRef="#ctx0" brushRef="#br0" timeOffset="149941.4">8245 9974 499 0,'5'-4'291'0,"1"-5"-36"16,-2 4-20-16,-8 4-76 15,-8-3-44-15,-10 4-51 16,-8 0-22-16,-7 7-7 16,-1 5 1-16,-4 8 2 15,3 4 1-15,9 8-1 16,6 2-11-16,10-2-19 16,6 2 0-16,5-6-5 15,3-6-2-15,5-6 2 16,6-7-3-16,6-7-1 15,4-3 1-15,7-11 2 0,-2-7 1 16,5-7-3-16,1 2-1 16,-6-8 1-16,1 1-2 15,-6 8-3-15,-6 3-2 16,-3 17-8-16,-1 9 2 0,-2 16 4 16,2 4 2-16,4 7 7 15,3 2-2-15,3-7 3 16,1-6 1-16,1-10-1 15,4-8 2-15,-1-12-3 16,3-7-4-16,-1-18-10 16,1-8-2-16,-5-11 3 15,-6-4 4-15,-3-5 8 16,-6-5 1-16,0-16-4 16,-2-6-4-16,1 9-6 15,-2 9-4-15,-3 34 13 16,3 19 0-16,-11 25 13 15,2 15 11-15,-6 28 16 16,-1 10 5-16,8 19 6 16,-4 2 6-16,7 2-6 15,3-1-1-15,6-13-3 16,9-7-8-16,6-19-12 16,5-9-1-16,3-19-7 0,3-6-17 15,3-21-62-15,-2-12-45 16</inkml:trace>
  <inkml:trace contextRef="#ctx0" brushRef="#br0" timeOffset="151675.28">10157 9833 941 0,'-7'5'379'0,"-10"2"-254"0,-1 2-29 15,-2-1 3-15,-1-2-12 16,7-1-11-16,4-4-9 15,3-1 2-15,11-12-18 16,4-7-13-16,12-15-27 16,12-15-20-16,11-11-15 15,3-7 1-15,0 1 12 16,-7 8 5-16,-15 9 7 16,-5 13 2-16,-14 17-9 15,-5 5-3-15,-14 17-4 16,-10 6 0-16,-16 10 3 15,-4 8 2-15,-6 7 5 16,4 0-1-16,16-2 4 16,7 0-3-16,23 1-24 0,15 1-4 15,19 0-10-15,12 2 5 16,11-1 25-16,-6-3 2 16,-2 0 10-16,-11-6 0 15,-14-2-3-15,-6 0-1 0,-23-1-1 16,-12-1 0-1,-19 2 8-15,-14-1 9 0,-9-3 12 16,-3-7 8-16,-5-11 6 16,7-2-4-16,9-13-13 15,12 0-8-15,17-10-14 16,9-4-13-16,20-6-50 16,13-6-67-16,27-10-240 15</inkml:trace>
  <inkml:trace contextRef="#ctx0" brushRef="#br0" timeOffset="152609.14">10678 9298 1036 0,'1'-6'418'0,"-1"-5"-263"16,-1 3-33-16,-4 2-52 15,2 6-28-15,-4 6-33 16,-1 10-11-16,-3 15-6 0,0 6 8 15,3 18 8-15,0 1 4 16,6 11 0-16,0-1-3 16,3 0-3-16,7-5-3 15,0-12-1-15,2-4 0 16,-2-14 0-16,-4-7-2 0,-1-9-1 16,0-5-1-16,-3-9-1 15,4-3 3-15,2-9 1 16,0-6-1-16,2-7 0 15,0-3 2-15,3-6-2 16,0 5 0-16,9-1-1 16,5 2-5-16,3 7 4 15,4 3-1-15,-4 14-4 16,-3 8 0-16,-4 19-5 16,-3 7 0-16,-11 7 6 15,-1-1 2-15,-4-5 6 16,-2-5 5-16,2-7 6 15,2-3 0-15,3-11-3 16,3-4-5-16,5-6-19 16,3-8-20-16,12-8-45 15,3-4-23-15,0-12-10 16,1 1 20-16,-11 2 48 16,-2 6 44-16,-8 16 57 0,-4 8 15 15,-2 19 24-15,-3 6-3 16,1 12-19-16,1 1-9 15,-1-5-24-15,4-1-16 0,3-8-13 16,2-4-4 0,8-10-12-16,1-10-13 0,4-14-59 15,3-8-38-15,2-17-104 16,-1-5-6-16,0-17 58 16,-1-7 47-16,0-7 128 15,-1-2 26-15,-2-1-3 16,-1 3-4-16,-6 21-14 15,-4 12 15-15,-9 29 21 16,-4 11-12-16,-8 23 33 16,-3 10-3-16,-6 22 11 15,-2 9 11-15,0 13-21 16,5 7-15-16,6 22-22 16,4 0 2-16,7 8-4 15,5-1 3-15,4-14 0 16,0-4-2-16,5-18 1 15,-2-9-3-15,3-23-4 16,-1-8-3-16,-8-12-15 0,-6-9-2 16,-8-7-2-16,-10-4-2 15,-13-7-4-15,-8-10-3 16,-11-6-3-16,2-3-1 0,1-11-2 16,9 2-10-1,13-13-31-15,0-2-13 0,14 3-15 16,1-2 3-16,11 7 13 15,8 3 3-15,13-3-2 16,9-2-25-16,12-3-121 16</inkml:trace>
  <inkml:trace contextRef="#ctx0" brushRef="#br0" timeOffset="152859.31">11986 9210 1107 0,'1'-5'443'15,"0"-7"-317"-15,-1 12-51 16,-2 4-31-16,-3 20-31 16,-5 12-6-16,0 21 7 15,0 11 10-15,3 8 1 16,-1 0-7-16,2 4-8 0,4-5-4 16,0-14-2-16,5-7 2 15,12-18-2-15,3-7 4 16,9-11-5-16,5-7-9 15,3-14-64-15,-1-11-78 16</inkml:trace>
  <inkml:trace contextRef="#ctx0" brushRef="#br0" timeOffset="153041.47">11908 9592 1293 0,'0'-2'433'16,"5"-3"-410"-16,20-3-51 16,7-1 3-16,18-7 18 15,4 3 1-15,0-4 11 16,1 2-7-16,-10 3-153 16,-8-5-249-16</inkml:trace>
  <inkml:trace contextRef="#ctx0" brushRef="#br0" timeOffset="153208.37">11012 9284 1508 0,'6'2'354'16,"4"-1"-680"-16</inkml:trace>
  <inkml:trace contextRef="#ctx0" brushRef="#br0" timeOffset="153979.38">12810 9609 1210 0,'9'2'444'16,"10"1"-370"-16,10-7-18 15,6-8 9-15,7-8-31 16,-4-6-10-16,-4-3 9 16,-6-3 3-16,-6-10 9 15,-7-5-9-15,-1-14-24 16,-3-4-3-16,-5-3-23 16,-2 6-4-16,-6 15-9 15,0 13-6-15,-8 16 12 16,-1 9 5-16,-5 12 6 15,-4 5-1-15,1 16 4 16,-2 11 2-16,7 22-4 16,0 11 4-16,7 9-4 15,7-1 3-15,7-7 6 16,9-7 1-16,9-9 0 0,4-5-1 16,7-11 0-16,3-8-2 15,8-14 2-15,2-10-8 0,0-14-33 16,-2-12-19-16,-11-10-27 15,-2-10-23-15,-13-8-17 16,-6 0 2-16,-10 2 32 16,-8 7 31-16,0 16 64 15,-5 5 28-15,-5 21 0 16,-3 6 5-16,-9 20 2 16,5 10 0-16,5 6 9 15,9 2-5-15,18-5-20 16,4-6-9-16,21-8-11 15,9-10 4-15,7-19-75 16,9-12-139-16</inkml:trace>
  <inkml:trace contextRef="#ctx0" brushRef="#br0" timeOffset="154658.37">13857 8967 769 0,'-4'-6'322'0,"-13"-8"-190"0,6 12-55 15,-8 15-42-15,-2 8-9 16,4 21 10-16,1 8-4 16,13 26-5-16,3 10 4 15,7 15 15-15,3 6 5 16,2 3-2-16,1 0-6 0,2-11-25 16,1-9-3-16,1-21 15 15,0-9-4-15,6-12 0 16,3-6-5-16,4-18-17 15,-4-9-5-15,-1-14-11 16,-7-5 2-16,-10-15-1 16,-7-7 0-16,-19-17-21 15,-11-4-7-15,-23-3-18 16,-7-2 6-16,-11 5 28 16,1 8 6-16,9 6 17 15,4 4 5-15,16 9 1 16,8-1 1-16,20 4-17 15,13 4-45-15,22-4-91 16,12 0-7-16,17-5 20 16,6-2 41-16,15-4 87 15,2-3 9-15,4-4 15 16,1-5 18-16,-10-9 42 0,-3-7 15 16,-15-18 5-16,-5-2-7 15,-7 2-25-15,-12 7-10 16,-9 18-7-16,-4 11-10 15,-17 12 0-15,-6 10-2 16,-8 9-12-16,-11 5-5 0,-2 10-14 16,0 4-5-16,-3 13 1 15,4 5 1-15,5 14-2 16,3 6 2-16,6 18 1 16,7 8-2-16,7 2 10 15,6-2 1-15,7-13 3 16,4-7 4-16,3-13-1 15,4-4-1-15,1-9-6 16,1-8-2-16,4-5-2 16,-4-9-2-16,6-8-11 15,0-9-23-15,4-16-73 16,3-7-317-16</inkml:trace>
  <inkml:trace contextRef="#ctx0" brushRef="#br0" timeOffset="154859.19">13874 9320 1363 0,'8'1'454'16,"16"-1"-429"-16,11-1-27 0,28-6 0 15,9-2 4-15,19-5 12 16,3 0 5-16,0 1-2 15,-6 2-23-15,-18-2-291 16</inkml:trace>
  <inkml:trace contextRef="#ctx0" brushRef="#br0" timeOffset="157825.07">11581 8384 786 0,'-5'0'268'0,"0"1"-259"16,2-1-10-16,3 1-12 15,0 0 3-15,1 0 18 16,0 0 28-16,5 3 67 16,24 7 22-16,61 5 17 15,-22-14-16-15,16-5-44 16,6-1-15-16,4-4-22 15,2 0-7-15,-7-2-13 16,-2-1-2-16,-1 1-13 16,-6-3-1-16,-7 2-5 15,-5 1-1-15,-17 4 1 16,-7-1-4-16,-14 5-8 16,-11-1-12-16,-12 1-24 15,-7 0-14-15,-15 2-98 16,-8 4-147-16</inkml:trace>
  <inkml:trace contextRef="#ctx0" brushRef="#br0" timeOffset="158108.28">11385 8597 939 0,'-6'0'350'16,"0"1"-239"-16,21-1-143 15,14 1 2-15,31-1 48 16,13-3 50-16,19 1 43 16,11-5 10-16,15 1-19 15,6-1-14-15,6-1-21 16,-4 0-7-16,7-1-16 16,-1-1-8-16,-13 2-8 15,-1 2-11-15,-20 4 0 16,-11-2-9-16,-19 2-8 15,-11 3-22-15,-26 1-93 16,-4 5-89-16</inkml:trace>
  <inkml:trace contextRef="#ctx0" brushRef="#br0" timeOffset="159175.04">16049 8662 1250 0,'-3'-7'428'0,"-4"-3"-397"16,3 4-9-16,3 8-8 16,-1 10-14-16,-4 22-12 15,0 17 9-15,-2 28 9 16,1 7 8-16,7 2 2 15,6 1-5-15,7-6-5 0,3-3 2 16,4-14-5-16,1-14-3 16,-4-21 4-16,2-8-5 15,1-18 4-15,1-3 1 16,6-12-2-16,0-7 6 16,2-9-5-16,-11-6 5 0,-10-7-2 15,-6-3-2-15,-14-2-1 16,-3 5-3-16,-8 9-6 15,-8 10 0-15,-8 14-3 16,-2 6 2-16,-7 11 3 16,3 3 2-16,5 5 0 15,6-2 2-15,13-2-18 16,9-2-26-16,16-5-103 16,9-3-100-16</inkml:trace>
  <inkml:trace contextRef="#ctx0" brushRef="#br0" timeOffset="159724.84">16394 9067 940 0,'49'-36'371'0,"-61"32"-251"0,0 5-21 16,1 10-32-16,-2 5-24 15,2 12-29-15,0 4-1 16,7 6-3-16,4 2-4 16,10-3-1-16,2-5-4 0,5-12 0 15,5-6 5-15,5-10 0 16,3-4 3-16,4-13-2 16,-2-5-1-16,-1-11 1 15,-6-5-1-15,-10-2 6 16,-4-4 1-16,-11 3 7 15,1 2 0-15,-2 10-6 16,1 10 0-16,-1 11-16 16,-4 11-4-16,1 25-4 15,-6 18 2-15,0 31 8 16,3 12 5-16,2 10 3 16,5 2 0-16,6 3-2 15,0-4-4-15,6-12-4 16,-2-11-6-16,-6-24-2 15,-3-10-1-15,-11-12-3 16,-4-9 0-16,-6-14-3 16,-5-8-1-16,-7-18-2 15,-2-9-6-15,1-15-1 0,0-4 7 16,7-4 15-16,3-6 17 16,14-2 16-16,6-5 2 15,12-4-10-15,8 3-7 0,15 1-14 16,9 1-6-16,12 5-19 15,4 2-98-15</inkml:trace>
  <inkml:trace contextRef="#ctx0" brushRef="#br0" timeOffset="160275.22">18096 8704 1390 0,'-3'-8'449'0,"-6"-7"-478"16,-7 4-2-16,-13 11 3 16,-10 7 2-16,-10 13 18 15,-7 7 9-15,-4 8 17 16,3 3 0-16,12 4-3 0,7-3-4 15,20-6-7-15,12-2 1 16,10-9-10-16,11 1-3 16,15-1-3-16,8 1 2 15,17 5 9-15,1 0 2 16,-4 3 2-16,-6 0 2 0,-17 0-13 16,-9-4-10-16,-20-5-5 15,-10 0-5-15,-13-10 8 16,-7 0 10-16,-2-12 16 15,2-6 5-15,0-8 6 16,2-6-1-16,5-2-7 16,1 0-4-16,9 2-3 15,7 2 0-15,10 2-2 16,7 0-1-16,10-5 3 16,7-2 8-16,11-5 21 15,6-2 16-15,1-1 18 16,-3-2-5-16,-11-2-11 15,-8-1-7-15,-18-1-15 16,-8 1-5-16,-22 9-20 16,-10 8-8-16,-11 12-9 15,-2 7 1-15,3 6-46 16,4 1-39-16</inkml:trace>
  <inkml:trace contextRef="#ctx0" brushRef="#br0" timeOffset="164902.34">5406 12250 754 0,'0'-5'279'0,"2"1"-202"0,-1 1-11 16,0 3 11-16,0 0 7 15,0 0-8-15,0 1-10 16,0 0-26-16,5 18-5 16,8 69-6-16,-10-18 4 0,1 21 6 15,-2 2-1 1,0 6-8-16,3-4-7 15,2-11-12-15,0-8-6 0,-1-22-5 16,-3-5 6-16,-2-14-6 16,0-7 2-16,-2-15-8 15,0-3-18-15,0-10-24 16,0-6-28-16</inkml:trace>
  <inkml:trace contextRef="#ctx0" brushRef="#br0" timeOffset="166893.44">1260 12459 1063 0,'0'-2'384'0,"1"-1"-319"16,3 4-21-16,-3 1-19 16,3 15-3-16,14 67 7 15,-11-14 7-15,0 24-8 16,-1 2-4-16,-1-9-11 15,-2-3-8-15,-2-21-4 16,-1-9 2-16,0-17-3 16,-1-7-6-16,1-17-34 15,1-8-30-15,1-16-346 0</inkml:trace>
  <inkml:trace contextRef="#ctx0" brushRef="#br0" timeOffset="167424.75">1200 12520 709 0,'-3'-2'288'0,"-6"-2"-135"16,6 0-133-16,8-2-14 15,5-2-1-15,12-6-5 16,10-5 6-16,13-3 7 15,7 4 3-15,8-1 6 16,4 4 14-16,0 7 7 16,-8 1-5-16,-4 12-9 15,-8 1-11-15,-15 13-18 16,-3 3 1-16,-18 9-8 16,-11 5-3-16,-22 4-21 15,-10 3-9-15,-17 1-1 16,-7 1 5-16,-9-4 19 15,0 0 2-15,6-5-26 0,6-4-6 16,17-8 4-16,5-5 5 16,14-11 34-16,6-6 3 15,8-4-15-15,11-3 4 16,11-6 4-16,7-1-1 0,16 1 18 16,0 4 0-16,3 10 20 15,5 12 19-15,-4 12 25 16,-2 4 11-16,-5 8-3 15,-8 0-12-15,-9-1-5 16,-3-7-8-16,-4-4-5 16,-3-5-6-16,2-7-18 15,-2 2-7-15,-1-7-16 16,1-4-1-16,0-7-39 16,4-9-100-16</inkml:trace>
  <inkml:trace contextRef="#ctx0" brushRef="#br0" timeOffset="167629.34">1903 12725 1282 0,'0'0'445'0,"5"5"-400"0,1 13-15 15,6 20-18-15,1 8 6 16,-4 9 12-16,3-1 0 15,-3-2-7-15,-1-4-7 0,1-3-14 16,-2-5-1-16,-4-12-48 16,0-6-17-16</inkml:trace>
  <inkml:trace contextRef="#ctx0" brushRef="#br0" timeOffset="168209.15">3171 12498 454 0,'-6'5'189'0,"-3"0"-91"16,1 2-77-16,5-3-10 16,3 1 18-16,4 4 53 15,4-3 27-15,11-2 36 16,8-1-6-16,10-7-43 16,7-2-27-16,8 0-44 15,-1-3-13-15,1 2-18 16,-5-1-43-16</inkml:trace>
  <inkml:trace contextRef="#ctx0" brushRef="#br0" timeOffset="168358.75">3216 12735 1030 0,'22'-3'339'15,"24"-10"-437"-15,8-3-83 0</inkml:trace>
  <inkml:trace contextRef="#ctx0" brushRef="#br0" timeOffset="170291.47">5342 12153 734 0,'-2'-1'274'0,"0"-1"-224"0,3-1-25 16,0 3-25-16,0 0-1 16,6 0 2-16,10 1 1 15,31 1 4-15,-23 1-3 0,4-1-3 16,3 1 1-16,5-2-1 15,7-1 2-15,14 0 3 16,5-2 1-16,14-3-3 16,1 1 1-16,7-4 4 15,5 2 5-15,8-1 17 16,11 0 3-16,5 2 8 16,9 2-5-16,10-2-8 15,-4 3-4-15,16-2-10 16,5 0-2-16,4-2-5 15,9-2-3-15,7-2-2 16,-2 1 2-16,2-4-3 16,3 3 0-16,-4-1-1 15,1 0 0-15,1 2-1 16,-1 0 1-16,3 0 5 16,0-1 2-16,3 2-1 15,-1 1 1-15,0-1-3 16,-2 5-1-16,1 1-1 15,0-1 0-15,-3 4-1 16,3-1-1-16,-5 3 0 0,2 1 0 16,3-1-1-16,-2-3 0 15,4 4 1-15,-1-3 0 16,-2-1 1-16,2 1 3 0,-7-10-2 16,4 4 1-16,-5-5-1 15,-2 1-1-15,-1 5 6 16,-2-6-3-16,-4 3 2 15,0 0-2-15,-1-1-4 16,3 4 0-16,2-3-1 16,2 0 3-16,-2 0 1 15,-3 1-3-15,2 3 1 16,-2 0-1-16,3 3-2 16,2-1 2-16,-4-1 2 15,4 1 2-15,1 1 7 16,-1-1 2-16,3 1 0 15,-1 0-4-15,-3-5-4 16,4 4 2-16,-5-4-4 16,1 1 5-16,0 2 1 15,-6-2 0-15,1-2 0 16,-2 2 3-16,2 3-6 16,-2 0-2-16,-4 2 1 15,1-1-2-15,-6-1 6 0,6 1-2 16,1-1-3-16,-1 1 1 15,3 0-4-15,-3 1-1 0,4 2 4 16,-3-1-3-16,1 4-3 16,-3-2 3-16,-2 2-1 15,7-1 0-15,-4 0 3 16,5 2-4-16,4-4 2 16,-3-3-2-16,5 1 1 15,3-1 1-15,-4-1-1 16,-4-1 0-16,1-3-2 15,-4-2 4-15,2 1-2 16,5 0 2-16,-6 3 0 16,0-1-2-16,2 2 0 15,-1 0 0-15,6-1 1 16,1 0-2-16,-2-3-3 16,-3 3 6-16,4 2-1 15,-3-3 2-15,1 4 4 16,0-1-4-16,-7 1 5 15,1 0 4-15,-2 1 0 16,-3 5 4-16,-1-1-2 16,1 2 0-16,-4-2-6 0,0 0-4 15,-7-1-1-15,2 6 3 16,-6-1-1-16,0 0 3 16,4 0-4-16,-2 0-4 0,2-2 2 15,1-2 2-15,-1-2-1 16,-1 0-1-16,-1-3-4 15,1 0-1-15,-3 0 3 16,-2 0 1-16,7-6 2 16,-10 3 0-16,5-6-3 15,-3-2-1-15,-5 1 3 16,5-3 9-16,-3-1 11 16,-1 4 6-16,-4-1 3 15,-4-1-4-15,-4 2-6 16,0 1-6-16,-2 4-8 15,-2 1 2-15,-6 1-7 16,-5 1 5-16,-7 2-4 16,-5 5-3-16,-12 1 0 15,-11 1 1-15,-20 0 4 16,-11 1-6-16,-18-5-57 16,-4-2-8-16</inkml:trace>
  <inkml:trace contextRef="#ctx0" brushRef="#br0" timeOffset="170934.94">5824 13136 246 0</inkml:trace>
  <inkml:trace contextRef="#ctx0" brushRef="#br0" timeOffset="172628.83">5496 13077 701 0,'0'3'270'0,"0"-1"-190"15,3 0-41-15,-1-1-17 16,1 0-4-16,4 1 15 16,3 1 9-16,44 5 6 15,-16-7-3-15,12 4-11 16,8-2-7-16,11 3-12 15,6 0-3-15,5 1-5 16,4 0-1-16,10 0-3 16,3-1 1-16,10-2-1 15,4-1-1-15,10-2 3 16,1-1-5-16,3 4 2 16,-1 1 0-16,-4 0-2 15,6 1 1-15,-1-3 1 16,4-1 2-16,7-2 4 15,-12-1-1-15,19-5 2 16,6-2-3-16,1-1 0 16,12-2-4-16,-5 4-2 15,-2 3 3-15,-2-1-4 0,2 2 1 16,-11-2 1-16,4 2 0 16,-5 0-1-16,5 2 2 0,0-2 1 15,-3-1-4-15,5 1 1 16,-6-3 1-16,4 3-4 15,-2 1 4-15,-2 2 2 16,-3 2-3-16,-4 1 1 16,1-2-3-16,-6-1 2 15,0 0-2-15,7-1 0 16,-8-2 3-16,4 1-1 16,3-4 1-16,-4 0 0 15,6 2 1-15,-1-3 0 16,-1 3-3-16,3 2 4 15,-2 0-2-15,3 3-2 16,2-1 1-16,-4 0 0 16,-1 1-1-16,1-3 1 15,0 1 2-15,4-1-4 16,1-4 2-16,-1 3 5 16,-1 1-5-16,2-4 6 15,2 3-3-15,-3 0-3 0,3-2 0 16,-2 3 0-16,1 1 1 15,3 0-1-15,0 0 0 16,0-1 0-16,2 0-1 16,2-2 2-16,2-1-1 0,3 1 0 15,0-1 2-15,1-2 0 16,-2 3-2-16,2-3 2 16,-1 2-1-16,-4 1-2 15,5 0 1-15,-2 0 1 16,-1 0-4-16,6 1 3 15,-5 0 2-15,4 0-2 16,4 0 3-16,-1 0-3 16,3-1 1-16,0-1-3 15,2 1-2-15,-4-1 5 16,4 3-4-16,-4 2 6 16,-3 0 0-16,3 0-3 15,-1 0 0-15,-1-3 1 16,5 3-1-16,-6 1 2 15,2-1 2-15,-1 4 0 16,-5-4 1-16,5 4 6 16,-1-2-1-16,-4 2-1 15,1 0 2-15,-1-3-9 0,-2 5 5 16,2-1-6-16,-1-1-1 16,-3 1 1-16,-3-1-3 15,-3 1 6-15,-1 0 2 16,-6-1 8-16,2 0 2 0,-1 0 4 15,-3 0-2-15,-1 0-4 16,-1 1 0-16,-2 0-6 16,1 0 1-16,-2 1-6 15,-2-2 1-15,-1 1-2 16,-3 3-1-16,1 1 0 16,-2-3 0-16,-1 2-2 15,1 0-2-15,-2-1 3 16,0 4-4-16,-1-1 4 15,0-1 0-15,-4-2 2 16,1 0-2-16,-3 0 4 16,-1 0-1-16,-5-1-1 15,0-1 5-15,-6-1-5 16,-5-1 0-16,0 0 9 16,0-1-5-16,0 3 2 15,-1-3 0-15,1 2-8 16,3 2 0-16,-4-2 0 0,4 2-1 15,-4 0 4-15,-4 0-1 16,4 0-1-16,-3 2-1 16,-4-3 0-16,-1 3-2 15,-1-2 3-15,-2 2 3 16,8 2-4-16,-4 1 2 0,-4-3 1 16,0 1-3-16,-1-2 3 15,1 2-2-15,-7 1-3 16,4-1 2-16,-8-1-1 15,-5-1 1-15,5-1 0 16,-6 0-1-16,-2-2 2 16,1 1 0-16,-5-2-1 15,-4 1-1-15,2 0 0 16,0 0 0-16,-11-4 1 16,3 0 3-16,-8-1-1 15,-1-1-2-15,-1 2 1 16,-4-4 1-16,-6 4 8 15,-3 0 4-15,-7-1 12 16,-4 0-5-16,-8 1-4 16,-1 0-6-16,-11 0-39 15,-3 0-29-15</inkml:trace>
  <inkml:trace contextRef="#ctx0" brushRef="#br0" timeOffset="174541.31">6599 11359 1107 0,'-1'-3'394'0,"-2"-3"-327"16,-1-1 2-16,1 6 2 16,2-1-15-16,4 9-31 15,3 9-4-15,-2 19-14 16,-2 14 0-16,0 10 6 15,4 3-2-15,-2-7-6 16,4-6-1-16,-4-9 0 16,1-5-2-16,-5-10 0 15,-2-6-2-15,2-13-18 16,-5-2-18-16,3-10-90 16,-2-8-270-16</inkml:trace>
  <inkml:trace contextRef="#ctx0" brushRef="#br0" timeOffset="174797.8">6539 11366 904 0,'-19'-50'310'0,"42"42"-267"16,7 1 20-16,10-1 22 15,4-2 1-15,2 2-11 16,1-1-22-16,-5 2-22 16,-4 0-10-16,-5 4-12 15,-9 0-4-15,-6 3-30 16,-6 0-28-16,-9 2-184 16,-3 2-166-16</inkml:trace>
  <inkml:trace contextRef="#ctx0" brushRef="#br0" timeOffset="175015.66">6571 11540 639 0,'9'0'280'16,"19"0"-62"-16,1-1-144 15,7-3 27-15,-2-2 3 0,-4 2-26 16,5-3-23-16,-2 0-40 16,0 1-9-16,-5-4-99 15,-4 4-145-15</inkml:trace>
  <inkml:trace contextRef="#ctx0" brushRef="#br0" timeOffset="175308.07">6654 11669 741 0,'-23'69'325'15,"38"-68"-114"-15,7-1-102 0,16-5-38 16,8-2-17-16,8-1-58 16,-6 0-170-16</inkml:trace>
  <inkml:trace contextRef="#ctx0" brushRef="#br0" timeOffset="177069.29">8562 12090 489 0,'6'-47'281'16,"0"47"-34"-16,0-1-71 15,-6 0-6-15,4-1-28 16,-4 2-27-16,0 0-44 16,0 0-20-16,0 0-28 15,0 0-12-15,0 0-11 16,0 2 2-16,0-1 1 16,-1 5 1-16,-3 18 1 15,-3 34 0-15,9-22 2 16,8 5 0-16,-4 5-2 0,7 2-1 15,-8-4-2-15,-3 2 1 16,6-2-2-16,0-4 0 16,-1 4 5-16,1-2-1 15,-1-5 5-15,-10 1-1 0,6 5-6 16,-3-2 0-16,0 7 0 16,4-1-2-16,-3-6-1 15,8 1 1-15,0-7 1 16,-3-6-2-16,-1-2 3 15,-5-2 1-15,0-3 0 16,-2 1 2-16,0-7-2 16,-1 0-1-16,5-4 3 15,-2-6 1-15,1 0-3 16,-1-4-1-16,-1-2 1 16,1 0-4-16,0 0-4 15,1 1-6-15,-1-1-35 16,0 0-20-16</inkml:trace>
  <inkml:trace contextRef="#ctx0" brushRef="#br0" timeOffset="180091.81">6009 12563 362 0,'-26'-90'176'0,"32"81"-13"15,-4-1 24-15,1 2 39 16,-2 0-10-16,-1-1-56 16,0 2-37-16,-1 0-53 15,1 7-18-15,-2 0-12 16,2 0-14-16,0 1-13 15,2 0-5-15,-2 20-7 16,0 40 3-16,1-20 6 16,0 3 0-16,3 3 3 15,2-5-4-15,-3-3-4 16,2-2-2-16,1-6-4 0,-2-4 1 16,2-6 0-16,-4-8 0 15,-1-8-14-15,-1-1-16 16,-1-3-30-16,2 0-20 0,0-1-92 15,0 0-181-15</inkml:trace>
  <inkml:trace contextRef="#ctx0" brushRef="#br0" timeOffset="180473.09">6445 12390 981 0,'1'0'381'0,"1"-1"-285"15,1 4-18-15,-2-2-38 0,0 1 0 16,4 28 13-16,4 39 0 16,0-25-4-16,2 3-11 15,-3-1-11-15,4 1-7 16,-4-6-12-16,-3-3-3 0,2-6-3 16,-5 1 0-16,0-11-1 15,0-1 2-15,-1-9-8 16,-1-5-13-16,0-5-36 15,-1-1-19-15,1-1-341 16</inkml:trace>
  <inkml:trace contextRef="#ctx0" brushRef="#br0" timeOffset="180870.23">7007 12401 895 0,'0'-4'351'0,"3"1"-223"16,1 5-60-16,-3-1-15 15,2 13 4-15,11 53 7 16,-8-23-2-16,-3 4-7 16,3 1-8-16,2-3-19 15,-3-2-6-15,2-5-15 16,-2-3-2-16,1-10-3 15,-4-4 1-15,2-9-18 16,2-6-27-16,-6-7-83 16,9-3-273-16</inkml:trace>
  <inkml:trace contextRef="#ctx0" brushRef="#br0" timeOffset="181424.5">7752 12426 822 0,'19'-27'300'0,"-36"33"-228"15,2 1-9-15,-5 3 21 16,5 8-5-16,-2 2-5 16,-5 5-10-16,6 6-23 15,6 2-7-15,1 4-9 16,8 0-3-16,1-2-1 15,1-1-2-15,13-3-8 16,0-3-1-16,12 1-4 16,0-6-2-16,5-4-1 15,1-3 1-15,2-12-5 16,-4-3 0-16,2-8 4 16,-1-5 1-16,-3-5 12 0,-1-4 11 15,-4-7 17-15,-2-1 2 16,-10-7 9-16,-3-1-3 15,-11-6-14-15,-11-2-3 16,-5 1-3-16,-5 2 4 0,-7 8 6 16,2 5-6-16,0 27-13 31,15 1-22-31,0 0-89 16,-51 3 58-16</inkml:trace>
  <inkml:trace contextRef="#ctx0" brushRef="#br0" timeOffset="183408.18">9243 12254 1065 0,'0'-2'389'0,"0"-3"-305"0,0 4-12 16,0 1-12-16,0 1-15 15,0 1-16-15,0 3-12 0,2 25-1 16,6 55 3-16,-1-34 6 16,-2 6-5-16,2-7 0 15,-3 0 2-15,-1-8-4 16,1-5 4-16,-4-10-4 15,0-3-3-15,2-2-10 16,-2-5-3-16,1-5-1 16,1-7-6-16,-2-5-18 15,0 0-12-15,1 0-48 16,0 0-29-16</inkml:trace>
  <inkml:trace contextRef="#ctx0" brushRef="#br0" timeOffset="183757.84">9932 12244 1199 0,'0'-1'420'16,"0"1"-363"-16,2 6-24 0,-1-5 2 16,0 5 8-16,1 24 7 15,4 45 0-15,1-25-10 16,-1 0-7-16,5-4-2 16,-3-3-9-16,-5-5-5 15,-3-3-5-15,-4-3-12 16,5-4 2-16,1-7-5 15,0-2 0-15,2-12-4 16,-2-1-22-16,4-10-45 16,0-4-14-16</inkml:trace>
  <inkml:trace contextRef="#ctx0" brushRef="#br0" timeOffset="184064.09">10410 12235 964 0,'2'6'354'0,"-2"9"-255"0,4 9-37 0,5 11-14 15,-2 7 15-15,3 4 0 16,-3-1 5-16,-2-2-3 15,2-5-9-15,-3-5-16 16,2-2-11-16,-6-3-14 16,-1-3-7-16,2-2-5 15,-1-4-3-15,3-5 0 16,2-3-1-16,-2-5-19 16,1-3-17-16,-1-5-40 15,6-3-43-15</inkml:trace>
  <inkml:trace contextRef="#ctx0" brushRef="#br0" timeOffset="184383.27">11131 12245 752 0,'4'-1'410'0,"2"-2"13"0,-2 4-328 15,2 2-13-15,-5 11 7 16,0 7-17-16,-1 15-10 16,0 8-13-16,1 7-13 15,1 0-6-15,1-5-6 16,2-3-3-16,-2-5-13 15,2-6 2-15,-2-3-4 16,0-2-3-16,-1-7 4 16,-1-1-20-16,3-9-63 15,-2-6-41-15</inkml:trace>
  <inkml:trace contextRef="#ctx0" brushRef="#br0" timeOffset="185059.15">12122 12050 1031 0,'-28'-72'374'0,"28"72"-290"15,1 0-17-15,-1 0 6 16,0 0 1-16,0 1-12 15,0 0-11-15,0 0-18 16,0 0-8-16,-1 4-9 16,-3 12-3-16,-8 38 0 15,9-22 3-15,0 7-1 16,2 5 0-16,2 11 1 16,3 4-5-16,5 6-3 15,0 1 5-15,2 2 1 0,0 0 9 16,-2-3 4-16,0-2 4 15,0-1-9-15,-3-6-3 16,1-7-7-16,-3-4-4 0,-3-15-6 16,-1-5-3-16,0-12-10 15,0-5-14-15,-2-3-36 16,-1 3-18-16,-6-1-9 16,1 2-3-16,-2-2-14 15,3-3-132-15</inkml:trace>
  <inkml:trace contextRef="#ctx0" brushRef="#br0" timeOffset="185729.04">9952 11148 1105 0,'0'2'394'16,"0"5"-330"-16,5 18-63 15,3 9-2-15,-3 16 5 16,2 7 14-16,0 8 2 16,1-2 1-16,6-6-3 15,-5-6-9-15,-1-17-5 16,-3-9 3-16,-1-9-7 15,0-6 0-15,-1-7-6 16,-3-3-15-16</inkml:trace>
  <inkml:trace contextRef="#ctx0" brushRef="#br0" timeOffset="185992.21">9906 11216 1074 0,'-28'-75'373'15,"32"69"-342"-15,7-1 3 16,2 1 6-16,13 2 24 16,5-3 9-16,6-1-2 15,3 1-12-15,-4-2-27 16,1 3-12-16,-6 6-16 15,-3-1-9-15,-5 3-53 16,-4 3-70-16</inkml:trace>
  <inkml:trace contextRef="#ctx0" brushRef="#br0" timeOffset="186177.18">9865 11365 909 0,'24'-3'394'0,"20"-4"-259"16,16-2-27-16,7-1-5 16,1 2-68-16,-10 1-7 0,-13 2-273 15</inkml:trace>
  <inkml:trace contextRef="#ctx0" brushRef="#br0" timeOffset="188774.46">12930 12228 913 0,'-51'-28'339'0,"46"28"-241"16,-1 1-34-16,-6 6-3 16,-7 0-1-16,-8 6-6 15,-1 1-2-15,1 9-9 16,1 5-8-16,2 12-11 16,0 6-8-16,6 4-6 15,2 1-3-15,10-7-3 16,6-1 0-16,12-8-3 15,6-1 2-15,10-11-4 16,1-4 1-16,7-9 0 16,1-9 0-16,3-6 1 15,0-6-1-15,-9-7 2 16,1-2 0-16,-10-8-2 16,-2 0 1-16,-8-9 5 0,-10-6-2 15,-8-3 8-15,-5-2 6 16,-5 7 6-16,0 5 3 0,-1 11-3 15,-5 4-6-15,6 11-10 16,-3 2-6-16,-3 10-11 16,7 4-16-16,-1 2-48 15,5 4-45-15</inkml:trace>
  <inkml:trace contextRef="#ctx0" brushRef="#br0" timeOffset="189241.12">13478 12223 1023 0,'28'11'375'0,"-50"-5"-291"16,2 4-26-16,-5 3 2 0,-6 2-7 16,10 11-10-16,-5 6-10 15,9 6-19-15,1 6-3 16,2-2-7-16,5-4 2 16,7-5-3-16,10-5 1 0,12-2 1 15,3-6-5-15,12-10 3 16,1-3-2-16,1-10-1 15,3-4 0-15,-6-3 0 16,-3-3 0-16,-9-3 1 16,-5-2 1-16,-7-5-1 15,-4-2 1-15,-6-5 9 16,-8-4 1-16,-4-4 12 16,-2 2 0-16,-5 3 1 15,2 1 2-15,-3 12-4 16,-1 2-3-16,0 13-8 15,3 5-8-15,4 3-19 16,0 2-18-16,9 1-52 16,4 1-109-16</inkml:trace>
  <inkml:trace contextRef="#ctx0" brushRef="#br0" timeOffset="189690.74">14104 12234 833 0,'-5'-2'419'16,"-3"-1"-4"-16,-1 1-413 15,-1 2 5-15,-7 7 5 16,-3 2 9-16,-5 7 17 15,-1 9-3-15,2 6-1 16,0 4-13-16,5 11-13 16,6-2-1-16,3-6-7 15,10 2 1-15,12-9-1 16,3-6-1-16,14-6 1 16,2-3 0-16,2-12 1 15,4-1-1-15,-2-5-1 16,-1-5-1-16,-4-5 2 15,-6-6-4-15,-9-6 8 16,-4 1-1-16,-11-10 6 16,-3-5 6-16,-9-6 5 15,-5-2 3-15,-4 4 10 16,-1 5 3-16,-1 12 7 0,4 5-9 16,3 11-16-16,4 4-9 15,5 5-50-15,2 1-25 0,5 3-153 16</inkml:trace>
  <inkml:trace contextRef="#ctx0" brushRef="#br0" timeOffset="190157.81">14632 12185 1225 0,'-1'-2'437'16,"-3"-1"-355"-16,-3 7-78 15,-4 5 2-15,-8 8 14 16,-1 5 0-16,-4 5 10 16,2 4-1-16,7 5-9 15,-1 6-5-15,9-2-5 0,0 0-1 16,5-5-5-16,3-6-2 15,7-5-1-15,5-3-1 16,9-6-1-16,2-3 1 16,6-7 0-16,4-5-1 0,-1-4 1 15,0-4 0-15,-8-5-2 16,2-1 1-16,-11-4 6 16,-5-2 6-16,-6-7 20 15,-5 0 6-15,-8-12 12 16,-1 2 2-16,-10-2-1 15,-2-2 0-15,1 15-7 16,-7 0-8-16,5 14-15 16,4 4-12-16,0 7-19 15,5 1-24-15,4 4-73 16,2 3-41-16</inkml:trace>
  <inkml:trace contextRef="#ctx0" brushRef="#br0" timeOffset="191024.44">13739 11046 966 0,'-72'-30'360'0,"65"25"-287"16,1 4-18-16,0 1 4 0,-4 2-16 16,-1 8-8-16,-3 12-7 15,-2 7-2-15,-2 13-3 16,-2 1-1-16,1 3-8 16,0 3-4-16,4-3-4 15,-1-1-2-15,7-1 2 16,4-6-4-16,14-2-2 15,5-5-2-15,10-10-1 16,6-5 4-16,-1-17 3 16,5-1-3-16,5-9 5 15,2-4-5-15,-1-5 3 16,-1-4 4-16,-7-7 9 16,-5-2 13-16,-3-2 17 15,-5 1 5-15,-7-3 4 16,-5 2-10-16,-13-1-10 15,-8-1 2-15,-8 6-9 16,-4 1 11-16,-2 12-17 16,0 7-6-16,-5 8-15 0,-2 5-24 15,0 8-48 1,2 7-29-16,7 2-84 0</inkml:trace>
  <inkml:trace contextRef="#ctx0" brushRef="#br0" timeOffset="191946.1">15260 11949 836 0,'-70'-31'292'0,"78"24"-241"0,1 1-4 16,0-1 32-16,-2 0 4 15,-6 3-4-15,1 4-7 16,-4 4-31-16,2-3-2 0,0 1-9 15,-5 23-6-15,-2 38 2 16,0-21-9-16,7 3-2 16,3 1 3-16,1 7-7 15,4 2 4-15,-4 9-8 16,3 5 0-16,-3-1-1 16,-1-5-1-16,2-5 1 15,1-3 1-15,-2-4 4 16,-4 0 2-16,3-1 4 15,1-2-3-15,0-5-1 16,2-2-2-16,0-14-5 16,-7-5-2-16,1-10-4 15,1-4 1-15,-2-5 0 16,4-1-1-16,-4-3-14 16,1 1-20-16,0 0-86 15,0 0-323-15</inkml:trace>
  <inkml:trace contextRef="#ctx0" brushRef="#br0" timeOffset="192640.52">15713 12175 419 0,'1'-1'238'16,"4"0"6"-16,-3-1-98 15,-1 2 10-15,-1 0-4 16,0 0-31-16,0 0-40 15,0 0-22-15,0 0-15 16,-10-5-8-16,-28-10-9 16,21 17 2-16,0 3-10 15,-2 3 1-15,0 11-3 16,1 6-3-16,0 14 0 16,5 4-1-16,8 4-4 15,4-3-2-15,8-3-1 16,6-3-3-16,7-11-3 15,5 1 0-15,7-11 0 16,7-5-2-16,1-6 5 16,-1-5-1-16,-1-5-1 0,-6-6 1 15,0-5-2-15,-6 0 0 16,-6-7 2-16,-7-1 0 16,-8-12 6-16,-5-2 3 15,-11-11 5-15,-5 0 4 16,-3 1 2-16,-3 4 0 0,2 13-6 15,-3 7-1-15,0 10-1 16,1 3-6-16,1 8-8 16,5 2-11-16,3 2-61 15,-3 3-23-15</inkml:trace>
  <inkml:trace contextRef="#ctx0" brushRef="#br0" timeOffset="193225.39">16367 12141 938 0,'33'32'364'0,"-37"-36"-248"16,0 1-27-16,-5-1 0 0,-3 1-13 15,-3 3-12-15,-2 1-5 16,-2 4-17-16,-2 1-8 15,-1 10-20-15,0 3-4 16,3 9-6-16,3 10 2 0,3-1-4 16,5 8 0-16,7-3-1 15,1-1 1-15,11-7 0 16,4-7 0-16,6-5-1 16,9-6 1-16,0-6-1 15,-1-4-1-15,0-9 0 16,-2-5-2-16,-2-4 3 15,-1-5 2-15,-5-6 0 16,-4-4-1-16,-7-10 0 16,-7-4 1-16,-6-6 2 15,-5 0 4-15,1 0 0 16,-3 9 4-16,-3 10-2 16,-1 9 0-16,-6 11-5 15,-4 6-4-15,1 4 2 16,3 6-8-16,4 0-42 15,10 0-40-15,10 1-331 16</inkml:trace>
  <inkml:trace contextRef="#ctx0" brushRef="#br0" timeOffset="193708.78">16833 12178 932 0,'47'-2'373'0,"-56"2"-238"15,0 0-32-15,-2 0-12 16,0-1-15-16,-4 4-22 15,2 3-7-15,1 7-13 16,-1 5-6-16,2 7-15 16,4 3-6-16,1 8-4 15,3 1-1-15,5 0-2 16,3-1 1-16,5-4-1 16,5-4 0-16,0-6 1 15,3-6-1-15,3-8-1 16,3-6-4-16,2-4 2 15,-1-3 1-15,-1-9-2 16,-3 0 4-16,-4-8 1 16,-4-4 4-16,-6-6 6 15,-5-6 2-15,-5-7 6 16,-5-2-1-16,-6 6-6 16,-3 8 0-16,-6 10-7 15,-1 12-2-15,7 13-10 16,8-1-20-1,0-1-52-15,-21 6-36 0</inkml:trace>
  <inkml:trace contextRef="#ctx0" brushRef="#br0" timeOffset="194107.69">17446 12154 1297 0,'0'0'440'0,"-3"0"-416"0,-1 6-18 15,4-5 3-15,-1 1-1 16,-24 28 0-16,-28 42 5 16,33-22 2-16,5-1 1 15,13-10-5-15,3-2-5 16,10-11-3-16,3-5-5 0,4-7 2 15,5-4 0-15,6-11-2 16,0-3 3-16,3-11-1 16,0-5 7-16,-5-6 21 15,-5-6 12-15,-11-7 13 16,-6-4 3-16,-10-1 0 16,-8 2 0-16,-9 7 5 15,-6 7-4-15,-12 6-22 16,-2 8-12-16,-11 7-22 15,0 3-23-15,3 4-61 16,0 0-48-16</inkml:trace>
  <inkml:trace contextRef="#ctx0" brushRef="#br0" timeOffset="194825.34">16565 10980 1049 0,'0'0'398'15,"-9"-3"-303"-15,-9 0-27 16,-30-5-7-16,19 19-20 15,-4 7-4-15,-10 9-9 16,-2 6 1-16,6 9-8 16,1-1-4-16,19 4-6 15,7 0-3-15,15-3-7 0,10-1-1 16,9-6-3-16,11-3 2 16,9-13 0-16,4-7 1 15,2-12 2-15,-1-7-2 0,-4-8 1 16,-3-5 2-16,-5-5 7 15,-3-2 11-15,-11-7 19 16,0-2 11-16,-15-5 2 16,-4-1 0-16,-7 0-16 15,-15-2-11-15,-5 8-4 16,-8 4-4-16,-4 13-5 16,-1 10-4-16,-2 14-19 15,3 5-27-15,5 13-76 16,6 0-29-16</inkml:trace>
  <inkml:trace contextRef="#ctx0" brushRef="#br0" timeOffset="195641.57">17913 11946 600 0,'-30'-93'333'16,"26"81"-19"-16,3 7-194 16,0 0-19-16,0 4-30 15,2 1-22-15,-1 0-20 16,1 0-7-16,0 1-11 16,0 0 0-16,0 1 5 15,3 11 2-15,19 39 2 16,-8-23 1-16,-1 7-1 15,0 3 5-15,-1 4 4 0,-1 2 1 16,-2 3 3-16,-3 6 6 16,-3 6-8-16,-3 5-7 15,2 1-3-15,-1-3-9 16,0-3 3-16,3-2 5 16,-3-3 6-16,2-2 5 0,-2 1-3 15,-4-4-5-15,3-5-13 16,-2-6-5-16,-2-14-1 15,2-8 0-15,-2-6 0 16,4-2 0-16,1-7-2 16,5-2-3-16,-3-10-34 15,-3-8-39-15,-1-12-108 16</inkml:trace>
  <inkml:trace contextRef="#ctx0" brushRef="#br0" timeOffset="196535.07">19261 11047 1070 0,'-3'-3'424'0,"-2"-3"-292"16,4 2-20-16,1 4-46 15,-2 6-24-15,2-5-30 16,-3 22-5-16,-4 49-1 0,3-22 3 15,3-4 2-15,0 0-3 16,1-5-2-16,1-4-2 16,-2-6-4-16,0-5 0 0,-1-9-8 15,1-6-23-15,0-8-49 16,1-4-97-16</inkml:trace>
  <inkml:trace contextRef="#ctx0" brushRef="#br0" timeOffset="196878.17">19117 11092 912 0,'-2'-2'359'15,"-5"-7"-244"-15,15 3-86 16,2-2-7-16,15-2-16 15,7 3-1-15,11 1 14 16,4 3 5-16,3 7 16 16,3 5 6-16,-3 14-7 0,-2 3-6 15,-3 9-20-15,-1 4-1 16,-9-3-12-16,-7 1-1 16,-14-6 3-16,-10-3-3 15,-16-5 9-15,-11-2 8 16,-21-5 8-16,-4 2 5 15,-6-3-1-15,-5-5-4 0,10-2-7 16,1-3-3-16,10-3-8 16,10 4-20-16,5-2-131 15</inkml:trace>
  <inkml:trace contextRef="#ctx0" brushRef="#br0" timeOffset="206844.19">18676 12150 949 0,'-61'-58'375'0,"61"52"-250"16,0 1-32-16,3 0-25 15,5 1-14-15,-7 0-20 16,1 2 4-16,-1 2-6 16,-1 0-2-16,0 1-14 15,0 0-5-15,0 0 5 16,-2 23 5-16,-2 43 20 16,3-23 9-16,-1 8-3 15,8 4 0-15,1-3-16 16,3-7-14-16,2-8-10 15,0-9-4-15,-3-3-4 16,-1 0 2-16,-4-9-1 16,-4-1 1-16,-1-7 0 15,-2-1 0-15,-1-6 4 16,5 2-6-16,-4-4-4 0,3 0-4 16,0 0-19-16,0 1 5 15,1-1-17-15,0 0-7 16,0 0-15-16,1 0-18 15,-2 0-53-15,0 0-114 16</inkml:trace>
  <inkml:trace contextRef="#ctx0" brushRef="#br0" timeOffset="208440.84">19165 12162 468 0,'-5'-67'276'0,"5"61"24"16,3 1-125-16,-2 0-57 16,1-2 4-16,3 6-27 0,-5 0-14 15,-2 1-24-15,2 1-11 16,0 0-22-16,0 0-8 15,0 2 11-15,-3 26 8 0,0 44 12 16,11-19 2-16,1 2-14 16,0-2-8-1,3-6-10-15,-3-6-10 0,0-9 1 16,1-3-6-16,-7-10-3 16,-1-4-6-16,-5-3-48 15,-6-3-39-15,0-9-333 16</inkml:trace>
  <inkml:trace contextRef="#ctx0" brushRef="#br0" timeOffset="209427.23">19893 12158 464 0,'56'-28'247'16,"-64"25"-7"-16,0 2-65 0,-3-1-14 16,0-2-2-16,-3 3-45 15,-2 2-19-15,-2 7-31 16,-5 5-11-16,-4 15-14 16,1 6-6-16,2 10-5 15,2 9-7-15,7 0-4 16,1-3-4-16,8-1-8 15,6-8 2-15,10-6-2 16,6-5-3-16,10-7 0 16,3-2 3-16,6-12-4 15,4-1-1-15,3-8 0 16,2-7 0-16,-6-3-4 16,-5-6 3-16,-4-7 1 15,-7-1 4-15,-10-12 1 16,-4-5 7-16,-10-12 2 15,-2-3-3-15,-4 0 9 16,-1 4-6-16,1 14 2 16,-7 7 9-16,3 12-15 0,-4 4 2 15,-7 8-11 1,0 1-9-16,-5 6-39 0,1 0-21 16,11 3-68-16,3 1-134 15</inkml:trace>
  <inkml:trace contextRef="#ctx0" brushRef="#br0" timeOffset="209695.81">20511 12082 1367 0,'3'-2'490'0,"-3"0"-420"16,4 2-40-16,-4 1-9 16,0 0 5-16,0 28 18 15,-6 58 11-15,6-26 8 16,-3 3-13-16,9-2-23 16,-2-7-12-16,2-11-13 0,1-9-10 15,-3-16-61-15,4-2-47 16</inkml:trace>
  <inkml:trace contextRef="#ctx0" brushRef="#br0" timeOffset="210991.1">21134 11884 780 0,'-1'-3'317'16,"1"-1"-177"-16,0 0-25 0,1 4-10 15,0 0-10-15,0 0-22 16,0 0-9-16,0 0-8 16,0 0-9-16,1 0-24 15,-1 0-6-15,0 1-7 16,5 13 4-16,12 55 5 16,-13-23-1-16,3 11-2 15,0-3 1-15,1-2 0 16,-1 5 4-16,0 1-2 15,-4 0-7-15,3-1-4 16,-1-2-2-16,0-7 5 16,-2 4 7-16,-2-6 2 15,-1 0 0-15,-2-1-11 16,1-7 0-16,0-2 3 16,0-4 0-16,0-10 1 15,1-3-5-15,-2-8-1 16,1-3-5-16,3-7 1 0,-3-2 2 15,0-2 0 1,0 3-2-16,0 0-42 16,0 0-38-16,-5-18-202 0</inkml:trace>
  <inkml:trace contextRef="#ctx0" brushRef="#br0" timeOffset="212174.18">21990 10932 434 0,'0'-12'333'16,"3"-11"1"-16,-4 7-82 15,1 4-31-15,-2 7-88 16,-7-1-37-16,14 12-48 16,-8 7-18-16,-1 19-21 15,3 18 0-15,-7 10 10 16,8 5 2-16,0-8-4 15,3-7-3-15,0-5-13 16,-1-8 3-16,4-4 1 16,-5-7-7-16,-1-8 6 15,3-5-8-15,-3-9-31 16,2-5-8-16,1-8-44 16,-3-6-33-16,4-10-307 0</inkml:trace>
  <inkml:trace contextRef="#ctx0" brushRef="#br0" timeOffset="212424.12">21958 10862 637 0,'-3'-4'340'0,"-11"-3"-20"16,13 1-198-16,1 5-58 15,4-1-11-15,12-5-34 16,8 2-7-16,11-5 7 15,5 0 6-15,4 1 14 16,-5 3-1-16,-4-2-11 16,-1 3-14-16,-7 4-10 15,-5 1 0-15,-6 3-19 16,-3-2-19-16,-5 1-186 16,-4 0-168-16</inkml:trace>
  <inkml:trace contextRef="#ctx0" brushRef="#br0" timeOffset="212610.05">21928 11042 1000 0,'2'0'359'15,"6"-2"-306"-15,4-2-20 0,18-1-13 16,8 1-4-16,10-4-3 15,4 1-8-15,-8 1-44 16,-3 0-99-16</inkml:trace>
  <inkml:trace contextRef="#ctx0" brushRef="#br0" timeOffset="212821.97">21932 11282 1013 0,'18'1'376'16,"16"0"-269"-16,14 1-77 16,1-2 1-16,4 1-9 15,-6-1-9-15,-12 0-41 16,-2 0-116-16</inkml:trace>
  <inkml:trace contextRef="#ctx0" brushRef="#br0" timeOffset="213519.87">21797 12022 764 0,'-1'-1'407'16,"-2"-5"6"-16,3 6-349 16,0 1-15-16,0 1-21 15,0-1 0-15,0 16 6 16,-4 44 5-16,4-13 1 16,0 2-4-16,3 5-13 15,-1-1-7-15,1-2-4 16,1-3-7-16,-1-7-4 15,-1-2 6-15,0-10-5 16,1-5 0-16,-3-8-2 16,-3-4 1-16,3-6-14 15,-2-2-14-15,2-8-55 16,2-2-87-16</inkml:trace>
  <inkml:trace contextRef="#ctx0" brushRef="#br0" timeOffset="213878.93">22342 12109 954 0,'2'0'390'0,"-1"2"-248"16,-2 0-49-16,1-1-29 15,0 0-5-15,-1 6-7 16,-4 17-2-16,-1 36-6 16,5-23-7-16,2 6-7 15,-1 1-5-15,-1-3-15 16,2 1-6-16,-1-8-1 15,2-5 0-15,2-2-2 0,-3-8 0 16,4-2-3-16,2-4-7 16,-5-7-46-16,5-1-28 15,-3-9-226-15</inkml:trace>
  <inkml:trace contextRef="#ctx0" brushRef="#br0" timeOffset="214245.89">22899 12163 1215 0,'57'-60'419'0,"-51"60"-379"16,-2 4-16-16,-4 9 15 15,0 10 4-15,-4 16 15 16,2 6-3-16,-2 8-14 16,-2 2-10-16,2-5-22 15,1-4-1-15,1-8-8 16,2-6 0-16,0-10 4 15,3-3-4-15,-2-7-7 16,-3-7-20-16,6-3-57 16,5-6-58-16</inkml:trace>
  <inkml:trace contextRef="#ctx0" brushRef="#br0" timeOffset="-214739.07">23562 12124 915 0,'-1'0'315'0,"-1"0"-273"15,-4 0 7-15,6 1 33 16,0 0 12-16,-11 2-2 15,-32 19-10-15,23-9-32 16,1 8-14-16,-2 5-8 16,-6 4-8-16,8 7-1 15,-3 1-2-15,12 1-7 16,2-1 2-16,11-6-5 16,2-5-2-16,6-5-2 15,9-1-1-15,2-5 0 16,5 0-2-16,5-7 4 15,-2-4-6-15,3-5 1 16,-1-5 1-16,2-3 0 0,0-2 3 16,-1-10 4-16,-2-1-5 15,-5-10 4-15,-8-11 6 16,-5-9 2-16,-2-6 5 16,-13 0-2-16,-6 3-4 0,-9 14 2 15,-6 7 2-15,-8 14 5 16,1 8-1-16,-5 10-7 15,-4 1-9-15,4 2-21 16,1 1-15-16,13 4-67 16,11 0-81-16</inkml:trace>
  <inkml:trace contextRef="#ctx0" brushRef="#br0" timeOffset="-214334.64">23980 11782 1007 0,'3'0'379'15,"2"0"-266"-15,3 4-50 16,-2 10-22-16,-2 4 10 15,-3 11 10-15,-1 6 0 16,0 15 2-16,3 2-8 0,3 3-22 16,0 2-8-16,0-3-2 15,-1 3 2-15,1 8 12 16,-2 0 7-16,2 0 0 16,-3-4-7-16,-1-7-7 15,-2-2 0-15,0-1-9 16,0 0 5-16,0 1-8 15,2-1-9-15,0-5 2 16,1-4-6-16,-1-11-1 16,-2-2 0-16,0-9-1 15,-1-4-3-15,0-8 1 16,0-5-1-16,1-8-51 16,1-8-52-16</inkml:trace>
  <inkml:trace contextRef="#ctx0" brushRef="#br0" timeOffset="-212223.38">24904 11112 817 0,'-87'-28'361'0,"83"24"-203"15,2 2-31-15,4 2-5 16,-1 0-34-16,0 0-14 16,0 0-17-16,10-5-14 15,42-33-17-15,-21 19-12 16,0-6-10-16,1 4-3 0,-4-3 1 16,-10-2-2-16,-6 7 2 15,-4 0 0-15,-6 5 2 16,3 7-2-16,-4 2 2 15,-2 5-4-15,-1 3-7 16,1-2 4-16,-1 9-7 16,-2 20 5-16,-8 44 7 15,6-29-1-15,2 2 3 16,3 0-2-16,0-9-2 16,2-3 0-16,-2-9-3 15,0-6 0-15,0-4-8 16,1-3-1-16,0-6 0 15,-1-2-3-15,-1 0-3 16,-2-2 0-16,3-2-9 16,0 0 5-16,0 0 0 15,-11 1 3-15,-34 7 11 16,28-8 3-16,8-1 8 16,3 0 0-16,6 0 8 0,0 0-1 15,2 0-4-15,-1 0 4 16,0 0-2-16,16-1 2 0,49-3 15 15,-24 4-1-15,0 0-1 16,0 0-3-16,-3 0-8 16,-6-4-10-16,-2 4-41 15,-5-1-43-15</inkml:trace>
  <inkml:trace contextRef="#ctx0" brushRef="#br0" timeOffset="-211588.94">24677 12279 738 0,'-72'3'303'0,"52"2"-143"16,3 4-57-16,-4 15-14 15,1 3-8-15,5 11-28 16,-1 5-13-16,9-1-10 15,3-2 1-15,11-1-10 16,5-6-2-16,8-6-13 16,4-1-2-16,3-11-2 15,4-3-1-15,-2-9 2 16,2-9 5-16,-5-8-1 16,-4-3-1-16,0-8 6 15,-4-2-3-15,-14-11 6 16,-2-11 6-16,-10-4-4 15,-5-2-2-15,3 10-4 16,-5 11 0-16,-1 17-3 16,-2 10 2-16,-8 8-9 15,-1 6-15-15,0 7-44 0,1-3-43 16,10 4-352-16</inkml:trace>
  <inkml:trace contextRef="#ctx0" brushRef="#br0" timeOffset="-211170.69">25263 12318 920 0,'-7'-3'327'0,"-17"3"-242"15,2 6-22-15,-4 6 15 16,-1 2 15-16,7 12-26 16,2 5-16-16,9 5-29 15,9-7-10 1,0-15-9-16,-2 0 2 0,7 35 1 16,5-3-5-16,12-7 0 15,-3-22-1-15,5-7-1 16,5-3 2-16,-2-10 2 15,2-4-1-15,-2-11 2 0,-1-1 2 16,-8-9 5-16,-4-3 7 16,-9-6 2-16,-10-4-1 15,0 0-2-15,-7 1-1 16,-4 8 0-16,-1 9-2 0,-7 8-5 16,1 7-2-16,-1 6-24 15,2 2-20-15,5 5-74 16,5 3-198-16</inkml:trace>
  <inkml:trace contextRef="#ctx0" brushRef="#br0" timeOffset="-210754.56">25775 12310 1161 0,'-8'-1'413'16,"-6"1"-352"-16,-6 6-41 15,-5 9 6-15,0 10 3 16,-5 3 1-16,8 8 6 0,3-1-2 16,8-1-17-16,8-2-6 15,5-3-8-15,6-5-2 16,8-5 1-16,6-4 2 15,4-4 0-15,4-4-4 0,2-7 2 16,-3-3 0 0,7-11 9-16,-2-4 6 0,-2-4 9 15,0-3 5-15,-16-7 4 16,-5-5-4-16,-10-5 0 16,-2 4-4-16,-13 6-6 15,-2 9 3-15,-15 7-10 16,-6 3-5-16,1 6-6 15,-4 3-13-15,11 5-49 16,9 7-21-16,10 0-105 16,9-1-239-16</inkml:trace>
  <inkml:trace contextRef="#ctx0" brushRef="#br0" timeOffset="-210172.72">26270 12276 1159 0,'-14'49'418'0,"23"-61"-338"15,7 4-12-15,9-4 3 16,0-2-11-16,-2 0-16 0,-1-2-7 16,-1-2-9-16,-1 2-5 15,-5 4-15-15,-2 2 1 0,-4 8-10 16,-2 2-1-16,-4 8 2 16,-3 9 0-16,0 12-1 15,0 6 3-15,-1 10 1 16,2 1-1-16,-1-4-1 15,3-1 3-15,-2-9-3 16,-3-7-2-16,1-6 0 16,-4-5 1-16,0-5-14 15,1 1 0-15,-4-7-7 16,2-1-6-16,-5-1-1 16,-5 0-2-16,-2 3 3 15,-3-1 1-15,1 0 11 16,5-1 11-16,3-2 2 15,2 0 2-15,9 0 6 16,-1 0-2-16,13 2 3 16,8-4-2-16,8 0-5 15,10-2 3-15,3 1 4 16,2-1 6-16,-4 4 3 16,-3 1 0-16,-14-1-4 0,-3 2-9 15,-6-4-44-15,-8-4-200 16</inkml:trace>
  <inkml:trace contextRef="#ctx0" brushRef="#br0" timeOffset="-209705.82">26971 11857 1071 0,'25'-15'383'0,"-26"50"-322"15,1 5-4-15,1 8-2 16,0 3 0-16,-1 2 3 15,0 3-2-15,-3 3-9 16,2 0-5-16,-1 3 2 16,-4 3-7-16,0-5 9 15,-2-2-1-15,-4-2-1 16,5-2 0-16,2 3-9 16,0 5-10-16,8 3-10 15,-2-2-1-15,4-3-6 16,-2-6 8-16,1-8-7 15,0 0-5-15,-4-6 4 0,6-4-8 16,-6-9 0-16,-1-5 2 16,-3-10-3-16,0-4 0 15,1-6-12-15,-1-5-29 16,1-13-95-16,-2-8-161 0</inkml:trace>
  <inkml:trace contextRef="#ctx0" brushRef="#br0" timeOffset="-208335.14">28333 10963 875 0,'-37'-40'336'16,"23"36"-219"-16,4 3-61 15,3-1 10-15,4 0 6 0,-2-3-2 16,9 0-22-16,2-3-16 16,12-4-21-16,6-1-5 15,11-1-2-15,5 1 3 16,4 3 5-16,-2 3-3 0,-13 7-2 15,0 4 0-15,-15 13-9 16,-8 7 0-16,-11 13-2 16,-12 9-7-16,-12 3 2 15,-1-4 0-15,-1-7 1 16,-1-5 4-16,2-14-1 16,0-1 3-16,4-8-1 15,7-4 3-15,9-1 1 16,10-3-1-16,11-2 2 15,7-2 1-15,16 1 4 16,5-3-1-16,12 2 11 16,8 1 1-16,0 0 4 15,-1 1 1-15,-11 2-9 16,-13-2-7-16,-16 0-51 16,-10-1-206-16</inkml:trace>
  <inkml:trace contextRef="#ctx0" brushRef="#br0" timeOffset="-207722.98">27825 12249 1057 0,'-36'4'362'0,"16"-13"-320"15,-5 3 5-15,-2 8 13 16,-2 1 7-16,2 8-9 16,-3 7-7-16,2 12-12 15,-2 9-11-15,4 10-19 16,9 2 0-16,11-5-6 15,7-2 1-15,16-9-2 16,9-3-2-16,9-9 2 16,1-6 0-16,8-9-1 15,-5-8 3-15,4-9-1 16,-1-5-3-16,-7-8 2 16,-2-2-3-16,-13-12 1 15,-6 0 0-15,-10-10-1 16,-6-8 2-16,-8 4-1 15,-6-1 4-15,-4 36 2 16,11 7 0 0,-1 1 0-16,-33-11-1 0,-2 23-5 0,0 7-17 15,23 8-41-15,3 1-27 16,15-2-270-16</inkml:trace>
  <inkml:trace contextRef="#ctx0" brushRef="#br0" timeOffset="-207305.97">28481 12298 966 0,'-1'-3'382'0,"-6"-3"-261"15,-5 3-5-15,-9 9-21 16,-7 6-20-16,-5 14-25 15,0 5-2-15,6 8-15 16,3 1-10-16,7 2-15 16,6-7-6-16,11-1-1 15,7-5 0-15,11-1-2 16,7-2 4-16,4-10-1 16,5 0-4-16,4-12 2 15,3-5 1-15,1-9-1 0,1-4 5 16,-5-7 1-16,-3-2 1 15,-12-8 13-15,-8-7 7 16,-9-7 6-16,-8-5-3 16,-11 3-11-16,-1 5-7 15,-12 14-3-15,-5 8-2 0,-6 13-4 16,-6 7-10-16,6 7-37 16,4 3-20-16,17 4-51 15,13 3-76-15</inkml:trace>
  <inkml:trace contextRef="#ctx0" brushRef="#br0" timeOffset="-207040.27">29063 12262 1408 0,'23'-29'481'0,"-33"31"-448"16,7 10-21-16,0 20-7 0,0 9-1 15,-4 8 1-15,2 4 7 16,0-10 1-16,5-1-4 16,3-8-6-16,4-6 2 15,2-6-11-15,-4-5-4 16,0-10-42-16,-3-2-40 0</inkml:trace>
  <inkml:trace contextRef="#ctx0" brushRef="#br0" timeOffset="-206672.08">29457 12270 1292 0,'42'-40'429'16,"-65"62"-422"-16,-1 10-3 15,3 12 0-15,5 6 3 16,11-2-2-16,8-4-1 16,13-10 0-16,3-7-3 0,10-7 0 15,4-4-1-15,-3-6 2 16,-3-2 0-16,3-9 1 15,-10-6 2-15,4-8 12 16,6-5 13-16,-16-11 21 16,2-3 0-16,-13-15-2 15,-9-6-8-15,-12 0-13 16,-2 3 2-16,-13 17 5 16,-4 11-4-16,-8 14-3 15,-9 5-21-15,6 2-67 16,2 5-42-16,18-2-384 15</inkml:trace>
  <inkml:trace contextRef="#ctx0" brushRef="#br0" timeOffset="-205706.67">28705 11722 716 0,'-6'0'277'0,"-13"1"-165"15,5-3-33-15,4 1 3 16,-3 0-3-16,10 1-20 16,-2 0-11-16,4 1-15 15,2 0-9-15,0 0-6 16,4 0-1-16,24 2 4 16,59 6 11-16,-19-2 16 15,7-3 12-15,14-1 3 16,10 1 2-16,5-3-24 15,-4 0-13-15,-8 2-17 0,-8 0-5 16,-16-3-7-16,-3 0 4 16,-18-1-1-16,-7 1-4 15,-13 0 2-15,-6-1-1 16,-10 1 0-16,-3 1-2 16,-4 0 2-16,-4 3-4 0,-1-2 0 15,0-1 5-15,0 0-2 16,0 0 0-16,0 0 2 15,0 0 2-15,0 6 0 16,2 7 0-16,12 32-2 16,0-25 3-16,1 7-2 15,-2 5 4-15,2 9-3 16,-3 2 0-16,-5 4 2 16,0 1 9-16,-1 6 7 15,-2 2-5-15,3 5 0 16,-1 3-5-16,-1-5-10 15,1-3 7-15,-3-6-6 16,-2-5 2-16,-2-1-1 16,-1-1 2-16,-6 2 6 15,2 2 6-15,0 0 4 16,1-2-6-16,2-4 5 16,1-4-12-16,2-5 2 0,-1-2 1 15,2-7-10-15,-1-1 1 16,-1-8-2-16,1 2-2 15,0-3 11-15,2-3-3 16,-2-1 6-16,1-5 0 0,-1-5-7 16,2 3-4-16,-1-2-1 15,0-1 1-15,0 0-25 16,0 0-35-16,1-3-262 16</inkml:trace>
  <inkml:trace contextRef="#ctx0" brushRef="#br0" timeOffset="-204918.16">28868 13319 1069 0,'-4'4'362'0,"2"-1"-353"16,2 1-6-16,0-3 1 0,1 0 1 15,0 1 15-15,0-1 3 16,13 1 18-16,32 2 3 0,-23-7-2 16,9 4-1-16,11 0 0 15,-3-2 5-15,11 5 8 16,-4-7-4-16,1 2-14 15,7 2-13-15,-1 0-20 16,3 6-1-16,-4-1-2 16,-3-3 1-16,-4 1-1 15,-2-2 0-15,-7-2-1 16,-2 1 1-16,-3 0 3 16,1-1-2-16,-4 0 1 15,0-1-1-15,-3-5-2 16,-3 2 2-16,-2-1 2 15,-1 2 1-15,-8 0 2 16,-5 1 5-16,-2 1-1 16,-3 1 10-16,0 0 12 15,-1 0-4-15,0 1 8 16,0-1-7-16,1 0-3 16,-1 0 12-16,-1 0 11 0,0 0 1 15,-1-14 1-15,-5-37-8 16,2 11-19-16,0-8-4 15,-1-20-35-15,-2-5-38 16,2-5 367-16</inkml:trace>
  <inkml:trace contextRef="#ctx0" brushRef="#br0" timeOffset="-200022.83">938 14616 1166 0,'-91'-34'431'0,"78"22"-328"16,2 2-23-16,0 3-12 16,0 3-17-16,6 2-21 15,-2 3-9-15,3 10-13 16,-1 7-4-16,-4 20-6 16,1 6 0-16,0 10 2 15,3 3 1-15,-2 0-1 0,1-3 0 16,-1 0 5-1,-1-2-3-15,2-13 1 0,2-7-3 16,2-17 0-16,2-6 0 16,1-7-8-16,1-1 0 15,7-1-2-15,3-3-1 16,5-2 10-16,5-3 1 0,1-1 0 16,0 4 0-16,-3 0 5 15,-3 1-4-15,-3 4-23 16,12-3-20-16,-3-2-74 15,1 0-191-15</inkml:trace>
  <inkml:trace contextRef="#ctx0" brushRef="#br0" timeOffset="-199589.64">1255 14615 1168 0,'0'-9'448'16,"-1"-6"-339"-16,-4 6-32 15,0-1-4-15,-7 4-33 16,-6 5-18-16,-3 6-14 0,-2 5-6 16,0 9-1-16,-1 3 2 15,4 6-5-15,-1 1 1 16,7 1 2-16,6-5 0 0,3-4 3 15,5-3-5-15,9-4-3 16,4 3-1-16,8-2-2 16,2 1 5-16,2-2-3 15,4-1 0-15,-3-1 5 16,-2-2-1-16,-6 2 2 16,-6-4 1-16,-8 4-1 15,-1 2-1-15,-8 2-1 16,-7 3-2-16,-13 5-1 15,-8 0 2-15,-7-3 2 16,-3-4 0-16,4-9 2 16,2-4 2-16,10-9-3 15,10-2-3-15,7-6-46 16,8-5-27-16</inkml:trace>
  <inkml:trace contextRef="#ctx0" brushRef="#br0" timeOffset="-199206.52">1389 14518 1368 0,'0'-2'474'0,"5"1"-419"16,-5 3-39-16,0-1-11 15,0 8-1-15,-3 21-4 16,-3 46 1-16,8-30 2 16,-5-3 0-16,-5-3-3 15,2-1-2-15,-2-5 3 16,7-3-3-16,2-4 4 16,-1-9-1-16,0-6-2 15,-3-4 1-15,3-7-4 16,0 2-1-16,5-3 1 15,-4 0-1-15,0 0 6 16,25 0 3-16,33-3 0 16,-24 1-1-16,2 0 0 15,-3 0 0-15,-2 2-2 16,-6 0 1-16,-6 0-52 16,-5-2-11-16</inkml:trace>
  <inkml:trace contextRef="#ctx0" brushRef="#br0" timeOffset="-197056.38">2101 14327 1016 0,'-4'0'415'0,"-3"-3"-266"16,2 3-52-16,-1 4-19 15,1 12-34-15,-1 8-16 16,-1 18-6-16,2 5 0 0,-1 3-1 16,0 3 2-16,5-6-11 15,-3-4-7-15,3-11-3 16,-3-7-4-16,-1-10-16 16,0-5-11-16,0-8-46 15,1-2-47-15</inkml:trace>
  <inkml:trace contextRef="#ctx0" brushRef="#br0" timeOffset="-196654.55">1960 14318 872 0,'-1'-4'393'0,"-9"-6"-148"15,11 2-120-15,8 0-61 16,0-3-7-16,16 0-26 15,2 0-5-15,9 6-6 16,4 5-5-16,-1 9-10 16,-2 6-2-16,-7 7-3 0,-5 2 0 15,-14 5-3-15,-6 1-2 16,-18 2-19-16,-7 2-15 16,-11 1-17-1,-2-3-2-15,-2-3 12 0,0-1 12 0,-3-10 23 16,-1-9 1-16,10-10 7 15,2-3 2-15,17-5-4 16,8 4-2-16,7 1 2 16,5 0 2-16,8 4 6 15,4 4 6-15,11 7 14 16,2 4 7-16,-1 3 3 16,-2-4-1-16,-9 0-13 15,-2-1-4-15,-4-3-9 16,-5-3-6-16,-3-1-20 15,0-1-35-15</inkml:trace>
  <inkml:trace contextRef="#ctx0" brushRef="#br0" timeOffset="-196430.05">2291 14581 1202 0,'62'-65'447'15,"-61"71"-350"-15,3 2-35 16,1 13-9-16,0 8-2 16,3 6-10-16,-5 2-4 0,-1 0-23 15,4-2-9-15,0-3-4 16,1-5-7-16,5-8-25 16,-5-6-32-16,-5-10-85 15,3-4-209-15</inkml:trace>
  <inkml:trace contextRef="#ctx0" brushRef="#br0" timeOffset="-196208.25">2675 14207 1257 0,'0'0'454'0,"0"2"-385"15,0 8-33-15,0 16-21 16,0 5-5-16,2 14 4 16,2 2-1-16,1 0-5 0,0 2 0 15,4-7-7-15,-2-3-6 16,1-9-40-16,-3-8-37 16,-4-10-298-16</inkml:trace>
  <inkml:trace contextRef="#ctx0" brushRef="#br0" timeOffset="-195999.15">2830 14229 1187 0,'5'7'421'16,"-1"4"-349"-16,-4 14-51 15,2 9 2-15,-2 10 3 16,-3 2-3-16,5 2-5 15,-2 1-4-15,0-5-10 16,1-3-15-16,0-12-39 16,5-5-62-16,-6-14-333 15</inkml:trace>
  <inkml:trace contextRef="#ctx0" brushRef="#br0" timeOffset="-195761">2524 14388 795 0,'5'-4'357'0,"4"-3"-143"0,13-1-114 16,6-2-1-16,8 4-7 15,5 0-8-15,0 1-22 16,0 1-15-16,-6 0-26 15,-3 1-17-15,-9 2-47 16,-4-2-22-16,-6-2-300 16</inkml:trace>
  <inkml:trace contextRef="#ctx0" brushRef="#br0" timeOffset="-195551.51">2576 14565 966 0,'4'0'359'0,"0"1"-254"16,8-4-60-16,6 1 1 16,8-7 11-16,3 0-9 15,9-4-19-15,0-2-22 16,2-7-254-16</inkml:trace>
  <inkml:trace contextRef="#ctx0" brushRef="#br0" timeOffset="-195039.6">3355 14155 1208 0,'1'-14'453'16,"5"-6"-354"-16,-3 1-28 16,-3 2 6-16,-7 6-34 15,-2 2-13-15,-8 9-14 16,-7 5-13-16,-5 12 2 16,-5 0-8-16,1 6 1 15,5 4 2-15,7 3-6 16,4 3 6-16,7-3 0 15,2-4 0-15,11-5-1 16,6 0 1-16,11-2-5 0,5-1 7 16,6-4-2-16,3 2 2 15,-3 3 0-15,-5-1-2 16,-6 2 4-16,-5-2-10 16,-14-1-13-16,-1 1-4 0,-11-2-15 15,-13-1 5-15,-4-9 15 16,-4-6 0-16,-4-7 13 15,3-6 4-15,4-4 1 16,1-2 9-16,12-1 12 16,10-5 8-16,11-4 9 15,12-4-4-15,9-6-1 16,6-2-3-16,0 7 6 16,5 2 2-16,-13 9-13 15,-4 7-8-15,-5 4-58 16,-12-1-52-16</inkml:trace>
  <inkml:trace contextRef="#ctx0" brushRef="#br0" timeOffset="-186289.72">5415 14608 773 0,'-63'-54'354'0,"55"46"-184"0,-3 2-41 16,4 0-17-16,-2 0-35 15,3 4-14-15,2 3-26 16,3 3-12-16,1 19-17 16,-2 5-5-16,5 18 8 15,-1 6 11-15,4 4 6 16,0 8 2-16,3 0-2 16,-2 7-9-16,4 1 0 15,-2-7-1-15,-3-6 0 16,4-7 7-16,-6-2-6 15,2 1 2-15,-1-3-2 16,-2-3-11-16,-3-4-2 16,-2-8-6-16,-1-7 3 15,0-2-2-15,3-9 1 16,-2-5 4-16,2-5-7 16,-1-3-4-16,-4-3-7 15,5 1-14-15,0 0-33 16,0 0-28-16,-6-10-131 0</inkml:trace>
  <inkml:trace contextRef="#ctx0" brushRef="#br0" timeOffset="-183291.94">5264 14627 594 0,'-5'0'238'0,"-3"-1"-158"15,4 1-6-15,2-2-26 16,4 1 2-16,-1 2 8 16,0 1-3-16,7-1-7 15,12 3-6-15,35 1-26 16,-23-5-5-16,7-1-5 15,2 0-2-15,4 0-2 16,1 1 2-16,-1 1-4 16,6 0 2-16,-5 0 2 15,7-1-4-15,4 4 3 16,-6 0-3-16,7-2-1 16,-6 4 1-16,0-3 0 0,4 0 1 15,4 0 0-15,4-2 1 16,6-1 0-16,1-3 0 15,-1 2 1-15,1-2 0 16,-4 2-3-16,4-1 1 16,-3 1-1-16,3 1-2 0,-4 0 3 15,1 2-2-15,-4-2 1 16,-2-1 3-16,-1 2-2 16,-1 0 1-16,3 3 1 15,1 1 0-15,0-4 3 16,-2-1 2-16,-3 0-6 15,0 1 0-15,3 0-1 16,2-1-1-16,9 0 3 16,-2 0-1-16,8 0 0 15,-4 0-2-15,3 0 3 16,4-3 1-16,2-5-1 16,3 2-2-16,-3-2-2 15,-1-1 1-15,-2 3-1 16,3-1 4-16,-1-2 1 15,2 3-3-15,0-3-1 16,-8 2-2-16,6 2 1 16,1-3 1-16,-1 5 2 15,6-3 2-15,-3 4-2 0,1 0 4 16,6 0-3-16,0 2 5 16,4-2-5-16,3 2-2 15,4-3 3-15,1 1 1 0,3-1 3 16,1 1 0-16,-3 0 2 15,1-2-4-15,-1-2 4 16,4-2 1-16,2-2-2 16,2 0 1-16,4 1-4 15,2-2 2-15,1 0-1 16,1 0-5-16,-2 2 0 16,2 1-1-16,3 2-3 15,-7-3 4-15,2 2-2 16,0 1 2-16,-1-1 4 15,3 4-4-15,4 1 7 16,-6 2-6-16,-1-2 1 16,-2-1-1-16,-6 2-3 15,5-1 2-15,-1 0-2 16,-1 0 1-16,8-2-1 16,-8 3 7-16,2-1-2 15,-3-1 4-15,-1-2-1 16,2 1-5-16,-1 0 0 15,7 0 0-15,0 1 1 0,-2-1 1 16,6 0 0-16,-6 1-2 16,5 0-3-16,3 1 1 15,-2 0-1-15,6-1 0 16,-3 2-2-16,0 1-2 16,1 0 2-16,0 0 4 0,0 0 2 15,0 0 2-15,3 0-4 16,1-1-2-16,-2 0-2 15,-1 0-2-15,0 0 2 16,0-1 1-16,1 1 3 16,3-2 1-16,-3 0-3 15,-3 2 1-15,2-1-3 16,-2 2 0-16,3-1 2 16,-1 0 3-16,1 1 2 15,-2 0-3-15,-1 0-1 16,3 0 0-16,-1 1-3 15,0-3 2-15,5-1 3 16,-4 0-3-16,-1-2 3 16,1 2 2-16,-7 0-1 15,-1 2 4-15,-2-1-3 16,3 1-3-16,-4-3 1 0,5 0-4 16,-4 0 0-16,6-1 4 15,4 2-3-15,0 0 1 16,6-1 3-16,-4-1 0 15,1 1 2-15,-4-1 2 0,3 0-1 16,0 3-3-16,-3-2-4 16,0 3 0-16,-2 1-4 15,-32-1 5 1,-46 0 2-16,-2 0-3 16,139-6-5-16,-3 3 0 0,-8-3 1 15,-62 4 4-15,-5 1 1 16,-6-4-3-16,4 4 1 15,-5 1 1-15,2 0 4 16,5 0 3-16,-9 0 0 16,-1 0-4-16,0 2-2 15,-1 2-1-15,2-1-3 16,-2-2 4-16,0 0-1 16,-3-1 2-16,5 2 3 15,-2 4-3-15,-1-3 5 16,0 2 2-16,-6-4-4 15,5 1 6-15,1 0-4 0,-1-1-2 16,1 3 0-16,-2-1 0 16,6-1 0-16,2 1-2 15,2-1 0-15,-1-1-2 0,3 0-2 16,3-1 2 0,1-2 0-16,6 3 0 0,-2 3 0 15,-1-1 0-15,-1 3-3 16,1-3-1-16,-2-1 1 15,1-1-1-15,1 3 2 16,-2-3 1-16,2 2 0 16,3 3 0-16,-5-3-1 15,3 1 2-15,-3-2 0 16,-3 1 0-16,3-1 0 16,-5 1 1-16,-2 0-2 15,-4 0 0-15,0-2-1 16,4 1 1-16,0 1 4 15,-2 1 2-15,-2-3-1 16,-3 0-3-16,0-5 2 16,-3-1-2-16,-2 0 3 15,-8-1 2-15,3-2-4 16,-2 2 4-16,-6-2-3 16,3 1-1-16,-9 0-1 0,0 3-2 15,-2 0 0-15,-1 0 0 16,-4-2 2-16,-3 1 2 15,-6 2-1-15,-6 1-2 16,-3 2 0-16,-5 1-1 16,2 0-2-16,-6-1 0 0,-3 1 0 15,-3 0 3-15,-6 1 1 16,2 3 0-16,-6-3 2 16,-2-1-3-16,-4-2 1 15,-2 2 5-15,-2 2-4 16,-2-1 3-16,-3 3 7 15,-1-5-1-15,0 1 3 16,1 0-1-16,2 0-4 16,-1 0-4-16,3 1-4 15,2 1 4-15,-5 1-3 16,1 2-1-16,-2-3-1 16,-3-1 1-16,-2-1-1 15,-1-1 2-15,-1 1 4 16,0 1-4-16,0-1 3 15,0 0 1-15,-1 0-7 16,0 0 5-16,0 0-5 0,0 0-3 16,0 0 6-16,0 0-6 15,1 1 3-15,0 0 0 16,0 0-3-16,1 0 5 16,-1 0-2-16,0 0 2 0,0 1 2 15,0-1 3-15,0 0 1 16,1 12 5-16,9 36-6 15,-4-25 0-15,-3 8 2 16,0 2-8-16,-1 8 12 16,-3 4-3-16,0 4 12 15,2 6 6-15,-4 2 6 16,1-1 10-16,-2-7-8 16,0-1 1-16,1-6-12 15,1 0-3-15,2-4 1 16,-1 1 0-16,4-2 6 15,1-3-6-15,-4-3-5 16,1-3-1-16,-2-10-4 16,0-2-2-16,0-7-4 15,0-6 2-15,2 0-7 16,-2-4 1-16,0 0-2 16,0 0-14-16,0 0-62 15,0 0-43-15,0 0 125 0</inkml:trace>
  <inkml:trace contextRef="#ctx0" brushRef="#br0" timeOffset="-180735.52">5512 15580 508 0,'-89'-29'221'0,"81"29"-92"16,3-4-2-16,3 2-6 15,2 0-7-15,1 2-35 16,0 0-14-16,0 1-17 16,2 0-2-16,21 1-8 15,31 5-3-15,-17-6-19 16,7 3-7-16,10-2-12 16,8-2-2-16,12 0-2 15,2 0-5-15,7-2 5 16,8 0-1-16,9-3 13 15,9-3 2-15,15 2 3 16,5-4 2-16,13 0-12 0,0 0 2 16,8-2-3-16,5 5-1 15,-3 1 2-15,4 0 0 16,5 0 4-16,-5-2-2 16,4 2 1-16,2-3-1 15,-3 0-3-15,7 0 2 0,2 2 3 16,2 1 0-16,2 3 2 15,-3 2-6-15,0 1-1 16,-7 0 1-16,4 2 0 16,-4 1 1-16,5 1 1 15,3-1-2-15,-3-1-1 16,12 2 1-16,-2-7-2 16,2 2 1-16,9-4-1 15,-4-2 2-15,3 1-2 16,0-1 1-16,-5 4 2 15,4-3-1-15,-3 1 3 16,-1-1-3-16,-2-4 0 16,-3 4-1-16,-1-1 1 15,-41 4 0 1,-68 2 0-16,-1-1 0 0,203-3-1 16,-4 0 0-16,2 0 2 15,-91 4-1-15,-2-2-2 0,4 3 2 16,-11-1-2-1,2 0 5-15,-2 0 1 0,0-2-1 16,4-1-1-16,0 1-2 0,2 1-3 16,-2-3-1-16,3 1 4 15,3 1-2-15,-1-4 2 16,1 3 1-16,-2-3-1 16,-4 0 2-16,0 4-1 15,3-1-2-15,-6 2 3 16,2-3-2-16,-2 0-1 15,0 0 5-15,2 2-4 16,-1 1 0-16,-2 0 2 16,3-3 2-16,-1 3 5 15,-2 0-3-15,3 2 4 16,-4 1-7-16,-3 1 0 16,5 0 3-16,-6 0-4 15,-2-1 1-15,1-1-1 16,-6 0 4-16,2 0-6 15,2-1 6-15,-6 2 0 16,-2 2-7-16,2-2 5 16,-7 1-5-16,3-1-3 0,1 0 8 15,-5 3-5-15,5-2 1 16,2 0 11-16,2 1 1 16,0-2 1-16,1 1 2 15,1 1-11-15,0 0-2 0,1 3-2 16,1 1-3-16,-5-1-4 15,0 0-3-15,2 0 5 16,-4 0 0-16,5 2 3 16,-3 0 2-16,-3 2-1 15,-3-1 4-15,0 0 3 16,0 2-3-16,-3 0 3 16,3-1-6-16,-7-1 1 15,-1-1-1-15,1 0 0 16,-2 0 5-16,1-2-3 15,-3-2 10-15,5 1-2 16,-4-1-8-16,0 2 5 16,-2 0-7-16,-7-3-5 15,0-3 1-15,-5 0-4 16,2-3 1-16,1 1 7 16,0 0-1-16,2 2 1 15,-2-4-1-15,-7 0-5 16,-3 3 2-16,-5-1-1 0,-2 2-4 15,-1 0 6-15,-2-2-5 16,0 2 5-16,-9 1 6 16,-1 0-3-16,0 5 5 15,-6-3 2-15,4-2 1 0,-6 7 1 16,-5-4-6-16,-2 5 1 16,-2 0-5-16,-8-2 1 15,1 3 2-15,-4-3-1 16,-6-2 3-16,2-4-5 15,-2 0 1-15,1-1 0 16,-2 1 1-16,-4 5 5 16,-1-6 2-16,-6 1-2 15,-2 1-3-15,2-2-1 16,-5 0-1-16,-2 3 1 16,-1-3 1-16,-8-1-3 15,1 1-1-15,-3 0 1 16,0 3 2-16,-2-3 1 15,0 3 2-15,-4 1 0 16,2-3 2-16,-4 6 7 16,1-4 3-16,-4-1-2 15,-3-2 0-15,-1 0-8 0,0 1-1 16,-6 1-1 0,3 3-4-16,-9-5 3 0,-3-1-2 15,5 1 6-15,-9-1 1 16,5 2 0-16,-5-1 2 0,1 0-6 15,0 0 0-15,0 0-1 16,0 0-7-16,-2 0-15 16,-2 0-10-16,0 0-41 15,-8-1-49-15</inkml:trace>
  <inkml:trace contextRef="#ctx0" brushRef="#br0" timeOffset="-180423.09">29933 15045 979 0,'4'0'361'0,"2"5"-287"0,-2 10-12 16,0 10-1-16,1 8-12 15,-1 12-13-15,0 2-5 0,-4 11-18 16,0 2-5-16,0 3-1 16,3-2-2-16,1-8-19 15,-2-9-22-15</inkml:trace>
  <inkml:trace contextRef="#ctx0" brushRef="#br1" timeOffset="-175450.62">8774 14682 613 0,'12'-44'304'0,"-12"40"-53"15,0 0-157-15,-2 0-6 16,2 4 9-16,0 0-6 15,0 0-25-15,0 0-15 16,0 0-25 0,0 0-6-16,0 1-18 0,0 0-2 0,-3 21 3 15,-3 31-1-15,3-21 10 16,3-1 3-16,-1 5 3 16,1-1 1-16,1-2-2 15,2 1-2-15,1 0-5 16,-2 1-2-16,4 3-2 15,-2-1-1-15,2 0-3 16,-2 1-1-16,0-6 3 16,0 1-3-16,-2-9 6 15,0-1 1-15,-1-6-4 16,-1-2 4-16,2 2 0 16,-2-1-4-16,7 6 0 15,-1-2-2-15,-2-1 0 16,1 3 2-16,-4-2-3 0,-1 2 2 15,1 0 3 1,-1-3-1-16,0 0 4 0,1-5-5 16,-1-2-3-16,0-1 2 15,0-3 2-15,0-2 0 16,1-4-6-16,-1-2-14 16,0 0-38-1,0 0-23-15</inkml:trace>
  <inkml:trace contextRef="#ctx0" brushRef="#br1" timeOffset="-174456.34">12279 14507 716 0,'29'-74'325'0,"-29"73"-139"0,1-1-43 16,-1 2-41-16,0 0-22 15,0 0-36-15,0 1-8 0,0 0-1 16,0 0 1 0,-2 11 4-16,-8 37-2 0,6-18-13 15,0 3-12-15,4 8 0 16,0 8 1-16,2 1 3 15,0 3 9-15,-1-3-5 16,-1-4-5-16,0-3-5 16,1 0-2-16,-1 0-3 15,3-4 4-15,0 3 2 16,2-6 3-16,-2-4 8 16,2-2-2-16,1-6-6 15,-3-2-7-15,4-2-3 16,-3-2-3-16,-4 1-1 15,3 0 1-15,-3-4-2 16,-1 2-2-16,1-3 9 16,-1 2-5-16,-3-1 2 15,1 0 1-15,0-3-11 16,-1-3-6-16,5-7-38 16,1-7-27-16,3-15-343 15</inkml:trace>
  <inkml:trace contextRef="#ctx0" brushRef="#br1" timeOffset="-173522.7">15420 14363 690 0,'0'1'364'0,"0"0"-43"16,0 0-202-16,0 0-58 15,0 0-7-15,0 0-8 0,0 0-1 16,0 1-1-16,0-1-3 15,-4 7-4-15,1 12-4 16,2 34-5-16,6-24 1 16,-1 13 2-16,-3 4-2 0,2 2 1 15,-3 5 1-15,2-6-5 16,2-3 0-16,-3 3 0 16,5-5-12-16,-2-2 0 15,-1 0-3-15,-1-3-8 16,-2 4 2-16,1 0-8 15,0-1 0-15,0-2 2 16,-1-8-1-16,0-3 4 16,0-6 4-16,1-7 6 15,2-1 4-15,-1-4-1 16,0-6-2-16,-1 0-9 16,1-3 1-16,-2 0-4 15,0 0 2-15,0 0-1 16,0 0-12-16,0 0-45 15,0 0-28-15,0 0-54 16,-3-1-155-16</inkml:trace>
  <inkml:trace contextRef="#ctx0" brushRef="#br1" timeOffset="-172582.99">18301 14396 585 0,'-82'-76'311'0,"78"73"-54"0,1 1-74 16,-3 2-69-16,6 0-30 15,0 1-54-15,0 0-13 0,0 0-1 16,-1 10-2-16,-2 45 7 15,6-25-3-15,3 10-1 16,-2 7-9-16,2 6-4 16,3 4 2-16,2 1 10 15,-3-4 5-15,1-3 5 16,-1 0-3-16,-1-5-12 16,-2 2-1-16,-1-2-5 15,-4-4-2-15,0 1-2 16,3-7 4-16,-2-5 3 15,1-2 3-15,0-5 3 16,2-3 1-16,0-4-4 16,-2-5-5-16,2-8-6 15,-3 1-3-15,0-5-9 16,1 2-6-16,-2-3-30 16,0 0-24-16,0 0-118 15</inkml:trace>
  <inkml:trace contextRef="#ctx0" brushRef="#br1" timeOffset="-171681.03">21519 14345 832 0,'-48'-41'304'16,"37"36"-215"-16,0 2-8 16,7 3 21-16,-4-1-10 0,6 4-31 15,0 2-5-15,-4 2-13 16,0 4-6-16,-2 9-5 15,0 4-8-15,8 9-12 16,-1 6-3-16,5 9-6 16,2 8-1-16,6 1-1 15,1-1 1-15,2-6-2 16,-4-5 2-16,-8 0 0 16,5-1-1-16,-8-1 1 15,2-2 0-15,2-7-1 16,-7 1 2-16,4-7 1 15,-1-2 2-15,-2-3 6 16,0-7 3-16,-1-1-1 16,3-5-4-16,-2 0 2 15,3-2-7-15,-6-3-4 16,4 0 0-16,1-2-5 16,-2 2-7-16,3-4-19 15,0 0-12-15,-1 0-30 16,0 0-70-16</inkml:trace>
  <inkml:trace contextRef="#ctx0" brushRef="#br1" timeOffset="-170684.89">24016 14307 726 0,'24'-53'280'0,"-33"49"-171"0,3 3-52 15,2 0 7-15,2-1 7 16,2 2-6-16,1 0-16 15,0 0-9-15,0 1-16 16,0 0-3-16,1 0-3 16,-1 3 9-16,0 15 5 15,-2 29-1-15,-2-17-1 16,1 3-8-16,0 9-10 16,1 10-1-16,-1 1 7 15,1 0 1-15,5 0 4 16,2-5 0-16,3 0-10 15,0-2 0-15,-2-4-6 16,0 4-2-16,-2-5 0 16,-2 2-3-16,-1-4-2 15,-1-3 1-15,0-9 0 16,-1-4 0-16,0-5-1 16,0-6 0-16,0 1 2 15,0 0 5-15,2-1 2 0,-2 4 1 16,-2-1 3-16,2 1 0 15,0 2-1-15,3-2 0 16,-3-1-6-16,0 0 1 0,0-9-3 16,0 2-1-16,1-9-7 15,-1 0-16-15,0-12-35 16,-1-7-207-16</inkml:trace>
  <inkml:trace contextRef="#ctx0" brushRef="#br1" timeOffset="-169536.31">27055 14403 578 0,'48'-28'270'0,"-48"28"-99"16,-2 0-23-16,-2 0-27 15,4 1-21-15,0 0-33 16,0 0-9-16,0 0-17 16,0 0-7-16,0 0-3 15,-5 10 1-15,-9 41-5 16,16-26 2-16,1 8-7 15,2 1-4-15,2 2-6 16,-5 1-6-16,3 0-6 16,5-1 0-16,-2-3 4 15,1 2 2-15,-1-4 0 16,-8 2 0-16,5 2-1 16,-5-1-1-16,4 3 1 15,-1-7 2-15,-4 1 2 16,1-3-1-16,-2-2 4 15,2-1-3-15,0-5-2 16,0-1 3-16,0-1-4 16,-1 2-1-16,1-4-1 0,3 0-3 15,1-1 0-15,1 1 4 16,-3 3-4-16,-4-2 0 16,-2 1-1-16,1-2-2 0,3-5 2 15,0 1 3-15,0-4-3 16,-4-2 0-16,3-2 1 15,1-2 0-15,2 1 4 16,-2-3-2-16,0 0 4 16,0 0-2-16,0 0-1 15,0 3 0-15,-1 7-4 16,0 27 2-16,1-31-4 16,2-2 1-16,-3-4-1 15,1-1 0-15,1 0 2 16,0 0-11-16,0 0-53 15,0-2-41-15</inkml:trace>
  <inkml:trace contextRef="#ctx0" brushRef="#br1" timeOffset="-163425.02">29360 13364 361 0,'1'0'182'16,"0"0"-53"-16,0 0-15 0,-1 0-19 16,0 0-16-16,0 0-10 15,-5-3-4-15,-5 0-9 16,-28-12 0-16,21 13-17 16,3 2-2-16,-2-1-5 15,-1 1-3-15,0 1 1 16,-3 0-1-16,-2-1-2 15,-3 1 1-15,-1-2 0 16,3 0-2-16,-3 1-13 16,4-1-5-16,-2 0-4 15,-2-1 0-15,0 0 3 16,-2-2-1-16,1 4-2 16,-1-1 2-16,-1 1 6 15,2 2-5-15,1 1 1 16,0 2-3-16,4 1-4 15,1-3 7-15,6 1-5 0,3-3 2 16,1-1 1 0,5 3-1-16,-3-3-4 0,2 1 2 15,1 1 0-15,-7-2-3 16,4 2 1-16,-4 0-1 16,-3 2 0-16,4-3 0 15,-8 0 4-15,1 3-4 0,-2-3 1 16,1 5-1-16,1-2-1 15,-3-4 1-15,-2 4 1 16,-5-2 2-16,-2 2-1 16,-2 0-2-16,-4-3-1 15,0 5-2-15,-1-3 4 16,-1 0 3-16,-1 3-5 16,-2-4 0-16,-2 1 3 15,1 1-3-15,-1-1 2 16,4-2 3-16,-3 1-5 15,-4-2 1-15,-5 0 1 16,-1 1-4-16,-4 0 3 16,3 2 0-16,3-1 0 15,0 2 2-15,1-1-2 16,2 0 2-16,-4 0 0 16,1 0-2-16,-1 3-4 15,-6-2 0-15,-1-1 1 16,0 0 3-16,-8-2 4 15,7 1-4-15,-3 1 0 0,2 0-1 16,3-2-7-16,-4 2 3 16,5-2 1-16,0 0-3 15,4 1 9-15,0-2-2 0,-3 1 0 16,-2 2 0-16,-2 1-2 16,-4 2 2-16,2 2-1 15,-4-4-2-15,7 2 0 16,2-3 4-16,5 0-2 15,7 4 2-15,-2 0 1 16,1 1-6-16,0 0 5 16,-2 0-3-16,0-1 2 15,1 2 0-15,-3 0 0 16,1 1 0-16,2-1 2 16,1-2-2-16,1 2 0 15,2-2 1-15,-3 1-3 16,3 2 4-16,1-1-3 15,-3-2-2-15,5 4 3 16,-1-4-4-16,2 2 7 16,7-2 1-16,-3 2-5 0,1 0 0 15,-1 3 0-15,-2 0-3 16,1-4 5-16,1 1-1 16,1-2 0-16,0 3 0 15,5-1 1-15,-1-2-1 0,5 1 3 16,0 0-2-1,4-1 1-15,-1 3 3 0,0-2-5 16,0 3 1-16,-2-2 1 16,2 2-3-16,2-2 5 15,1-1-1-15,1 2 0 16,0 0 0-16,0 0 0 16,-1 1 2-16,-2-1 4 15,-1-1 1-15,1-1-4 16,0 2 1-16,2 0-4 15,4 1 0-15,0 1 1 16,-1-1-1-16,-1-2 0 16,2 2-2-16,-6-1 4 15,1-1 0-15,3 2-1 16,-4 0 1-16,6-2-1 16,0 2-1-16,-1-6 7 15,1 2-2-15,0-1-1 16,1-3 1-16,7 3-2 15,-2-3 0-15,-1 2-1 0,2 4-3 16,-4-1 1-16,-1 1 1 16,1 1 0-16,-3-4 1 15,4 2 0-15,1 0-3 0,1-3 0 16,2 3-1-16,-1-4 1 16,-1 3 2-16,4-1-2 15,0-4 2-15,0 4-4 16,3-4 1-16,-3 3 4 15,3 1-5-15,-1 0 4 16,1-2-2-16,-1-2-2 16,0-2 1-16,3 1 0 15,0 0-1-15,0 0 0 16,0 1 0-16,0-1 0 16,0 0-3-16,0 0-10 15,0 0-14-15,-1 0-28 16,-6 0-43-16,1-1-300 15</inkml:trace>
  <inkml:trace contextRef="#ctx0" brushRef="#br1" timeOffset="-162990.72">23943 14080 662 0,'-29'-53'277'15,"25"48"-119"-15,-1 5-132 16,2 0-3-16,-3 6 3 15,2 5-5-15,-5 7-1 16,-4 3 10-16,4 8 5 16,2 5 3-16,2-3-4 15,0-2-11-15,-4-4-1 16,-1-8-1-16,3-1 2 16,2-3 3-16,5-4-13 15,-1-4-3-15,4-4 5 16,1 0 12-16,-3-1 14 15,0 0 3-15,13-2 0 0,34-8-14 16,-24 5-11-16,0 2-6 16,7 1-24-16,3 1-16 15</inkml:trace>
  <inkml:trace contextRef="#ctx0" brushRef="#br1" timeOffset="-156939.1">23460 14572 812 0,'-35'-44'380'16,"28"39"-150"-16,-6-2-115 15,3 3-8-15,7 4-32 16,-7-3-12-16,5 6-25 16,-4 0-2-16,-10 6-13 15,3 7 0-15,-5 6-1 0,3 9-5 16,3 4 0-16,3 0-4 15,4 2-8-15,5-1 3 16,8-4-5-16,2-3-2 16,9-1 2-16,3-3 3 15,5-3-5-15,5-6 6 16,1-8-4-16,-2-8 0 16,2-7 1-16,2-1 0 0,-6-8 6 15,-1 1-6-15,-6-7 5 16,-8-3 1-16,-3-2 3 15,-7-5 13-15,-11-1 5 16,-4 0 4-16,-10 1-1 16,-7 4-8-16,-4 5-4 15,2 4-3-15,-6 7-14 16,7 3-7-16,2 4-29 16,0 0-31-16,10 0-54 15,1 2-35-15</inkml:trace>
  <inkml:trace contextRef="#ctx0" brushRef="#br1" timeOffset="-155923.49">22638 14508 1093 0,'-3'-5'422'0,"-2"-5"-306"16,2 6-26-16,1-1 8 0,2 5-32 15,0 1-21-15,1 0-20 16,0 28-8-16,7 49 5 16,-1-21 9-16,-3 3 2 15,2-3-3-15,-4-8-15 16,2-3-4-16,4-7-4 16,-2-5-7-16,1-7-19 15,-2-7-20-15,-2-7-70 16,-3-9-57-16</inkml:trace>
  <inkml:trace contextRef="#ctx0" brushRef="#br1" timeOffset="-154990.45">21714 14642 1006 0,'0'0'377'0,"0"0"-281"16,-6-3-20-16,-4-2-3 16,-27-10-13-16,32 17-24 15,-1 3-10-15,0 10-7 16,3 5-6-16,0 10-4 16,-1 5 0-16,5 5-6 15,3-1 2-15,2-2-2 16,4-1-2-16,2-10-1 15,2-2 0-15,1-13 0 0,0-6 1 16,4-5 2 0,0-5 0-16,3-7 3 0,-2-5 0 15,-7-7 10-15,-2-5 9 16,-4-4 8-16,-4 2 2 16,-6-1-12-16,-4 3-2 15,-6 4-12-15,-5 3 2 0,0 5-4 16,-3 5 1-16,0 7-7 15,4 1-6-15,0 4-15 16,3 3-22-16,6-1-47 16,2-1-65-16</inkml:trace>
  <inkml:trace contextRef="#ctx0" brushRef="#br1" timeOffset="-154537.78">22125 14626 900 0,'0'-6'384'0,"-2"-3"-181"15,-1 4-84-15,-4 2-22 0,-1 5-20 16,-7 10-37-16,-3 9-15 15,-1 11-14-15,-2 5-1 0,8 2-6 16,3-1 1 0,8-4-1-16,7-2-1 0,10-4 1 15,4-2-3-15,7-7-1 16,1-4 0-16,0-12 0 16,1-3 1-16,-1-9 4 15,1-2-1-15,-6-6-1 16,-2-9 7-16,-11-1 10 15,-5-5 5-15,-8-6 5 16,-6 3-1-16,-8-4-5 16,-3 4 1-16,-2 10 11 15,-3 6-5-15,1 11-9 16,-1 4-5-16,-2 4-22 16,2 5-6-16,3 4-42 15,1 0-29-15,5 1-72 16,9-3-153-16</inkml:trace>
  <inkml:trace contextRef="#ctx0" brushRef="#br1" timeOffset="-153287.58">18857 14751 695 0,'52'-86'348'0,"-61"76"-40"16,-2 2-168-16,-5 3-34 15,-2 5-11-15,-5 3-44 16,-1 5-6-16,-3 7-8 15,-1 5-3-15,0 10-11 16,1-1-4-16,10 6-11 16,3 0-4-16,12 0-1 15,5-1-2-15,8-3 3 16,9-3-6-16,7-4 1 16,2-5-4-16,5-7 4 15,0-5-1-15,-2-11-2 16,1-3 3-16,2-5-1 15,-3-6 0-15,-7-8 6 16,-4-2-4-16,-9-9 1 16,-2 0 7-16,-10-1 3 15,-2 2 3-15,-10 6 3 16,-5 4 2-16,-3 9-10 16,-5 4 2-16,-3 12-9 15,-3 1-16-15,5 9-24 0,4 1-20 16,9-1-71-16,5 0-104 15</inkml:trace>
  <inkml:trace contextRef="#ctx0" brushRef="#br1" timeOffset="-152857.65">19415 14679 1214 0,'-4'-5'419'0,"-5"-3"-368"15,-3 1-17-15,-4 6 3 16,-2 1 4-16,-5 11-11 16,2 4-8-16,2 9-8 15,4 1-2-15,6 6-8 16,4-1 0-16,4 3-4 15,3 0 0-15,8-4-2 16,5 0 0-16,6-8-1 16,3-5-7-16,3-6 4 0,1-6-1 15,2-6 1-15,0-4 2 16,-3-8 1-16,1-2 4 16,-6-7 6-16,-5-3 9 15,-7-7 8-15,-3-1 5 16,-10-3 5-16,-3-2-4 0,-11 7-3 15,-5 3-3-15,-1 12-10 16,-1 6-1-16,-1 7-12 16,1 3-22-16,3 1-49 15,5 4-32-15,7 1-291 16</inkml:trace>
  <inkml:trace contextRef="#ctx0" brushRef="#br1" timeOffset="-152255.75">19930 14679 897 0,'2'-4'424'0,"2"-6"-87"16,-1-1-243-16,0 3-1 16,-3 3-12-16,-6 0-20 0,-5 8-26 15,-4 0-10-15,-10 5-21 16,-1 8 2-16,-1 10-1 16,1 7 0-16,7 8-7 15,4-3-1-15,12-2-9 16,3-2-8-16,12-8-3 15,5-2-12-15,9-8-3 16,5-5 7-16,4-9-1 16,-1-4 6-16,-2-11 12 15,-3-5 1-15,-1-6 16 16,-2-4 11-16,-7-4 12 16,-5-3 6-16,-12-2 7 15,-2 0-4-15,-14 7-7 16,-3 3 2-16,-6 14-16 15,-5 8-3-15,-5 5-12 16,0 4-11-16,5 1-37 16,5-3-26-16,20 4-211 0</inkml:trace>
  <inkml:trace contextRef="#ctx0" brushRef="#br1" timeOffset="-151671.75">20401 14654 1022 0,'48'25'338'15,"-46"-36"-295"-15,4 2-3 0,10-6 43 16,-4 0 8-16,8 1-15 15,6-4-4-15,-2-1-28 16,-1-4-8-16,-1 2-12 16,-4 3-7-16,-2 5 1 15,-3 5 2-15,-2 8 0 16,-4 6-1-16,-2 11-5 16,-1 8-3-16,-3 13 0 15,1 1-2-15,-1 3-1 16,1-3 2-16,-1-7-1 15,-1-4 1-15,1-5-8 16,-1-3 0-16,-1-7-2 16,-2 0 2-16,-3-5 6 15,-1-1-8-15,-4-1 0 16,-3-4-1-16,-3-3-15 16,-2 1 0-16,-3-1-10 15,1 1-6-15,9 2 16 0,-7 2 6 16,12 0 1-16,0 0 9 15,-2 2-7-15,10-3 0 16,0-2 3-16,12-1-4 0,9-1 4 16,4-1 2-16,12-4 2 15,-4 3 5-15,5 2 16 16,-8 0 5-16,-10 1 5 16,-3 2-2-16,-14-2-37 15,-1 0-32-15,-11-4-347 16</inkml:trace>
  <inkml:trace contextRef="#ctx0" brushRef="#br1" timeOffset="-150523.95">15712 14774 879 0,'2'0'310'0,"1"0"-252"0,-1 0-2 16,-1 0 25-16,0 0 13 0,10-3 7 15,35-23-13-15,-24 12-29 16,2-2-10-16,-5 0-25 16,4-1-10-16,-7 0-5 15,1 2-1-15,-7 4-2 16,-4 2 2-16,-3 7-5 16,-3 2 0-16,2 2-10 15,-2-1 2-15,0 0 0 16,-2 24 3-16,-6 43 3 15,9-24 1-15,3-1-2 16,3-2-1-16,2-5 2 16,-2-2 1-16,-4-5-2 15,-2-8 3-15,-3-7-5 16,-3-4-3-16,-6-2-9 16,-4 0-8-16,-6-5-3 15,-5-4-3-15,1-7 14 16,-1-2 8-16,6 1 1 15,3 1 6-15,3 5 0 16,5 0-1-16,3 5 0 0,6-1-1 16,5 3 1-16,0 0 7 15,18 1 9-15,2 1 0 16,10-1 10-16,8-3-3 0,-11-2 1 16,6 0-1-16,-5-2-13 15,-2-1-2-15,-3-2-18 16,-4 0-15-16,-3-4-61 15,-4 3-213-15</inkml:trace>
  <inkml:trace contextRef="#ctx0" brushRef="#br1" timeOffset="-149989.33">16409 14704 1028 0,'6'-4'448'15,"3"0"-139"-15,3-1-286 16,0-2-1-16,-1-1-5 16,-1-1-8-16,2-4-6 15,3 0-2-15,1-4 1 16,2-1-1-16,-7 0-1 15,-2 0 1-15,-6 8 5 16,-2 0-3-16,-1 6 0 16,-3 5-1-16,-1 10-2 15,-2 7 1-15,1 14 4 16,2 3-1-16,2 6 0 16,2-4-2-16,4-2-2 0,-1-3-2 15,1-6 1-15,1 1 1 16,-2-8-1-16,-2-5-2 15,1-2-6-15,-3-7-2 0,-4-1-8 16,-2-2-5-16,-8-1-6 16,-5-2-1-16,-4 1 11 15,2 0 6-15,3 0 14 16,3 3 3-16,7 0-2 16,2 0-1-16,6 1 0 15,1 2-2-15,14-2 5 16,3 0 5-16,13 0 4 15,4-4 1-15,5-1-1 16,4-3-2-16,-1 1-7 16,-1-1-2-16,-8-2-54 15,-3 0-68-15</inkml:trace>
  <inkml:trace contextRef="#ctx0" brushRef="#br1" timeOffset="-149490.68">17015 14744 1230 0,'10'-6'447'0,"6"-11"-350"15,6 0-29-15,-2 0-1 16,-3-4-23-16,1 2-27 15,-7 1-1-15,-2 3-1 16,-6 1-3-16,0 10-4 16,-1 1-8-16,-2 4-7 15,0 0-1-15,0 0 5 16,-3 22 4-16,-7 37 7 16,10-26 0-16,-1 2-7 15,1-1 3-15,-4-1-3 16,-1-2-1-16,-1-7 2 15,-1-2-1-15,4 0-10 16,-5-5-5-16,-3-6-13 16,-1-2-8-16,1-6 7 15,-2-3 2-15,3 2 19 16,2-2 3-16,0-1 4 16,6 3 1-16,3-1-5 0,2 0 1 15,-2-1 3-15,0 0 5 16,20 0 8-16,36 3 1 15,-24-4-1-15,1-6-5 0,3 5 0 16,-2-7-2 0,1 1-26-16,-4 1-22 0,-12-8-210 15</inkml:trace>
  <inkml:trace contextRef="#ctx0" brushRef="#br1" timeOffset="-149057.68">17682 14593 1306 0,'1'-6'469'0,"1"-4"-366"15,3 7-71-15,-10 4-16 16,2 10-3-16,-8 9-5 15,-3 6-1-15,-1 10 0 16,-2 1 0-16,6 3-4 0,0-2-1 16,10-1-1-16,-1-3 0 15,3-4 2-15,4-6-3 16,5-9 2-16,0-4 3 0,10-11 1 16,3 0-1-16,7-11-3 15,10 2 0-15,-8-9 12 16,1-4 17-16,-10-2 21 15,-6-7 10-15,-8 0 3 16,-7-4-13-16,-7 0-15 16,-5 2-12-16,-7 9-13 15,-5 6-3-15,-10 10-9 16,-1 6-5-16,-6 2-40 16,-1 2-24-16,0 4-53 15,2-1-30-15</inkml:trace>
  <inkml:trace contextRef="#ctx0" brushRef="#br1" timeOffset="-147674.66">12598 14773 1015 0,'58'1'386'0,"-63"2"-244"16,2-1-84-16,3-2 10 0,1 0 0 15,1 0-15-15,-1 0-9 16,5-2-10-16,8-2-16 16,29-37-2-16,-29 25-5 15,-3-3-2-15,0 6-2 16,-2 1 1-16,-2 3-5 16,-2 4 0-16,-3 4-3 15,-1 1-3-15,-1 1-1 16,0 0-2-16,-1 29 6 15,1 31 5-15,4-20-3 16,-3-1 3-16,3 0-4 16,-2-1 0-16,3-4-2 15,2-4-4-15,-8-10-6 16,-2-4-3-16,-4-4-7 16,-5-3-2-16,0-4-6 15,0-6-3-15,-3-6 10 16,0-4 5-16,0 1 13 15,3 0 6-15,4 4 2 16,3 3 6-16,5 1-1 0,3 2-2 16,-1 0 3-16,-1 0-3 15,8 0 6-15,16 2 0 16,36 1 2-16,-22-2 2 16,2-3-6-16,4-1 1 0,-8-5-30 15,-2 0-32-15</inkml:trace>
  <inkml:trace contextRef="#ctx0" brushRef="#br1" timeOffset="-147107.65">13292 14776 1290 0,'7'-5'442'0,"6"-4"-423"16,-2 1 2-16,-7-1 9 16,-2-3-6-16,-2 1 4 0,0-3 1 15,3-2-1-15,-6 0 0 16,3 1-13-16,2 1 4 15,-2 3-7-15,3 7-2 0,-3 2 2 16,-1 2-10-16,1 1-4 16,1 0 2-16,2 16-7 15,14 37 3-15,-8-20 7 16,3 2-4-16,-8 0 4 16,0 2 2-16,0-3-6 15,-2-6 2-15,-4-5-1 16,-4-5-5-16,-4-7-2 15,-2-3-5-15,-2-5-18 16,1-2-3-16,-7-1-3 16,2-2 2-16,2-2 13 15,1 1 8-15,7-1 10 16,1 0 4-16,7 2-1 16,3 0-1-16,-2 1 0 15,0 1 2-15,22 0 10 16,35 4 8-16,-20-4 5 15,5 1 5-15,3 1 1 16,0-3-5-16,-7 0-9 0,-3 0-18 16,-9-2-47-16,-7-1-41 15</inkml:trace>
  <inkml:trace contextRef="#ctx0" brushRef="#br1" timeOffset="-146668.71">13902 14718 1197 0,'38'-75'431'16,"-43"75"-355"-16,-1 4-38 15,-7 3 8-15,-6 3-16 16,-1 8-1-16,-2 9-4 16,6 3-6-16,5 9-1 15,-1-2-11-15,9-1-1 16,3-3-1-16,6-5-5 16,7-2 1-16,8-9 1 15,3-2-2-15,11-9 0 16,-1-6 6-16,3-8 2 0,3-3 4 15,-11-5 14-15,-2-3 13 16,-4-4 20-16,-3-3 13 16,-7-6 9-16,-4-1-9 0,-9-3-15 15,-5-1-15-15,-11 4-21 16,-2 7-9-16,-12 9-12 16,-4 10-3-16,-10 4-38 15,1 3-18-15,5 2-59 16,3-1-31-16,23 1-291 15</inkml:trace>
  <inkml:trace contextRef="#ctx0" brushRef="#br1" timeOffset="-146082.98">14501 14702 1420 0,'0'0'466'0,"0"0"-466"15,-1-1 1-15,1 1 17 16,0 0 4-16,0 0 10 16,1 0-1-16,2-12-7 15,12-31-5-15,-2 21-3 16,-1 2-3-16,1-4 1 15,1 4 0-15,-4 7-1 16,0 1 8-16,-4 8-9 0,0 4 1 16,-3 11-10-16,1 9-5 15,1 15 1-15,-2 3 7 16,-1 6-5 0,-1-1 3-16,-1-8-2 0,-4-1-6 15,1-8 8-15,1-3-2 16,-2-12-3-1,3-5 1-15,-1-2 2 0,-6 12-3 16,-5-6 3-16,-7-5-2 0,0-8-5 16,-3 0 4-16,-5 0-3 15,8 1 4-15,1 2 0 16,6 1 0-16,11 0-2 16,2 1-2-16,12-1-2 15,3-1 1-15,12 0 12 16,5-3-3-16,4-4 6 15,4 1 0-15,-2-1-1 16,-1-2 0-16,-6 3-9 16,-4-2-18-16,-10 0-66 15,-3 0-440-15</inkml:trace>
  <inkml:trace contextRef="#ctx0" brushRef="#br1" timeOffset="-144540.59">24561 12982 374 0,'56'40'202'0,"-59"-38"3"16,-3-1-21-16,-2 0-10 0,0 1-17 15,-8 0-55-15,1 5-27 16,-7-1-36-16,-3 0-9 16,-5 3-14-16,-2-1-2 15,-9-1-7-15,1 2-4 16,0 1-5-16,-5-3 0 0,1 3-1 15,-6 2 6 1,-12-2-3-16,-3 1 2 0,-12 3-5 16,-11-2-4-16,-15 5 3 15,-8-1-3-15,-10 1 5 16,0 3-1-16,3-2 11 16,8 0-1-16,10 0 5 15,0-4-4-15,2-1-7 16,-6-3-1-16,-3 1 0 15,3 1-3-15,-10 0 1 16,-1 0 1-16,1-2-1 16,-7 1 2-16,7 0 2 15,3 3 0-15,5 0 5 16,10 1 5-16,6 3 7 16,3-1-1-16,1 1-5 15,0 2-7-15,5-2-5 16,0 4 2-16,2 0-1 15,3 0 2-15,4 1 1 0,5-1-2 16,13-2 4-16,3 1 5 16,12 0 6-16,0-3 2 15,3 6 7-15,-2 1-5 16,-6-2-3-16,2 6-4 16,-2-2-8-16,-1 2 0 0,4 0-5 15,2-1 0-15,4 0 9 16,5 3 3-16,5 1 14 15,-1 5 0-15,1-1-6 16,2-3-5-16,1-5-11 16,4-5-1-16,3-5 1 15,2-3-4-15,5 0 1 16,-2-4 2-16,-1-4-5 16,0 0-5-16,5-4-30 15,0-1-17-15,6-5-62 16,-3-8-182-16</inkml:trace>
  <inkml:trace contextRef="#ctx0" brushRef="#br1" timeOffset="-144102.3">20214 13929 1087 0,'-2'-5'448'0,"-1"-4"-275"0,3 2-98 0,-2 2-83 0,-4 7-6 16,-5 7 12-16,-7 9 0 16,-7 9 1-16,-1 12 5 15,1 7 2-15,2 1 4 16,4 0 0-16,5-5-6 16,4-9-1-16,2-8-1 15,2-8-2-15,3-9 2 16,2 1 0-16,9-9 3 15,4 2 1-15,8-3 2 16,11-4-2-16,9-3-2 16,9-6-1-16,10-2-2 0,1 0-11 15,4-3-115-15,-1-2-327 16,321-1339-171 109</inkml:trace>
  <inkml:trace contextRef="#ctx0" brushRef="#br1" timeOffset="-142986.87">21542 12960 916 0,'1'1'310'0,"-1"0"-300"16,-2 5-1-16,-4 3 21 15,-41 30 11-15,19-28 18 0,-1 3 6 16,-2-3-6-16,3-1-10 16,-2-1-15-16,2-4-12 15,-3 1-8-15,-2-2-4 16,-2-2-10-16,-8 1 5 15,-10-1-4-15,-4 0-1 0,-5 2 0 16,3 3 3-16,3 1-2 16,1-1 5-16,-8 3 3 15,0-2-5-15,-11 2-1 16,-3 0-2-16,-4 1-1 16,-5 1 0-16,1-1 4 15,-4 0-4-15,-5-2 0 16,1 3 0-16,1-1 0 15,0-1 1-15,2 4-1 16,-5-4-2-16,-4 4 2 16,-1 2 0-16,-2-1 0 15,0 6-2-15,-4 0-7 16,2-2 4-16,2-2-2 16,3-2 2-16,4-2 2 15,9 0 1-15,2 2 6 16,7-2 3-16,9 2 3 0,-3 0-4 15,3 2-6 1,1-3 4-16,4 4-1 0,5-1-1 16,4 2 2-16,4 1 0 15,2 1 2-15,2 3 2 16,2 2-1-16,4-2-6 0,-3 1-1 16,3-2 0-16,6 3 0 15,-6 0 0-15,6 3-1 16,5-1 2-16,-7-3-1 15,3 2 2-15,1 2 0 16,-5 0-2-16,6 4 3 16,2-1-1-16,-1 3 1 15,7 2 4-15,1-3 4 16,4 0-1-16,3-5 5 16,1 1 0-16,1-8 1 15,0-3 2-15,0-2-2 16,2-4 0-16,4-1-7 15,-2-1-5-15,3-4-4 16,-2 0 0-16,1-3-4 16,4-1-6-16,2-3-29 15,-2-4-22-15,3 4-222 16</inkml:trace>
  <inkml:trace contextRef="#ctx0" brushRef="#br1" timeOffset="-142724.18">17121 14159 1166 0,'-13'-29'403'16,"7"27"-334"-16,1 11-83 16,-5 5 0-16,1 19 9 15,-4 5 5-15,6 1 5 16,2 1 3-16,5-9 4 15,4-4-1-15,8-9-1 16,3-7 3-16,7-10 6 16,5-6-2-16,9-7 0 15,6-5-7-15,7-5-27 16,5 3-51-16</inkml:trace>
  <inkml:trace contextRef="#ctx0" brushRef="#br1" timeOffset="-141552.95">16519 12959 1004 0,'-38'-23'365'0,"35"36"-284"15,2 4-32-15,-1 7-20 16,-4 1 6-16,-4 5-9 16,-1-1 1-16,-9 0 1 15,-2 1-5-15,-10 1 2 0,-4-3-8 16,-8 1-3-16,-4-1 2 16,-9-5-6-16,-4 1-4 15,-11-2-1 1,-6-1 0-16,-6 0-4 0,-4-4 1 15,5 0 0-15,4-3-2 0,8-2 1 16,6 2 0-16,0 2-1 16,1 2 0-16,-5 4 0 15,-3 0 1-15,-1 3-2 16,-4-1-3-16,2 1-3 16,3 1-4-16,6-3 4 15,3-3 1-15,10-1 3 16,2-1 6-16,4-5-1 15,1-3 0-15,0 2 0 16,1 1-5-16,-5 6-1 16,-2 3 5-16,-1-1-1 15,-2 1-1-15,4-3 2 16,5 0-3-16,8 0 2 16,2-3 0-16,11-1-2 15,-2-1 3-15,2-2-2 16,2 0 1-16,0 0 2 0,3 0-1 15,-1-1 1-15,1 1 5 16,2 0-2-16,-1 0-1 16,1-1-1-16,2-1 2 15,-2-2-5-15,4-1 6 16,2 1-1-16,0-1-3 0,3 0 0 16,-1-5-1-16,7-1 2 15,3 3-1-15,0-4 1 16,1 0-2-16,0 0 0 15,0 0 3-15,0 0-2 16,-1 0 1-16,0 0-5 16,2 0 1-16,-2 0 1 15,1 0 0-15,0 0 3 16,-1 0-2-16,1 0-1 16,0 0 0-16,-1 0-3 15,0 0-15-15,0 0-62 16,0 0-181-16</inkml:trace>
  <inkml:trace contextRef="#ctx0" brushRef="#br1" timeOffset="-136918.49">18849 12909 724 0,'-29'-41'307'16,"29"42"-161"-16,-1 0-26 0,1 3-19 16,0-4-14-16,0 0-28 15,0 1-3-15,0 0-11 16,0 0-11-16,0 0-9 16,0 0-8-16,-12 6-13 15,-29 18 0-15,18-12-2 16,0 0-2-16,-10 1 0 15,-2 1 3-15,1 0-3 16,-8 0 2-16,6 1 3 16,-2 1-4-16,-6-4 0 15,2-1-1-15,-5 4 1 16,-5-5-4-16,-11 4 3 16,-6 0 0-16,-1 2-1 15,-2-3 2-15,9 3 0 16,4 0-3-16,8-3 1 15,3-1 2-15,-5-4-3 16,6 3 5-16,-3 3-1 16,-1 2-4-16,6 1 3 0,-9-3-1 15,1 1-3-15,-1 1 3 16,-1 0 0-16,-2-1 0 16,-1 0-4-16,0-3 2 15,3 0-4-15,3 1-1 0,1-1 6 16,5 3-4-16,-2 1 3 15,-3 1-2-15,-4 2 1 16,-9-2-4-16,3 1 1 16,4 4 5-16,7-2-1 15,8-1 2-15,7-3 3 16,7-3-5-16,5-2 0 16,4 0 5-16,1 1-3 15,1-2 5-15,-2-1-3 16,1 3-2-16,-4 1 2 15,-3-2-4-15,0 3-1 16,1-4 3-16,3 1 0 16,-2 0 1-16,6-2 3 15,-3-3-4-15,0-2 0 16,3-1 3-16,-5 0-3 16,3 1 0-16,-2-1-4 15,-2 1 4-15,-2-1-6 16,-6 4 1-16,-4 4-6 0,-5-1-6 15,-9 2 4-15,0-2 1 16,-1 0 6-16,-1 2 6 16,3-2 2-16,3 2-1 0,4-4 0 15,-2-2-2-15,4 4 0 16,1 0 1-16,-2 2-1 16,0-1 4-16,3 1-3 15,-1-2 3-15,5 4-3 16,3-2-1-16,4-2 2 15,3 3-5-15,4-2 7 16,-1-3-3-16,1 2 1 16,1-1 6-16,-1-3-2 15,1 5 3-15,5-1-6 16,1-2-1-16,1 1-2 16,1-1-1-16,-4 2 4 15,2 3 2-15,2-1-3 16,-2 0 4-16,3-1-3 15,1-1 3-15,-3 0 3 16,3-2-4-16,0 3 1 16,2-3 2-16,-2 4-2 15,-1 1 3-15,-2-3-3 0,-1 2-1 16,-3-2 1-16,3 1-5 16,1 0 0-16,1-2 2 15,1-4-2-15,3-1-4 16,3-4-27-16,1-1-43 0</inkml:trace>
  <inkml:trace contextRef="#ctx0" brushRef="#br1" timeOffset="-136657.78">14942 14230 1172 0,'25'-12'360'0,"-37"24"-392"16,0 8-8-16,-5 3 20 15,-1 2 17-15,3 5 5 16,3-4 0-16,8-6 5 16,4-3-4-16,7-10-2 15,7-4 0-15,9-4-3 16,0-6-18-16,3-4-108 0,-3-3-166 15</inkml:trace>
  <inkml:trace contextRef="#ctx0" brushRef="#br1" timeOffset="-135790.74">14061 13874 1022 0,'-49'39'367'15,"40"-38"-312"-15,1 1-18 0,-7 1 11 16,-3 4-4-16,-6-2-1 15,-12 4 5-15,3 1-7 16,-4-1 0-16,1 0-4 16,3-2-4-16,-6-2 0 15,-2-3-7-15,-7 2-8 16,-5-1-6-16,-7 4-5 16,-8 3-2-16,-7 0-4 15,0 1 1-15,0-2-3 16,4 1 2-16,3 1 1 15,-4 0-3-15,1 1 3 16,-1-1-2-16,2 0-2 16,1 3 5-16,4 3-3 15,2 4-1-15,2-2 0 16,4-1-4-16,2-3 4 16,6-2 3-16,6-3 0 15,6 1 1-15,2 1-3 16,3 5-3-16,1 1-1 15,-2 1 4-15,6-3-3 0,-5 0 2 16,6-3 2-16,4 1-1 16,-1-3 1-16,8 1 1 15,-3 1 0-15,0-3-3 0,5 4 0 16,-8-4 2-16,3 3-1 16,8-1 0-16,-7-5-12 15,7-4-18-15,1-4-54 16,-3-7-69-16</inkml:trace>
  <inkml:trace contextRef="#ctx0" brushRef="#br1" timeOffset="-135557.53">11844 14261 1169 0,'-4'2'394'0,"-7"7"-391"15,2 3-4-15,-6 5 1 16,-2 4 0-16,0 2 4 16,2-2 3-16,5-1 6 15,6-3 2-15,6-1-2 0,2-2 2 16,10-4 2-16,4-4 4 16,8-2 6-16,3-2-5 15,6-2-15-15,2 0-48 16</inkml:trace>
  <inkml:trace contextRef="#ctx0" brushRef="#br1" timeOffset="-134338.22">9309 14886 845 0,'-33'-16'354'15,"24"15"-158"-15,-2 1-146 16,-2 0-3-16,-4 8-1 16,0 3-11-16,-1 9-1 15,1 4 0-15,4 10-5 16,1 2-1-16,8 4-14 15,3-5-1-15,10-7-8 16,7-4-5-16,5-7 2 16,4-3-5-16,-1-11 1 15,-1-1 3-15,2-7 3 16,-3-4 0-16,-3-2 2 16,-2-4 2-16,-6-8 5 15,-1-1 9-15,-7-9 4 16,-1-3-3-16,-7-4-5 0,-2 2-4 15,-3 7-4-15,-3 4-2 16,-2 9-7-16,0 8-1 16,-4 11-18-16,6 7-8 15,6-3-36 1,0-1-42-16,-12 18-269 0</inkml:trace>
  <inkml:trace contextRef="#ctx0" brushRef="#br1" timeOffset="-133922.45">9786 14892 1002 0,'-5'0'373'0,"-7"3"-244"16,-2 1-68-16,-4 9 3 15,-2 4 8-15,4 9-23 16,-1 8-12-16,11 4-24 16,6 2-5-16,9-2-4 15,4-9-2-15,7-3-3 16,-1-6-2-16,1-6-1 0,1-3 2 16,-3-9 2-16,1-3-2 15,1-8 2-15,0-1-2 16,0-8 2-1,0-3 7-15,-6-8 8 0,-1 0 8 0,-8-8 8 16,-5-1 5-16,-8 4-6 16,-5-2-6-16,-2 12-8 15,-5 6-9-15,1 12 0 16,-2 4-5-16,1 6-6 16,2 4-15-16,7-1-45 15,3 2-24-15,8 1-214 16</inkml:trace>
  <inkml:trace contextRef="#ctx0" brushRef="#br1" timeOffset="-133468.66">10587 14899 995 0,'1'1'392'16,"-1"0"-200"-16,-7 1-179 16,-19 0 4-16,-22 11 15 15,27 0 9-15,5 7 3 16,5 4-4-16,2 9-13 0,2-2-13 15,12 6-7-15,3 0-1 16,10-9-7-16,2 0-6 16,9-10-7-16,0-6-2 0,3-5 4 15,4-7 1 1,-9-5 5-16,1-4 4 0,-6-7 1 16,-5-3 1-16,-2-12 13 15,-3-1 10-15,-4-7 18 16,-1-3 7-16,-10 3-4 15,-5-1-7-15,-6 6-10 16,-5 6-4-16,-6 14-6 16,-4 7-5-16,-2 13-12 15,3 9-13-15,6 5-39 16,4-2-31-16,14-1-164 16</inkml:trace>
  <inkml:trace contextRef="#ctx0" brushRef="#br1" timeOffset="-133019.65">11325 14858 1356 0,'-1'0'460'16,"-6"3"-450"-16,-2 4-7 0,-7 10-2 15,-2 6 2-15,3 12 4 16,4 2 1-16,10 4 2 16,3-2-2-16,9-8-5 15,3-2 2-15,7-6-5 16,1-4 0-16,3-8 0 16,8-4-2-16,2-13 0 15,2-6 3-15,4-9 7 16,-7-3 10-16,-5-8 31 15,-6-2 20-15,-10-6 13 16,-7-4 1 78,-15-2-22-79,-4 0-17-15,-12 11-17 0,-8 6-7 0,-9 12-18 0,-6 8-11 0,-5 5-44 16,2 4-30-16,6 2-40 0</inkml:trace>
  <inkml:trace contextRef="#ctx0" brushRef="#br1" timeOffset="-131387.43">13346 12961 1066 0,'-1'-2'402'16,"-1"0"-291"-16,-2 1-42 0,4 2-42 16,0 0-6-16,0 0-8 15,0 0-1-15,-3 6 10 16,-5 9-2-16,-42 31-7 15,28-23-4-15,-10 4-8 16,1 0 1-16,-4 2-1 16,-5-3 0-16,-1-2 5 15,-5-1 2-15,-4-1 6 16,-2-1 7-16,-3-6-4 16,1 1-1-16,-4-6-2 15,-3 1-6-15,-7 1-5 16,-12-7-1-16,-4 3-1 15,-6-3-2-15,2 1 5 16,4 4-1-16,-8-2-3 16,0 1 3-16,-9-1-1 15,0 0 3-15,-2-1 2 16,-8-3-5-16,4 0 0 0,-4-2-2 16,0-1-1-16,1 1 1 15,-5 4 0-15,1 0 4 16,0 0-3-16,5 1 4 15,2-1-3-15,0 2-4 0,6-1 3 16,1 3-3-16,-2 0-1 16,4 0 3-16,-1 2 0 15,4-7 3-15,12 2-3 16,0-3 0-16,1 0 0 16,3 2-3-16,2-2 7 15,0 1-3-15,7 4 3 16,-1-1-4-16,-3 2-1 15,2 0 2-15,1-1-4 16,4 4 3-16,8 0 0 16,2 0 1-16,5 2-1 15,0 1 0-15,-7 2-4 16,4 5 2-16,-6-4 3 16,2-1 1-16,6-1 0 15,-1-1-1-15,6 9-2 16,-1-6-2-16,2 6 0 15,0-3 4-15,2 1 0 16,7 0 1-16,4-1-1 0,1 1-3 16,3-1 6-16,-3 0-5 15,2 1 4-15,4 4-1 16,-2 1-4-16,2 0 1 16,-4 5 1-16,-1-4 0 15,5-5 0-15,3 0 1 0,2-3 1 16,1-1 1-16,-4 4 1 15,-2 1 0-15,4 2-1 16,-5 1 0-16,7-6 5 16,-1-2-2-16,7-10-2 15,10-2 2-15,4-4-1 16,1-5 0-16,1 3 3 16,-1-3-1-16,0 0-3 15,0 0-3-15,0 1-6 16,0 0-6-16,0 0-16 15,0 0-14-15,0 0-36 32,0 0-16-32,0 0-167 0</inkml:trace>
  <inkml:trace contextRef="#ctx0" brushRef="#br1" timeOffset="-131074">7559 14321 1141 0,'-1'0'406'0,"-4"-1"-344"0,0 2-62 16,5 0-10-16,0 0 0 15,0 0-2-15,-8 20 17 16,-17 36 11-16,17-24 5 16,-1-2 5-16,6 2 0 15,-2-2-1-15,3 0-5 16,0-4-1-16,0-10-10 15,2-2 0-15,3-9 6 16,0-1 3-16,6-5 7 16,3 0 5-16,11-8 3 15,7-5-5-15,7-5-4 16,2-5-5-16,5 1-47 16,-1 3-22-16</inkml:trace>
  <inkml:trace contextRef="#ctx0" brushRef="#br1" timeOffset="-130154.64">5925 14978 906 0,'-37'-26'372'0,"17"31"-159"15,-6 5-147-15,-3 8-15 16,-3 1 6-16,3 5 0 15,1 2-5-15,10 2-10 16,3 2-4-16,12 1-21 16,5 3-6-16,4-1-5 15,8-1-5-15,3-4-1 0,2-3 0 16,12-6-2-16,-3-1 0 16,5-11 2-1,0-4-1-15,-2-8 0 0,-4-8 1 16,1-3 1-16,0-1-1 0,-5-6 2 15,-2 0 0-15,-9-4 8 16,-6-3 10-16,-6-5 9 16,-6-2 2-16,-11 1 0 15,-6-3-5-15,-5 11 4 16,-2 8-9-16,-5 8-4 16,2 11-5-16,-5 6-6 15,3 5 0-15,-1 6-22 16,3-2-21-16,15 2-45 15,4-7-23-15,21-4-295 16</inkml:trace>
  <inkml:trace contextRef="#ctx0" brushRef="#br1" timeOffset="-129607.73">6553 14981 929 0,'0'-2'346'0,"-3"0"-243"16,-3-3-16-16,-2 7 11 15,-2 3-15-15,-5 5-16 16,1 2 0-16,-4 6-16 16,0 2-6-16,-1 2-20 15,1 9-5-15,7 4-10 16,1-2-2-16,7 1-2 16,3 2-3-16,9-9 0 15,4 3-3-15,10-7-5 16,3-7-2-16,5-5-3 15,3-4 1-15,-9-8-4 16,3-4 1-16,-4-6 4 16,0-2-1-16,3-3 10 15,-7-4 0-15,-1-3-1 16,-8 0 4-16,-8-4 14 0,-4-2 9 16,-14-2 9-16,-4-3-1 15,-4 3-9-15,-5 1-7 16,1 12-2-16,-1 6-6 15,-5 6-5-15,1 2 2 0,4 5-18 16,3-1-13-16,9 4-45 16,12 3-25-16,11-7-380 15</inkml:trace>
  <inkml:trace contextRef="#ctx0" brushRef="#br1" timeOffset="-129038.13">7178 14997 686 0,'2'26'367'16,"-14"-26"13"-16,6 0-253 0,-8 4-43 16,-3 5 4-16,2 3-12 15,-7 0-15-15,9 2-21 16,0 2-10-16,0 1-26 15,7 8 0-15,5 2-4 16,0-2 0-16,5 1 3 16,1-4-6-16,7-5 2 15,4 1-3-15,5 0-3 16,2-5 4-16,-1 1 0 16,-3-8-1-16,7-8 2 15,-7-2-1-15,7-10 3 16,1 1 0-16,-6-8 6 15,-2-4 7-15,-7-2 15 16,-3-2 6-16,-10-7 8 16,-1-3 1-16,-11 0-7 15,-7 2-5-15,-2 7 1 16,6 20-10 0,7 5-3-16,0-1-6 0,-25-2-13 0,3 5-2 15,2 9-45-15,18 6-19 16,12-4-59-16,-1-1-48 15</inkml:trace>
  <inkml:trace contextRef="#ctx0" brushRef="#br1" timeOffset="-128491.35">7854 14894 1022 0,'72'-20'417'16,"-71"20"-259"-16,0 0-75 0,-2 0-8 16,1 0-18-16,0 0-5 15,0 1-22-15,0 0-5 16,-14 8-8-16,-28 30-5 16,27-7 1-16,5 1-4 0,4 5-1 15,1 2-3-15,7-8-5 16,8-1 0-16,1-6-8 15,7-4 1-15,1-3 1 16,2-5 2-16,5-9-1 16,0-1 2-16,-2-9 2 15,-1-5-1-15,4-5 2 16,-3-5 6-16,1-7 30 16,-6-1 18-16,-11-5 31 15,-7-1 4-15,-5 3-18 16,-11-1-12-16,-5 9-20 15,-5 8-9-15,-12 8-10 16,3 8-9-16,-5 0-29 16,7 0-35-16,2 0-85 15,8 0 140-15</inkml:trace>
  <inkml:trace contextRef="#ctx0" brushRef="#br1" timeOffset="-124668.58">24250 15631 22 0,'-3'0'13'0,"0"-5"14"16,-2 2 23-16,5 3 14 0,1 0 12 16,-1 0-12-16,1 0-30 15,-1 0-13-15,0 0-21 16,0 0-4-16,0 1 2 16,0-1 0-16,0 0 7 15,0 0 17-15,0 0 40 16,1 0 17-16,1 0 20 15,-1 0-9-15,0 0-26 16,0 0-10-16,0 0-1 16,0 0 2-16,0 0 4 15,0 0 2-15,0 0-15 16,0 0-2-16,-1 0-9 16,0 0-1-16,1 0 5 15,-1 0 3-15,0 0 8 16,2 0 1-16,-1 0 2 15,-1 0 2-15,0 0-14 16,0 0-2-16,0-1-13 16,0 1-11-16,0 0-4 15,-6-3-3-15,1-1 1 0,-1 2 6 16,4 2 1-16,2 0-4 16,0 0-3-16,0 0-6 15,0 0 2-15,0 0 4 16,1 0 3-16,9 1 4 0,13 3-4 15,33 8 2-15,-28-9-4 16,5 1-4-16,10-1-3 16,1 0 1-16,13-3-2 15,3 1 2-15,10-3-1 16,8-2 0-16,6 2 0 16,-1 0 2-16,4 1 8 15,-9-1 9-15,0 2 1 16,-2 0-3-16,-3 3-6 15,-2 3-11-15,-3-1-3 16,1-3 0-16,-4 4-2 16,-3-2 3-16,-3-1-1 15,-1 2-3-15,-3-3 2 16,4 0 1-16,-6 0 0 16,0-1 3-16,-7 0-3 15,-6 3-2-15,-6-2 4 16,-5 1-2-16,1 3 0 15,3-4 2-15,5-2-2 0,1 1 1 16,9-2-2-16,-4-1 4 16,1 1-3-16,0-1-2 0,-8 0 5 15,-4 2 0-15,-2 0 1 16,-3 0 4-16,-1 4-3 16,0-2-5-16,0-1-1 15,3-1 0-15,3-3 1 16,-1-1 0-16,2 3 12 15,1 0 5-15,-4 1 8 16,1 0 12-16,-7-1-7 16,-1 1-6-16,3 0-9 15,-1 0-8-15,3 1 1 16,2-1-1-16,0 2-6 16,1 0-1-16,-1 1-1 15,2-1 6-15,4-2 14 16,4 1 1-16,0-1 1 15,2 0-3-15,-7 0-8 16,-2-1 0-16,-6 0-6 16,-1 1-5-16,-1-2 0 15,3 0-2-15,1 4 3 0,-3-1 0 16,0-1-4-16,-3 1 4 16,5-1-2-16,5 0 4 15,6 0-1-15,4-1 2 16,3 1 3-16,-3-1 2 15,-4-2 3-15,-1 1 1 0,-9-1-3 16,0 0-4-16,-2 2-5 16,-3-2-2-16,6 1-2 15,-2 0 1-15,3 1 5 16,-1-1 1-16,-1 1-1 16,4 0 1-16,-1-1-6 15,7 2 1-15,-3-2 2 16,-1 0 0-16,-2 0 1 15,-2 0 4-15,-4-1-2 16,0 3-2-16,-6 0 1 16,1-2-3-16,-1 0-4 15,1 0 4-15,1 1 0 16,1 1 0-16,-3 0 1 16,2-1 0-16,-1 0 0 15,0 1 4-15,5 3 1 16,-3-2 1-16,2 1 1 15,-4-1-3-15,-2 0 3 0,-2-1 0 16,0 1-6-16,1 1 1 16,0-1-3-16,2 1 2 15,7-1 3-15,-1 0 0 16,0 0 1-16,2 1-5 0,-5 2 1 16,3-2 0-16,1 0 0 15,-9 0 3-15,3-1-2 16,-3 0 4-16,-2-1-3 15,5 1 2-15,-4-1-1 16,1 2 0-16,1-2 1 16,-2 0-3-16,4 0 2 15,-2 0-3-15,3 0-1 16,3 1-1-16,1 0-3 16,4 2 1-16,0 0 0 15,1 1 5-15,1-1 1 16,-1-2-3-16,-3-1 2 15,-4 0-3-15,-3-1 1 16,-6-1 1-16,-1-2-1 16,-2 4 5-16,-2-1-6 15,-1 1 2-15,-3 0-4 16,-3-1-4-16,-3 1-6 16,-1-1-13-16,-1 1-17 0,0 0-10 15,0 0-31-15,0 0-14 16,-1 0-34-16,-14-5-191 15</inkml:trace>
  <inkml:trace contextRef="#ctx0" brushRef="#br1" timeOffset="-124291.21">29760 15586 1007 0,'-27'-46'371'0,"32"49"-298"16,4 6-7-16,4 1-3 15,-1 1-7-15,3 1-5 16,-4-4-4-16,3 6 1 15,3-6 7-15,-2-1 8 0,5 1-1 16,-2-4 5-16,1 1-2 16,-2 0-11-16,-5-5 3 15,-4 3-18-15,-6-2-14 16,-6 1-12-16,-6 3-7 16,-15-1-7-16,-8 4-1 15,-19-1-2-15,-9 2-17 0,-12 4-48 16,0-1-25-1,1-1-154-15</inkml:trace>
  <inkml:trace contextRef="#ctx0" brushRef="#br1" timeOffset="-123357.8">24367 15577 991 0,'-12'0'350'16,"-18"-4"-276"-16,2 4-10 0,-4-3 3 16,-2 1-5-16,3 2-19 15,-1-3-5-15,5 4-7 16,1 1-3-16,8 3-10 15,4 2-3-15,4-1-3 16,3-1 0-16,2-1 0 16,1-1 1-16,2 1-6 15,0 1-3-15,1 0-2 16,-2-3 1-16,3-1-3 16,0 0 0-16,0 1 0 15,0-1-4-15,0 0 7 16,1 0 2-16,0 0 11 15,0 0 4-15,18 2 11 16,36 35 3-16,-22-26-12 16,-2 0-11-16,2 1-55 15,-3 1-25-15</inkml:trace>
  <inkml:trace contextRef="#ctx0" brushRef="#br1" timeOffset="-122241.18">24572 14547 746 0,'-2'26'318'0,"3"-28"-166"0,-1-4-22 16,-3 3-25-16,3 3-13 15,0 0-21-15,-1 0-2 16,-16 0-13-16,-29 8-13 0,21 10-18 16,-7 6-6-16,-1 5 2 15,0 3 3-15,9-1 1 16,5 2 0-16,7-2-11 16,9 0-7-16,0-3-5 15,9 0-1-15,8-5 1 16,-1 0 4-16,12-8 1 15,0-3 2-15,7-5-3 16,1-6 2-16,0-3-1 16,-3-5-7-16,-4-9 2 15,-3 0 1-15,-7-5 4 16,0-3-3-16,-6-3 7 16,-3-2 2-16,-7 0 3 15,-7-2 10-15,-8 1 1 16,-4 0 1-16,-2 0 1 15,-4 6 1-15,0 5-9 16,0 4-6-16,-5 7-21 16,3 2-23-16,8 6-54 0,2 0-46 15,12 6-368-15</inkml:trace>
  <inkml:trace contextRef="#ctx0" brushRef="#br1" timeOffset="-121641.48">25031 14617 1037 0,'25'24'390'0,"-36"-26"-255"16,0 1-75-16,1 1-20 15,-4 3 3-15,3 2-8 16,-1 3-7-16,0 6-3 15,1 5-2-15,-1 5-8 16,3 3 0-16,3 3-9 16,0-5 0-16,6 4-5 15,4-3 0-15,10-2 0 16,4 0 2-16,7-4 4 16,7-3-4-16,4-4 2 15,0-6-3-15,-1-8 1 16,-3-4 0-16,-9-8 2 15,1 0 4-15,-6-3 3 16,-1-7 3-16,-1-2 6 16,-8-5 2-16,-5-4-2 15,-9-3 4-15,-11 0 5 16,-4 3 4-16,-2 6 14 0,1 9 0 16,0 7-6-16,5 3-14 15,-3 4-13-15,-2 1-18 16,2 7-48-16,2 1-19 0,8 2-55 15,4 2-20-15,12-1-310 16</inkml:trace>
  <inkml:trace contextRef="#ctx0" brushRef="#br1" timeOffset="-121091.6">25660 14643 927 0,'-6'0'359'0,"-3"3"-222"16,5-2-29-1,-1 1-2-15,-17 1-18 0,2 4-29 0,-2 8-7 16,5 0-13-16,2 3-8 16,2 5-12-16,0 0 1 0,6 3-9 15,0-1 2-15,9 1-5 16,3-1-5-16,4-2 3 15,5 4 1-15,1-6-1 16,2-5-2-16,7-2-2 16,0-4-2-16,2-9 1 15,-1-1 3-15,5-9 0 16,-6-5-2-16,-2-4 6 16,0-7 2-16,-10-3 12 15,2-2 2-15,-7-1 8 16,-7-1-3-16,-9 2 0 15,-7 3 6-15,-3 4-12 16,-5 3-1-16,2 8-10 16,0 5-14-16,2 2-45 15,6 2-27-15,6 1-58 16,3 2-42-16</inkml:trace>
  <inkml:trace contextRef="#ctx0" brushRef="#br1" timeOffset="-120390.77">26296 14701 1767 0,'0'-4'-2'0,"-10"3"2"0,-4-3 7 16,-2 4 4-16,-6 5 11 16,1-1 12-16,4 4-3 15,-2 5 1-15,-4 0-11 16,7 10-8-16,-4 1 1 0,9 8 7 16,8 2-1-16,4-2-4 15,2-4 1-15,9-13-13 31,-5-7 4-31,-2 0-2 0,26 18-4 16,5-6 1-16,7-2-3 0,-15-17 0 16,1-4 2-16,-2-13 1 15,0-7 12-15,1-8 23 16,-3-4 14-16,-4-2 15 16,-6-4-7-16,-8 0-22 15,-6 6-11-15,-7 5-17 16,-7 6-3-16,-14 16-19 15,-8 0-25-15,-10 8-76 16,-6 0-41-16</inkml:trace>
  <inkml:trace contextRef="#ctx0" brushRef="#br1" timeOffset="-119572.08">27517 14759 327 0,'44'11'121'0,"-34"-10"-92"16,-3 0-1-16,-4 0 45 0,-1 0 30 15,-2-1 56 1,0 0 23-16,0 0 6 0,0 0-14 16,-15-4-34-16,-38-6-22 15,21 17-30-15,5 5-8 16,0 4-24-16,1 3-18 16,10 6-26-16,2 4-2 0,12 0-6 15,5 3-1-15,10-4 2 16,7-1 0-16,7-7 0 15,5-2 0-15,5-3 4 16,-1-7-5-16,-3-5-2 16,0-3 7-16,-5-11-9 15,-1 1 2-15,-4-9 4 16,-9-5 5-16,-4-5 9 16,-9-6 9-16,-11-4 4 15,-1 1-9-15,-13 3 6 16,-3 3-7-16,1 13-1 15,-1 0 4-15,1 11-11 16,3 1-8-16,-2 5-1 16,-1 2-7-16,4 3-12 15,4 1-17-15,6 2-44 16,4 1-26-16,6 0-103 0,2 3-169 16</inkml:trace>
  <inkml:trace contextRef="#ctx0" brushRef="#br1" timeOffset="-119057.91">28142 14790 756 0,'2'0'363'15,"-1"0"-116"-15,0 0-134 0,0 0 1 0,0 0-24 16,0 0-14-16,-1 0-16 16,0 0-7-16,-20 0-11 15,-29 14-6-15,25 5-18 16,1 6-6-16,7 3-5 15,2 0-3-15,12 2-1 16,-1 0 0-16,6-2 0 16,5 4-1-16,5-5 0 15,2-2-3-15,7-9 1 16,1-7-3-16,2-10 3 16,7-5 0-16,3-8 9 15,0-4 11-15,-4-3 17 16,-6-7-1-16,-10-3 5 15,-5 1-12-15,-6-5-12 16,-8 1-3-16,-9 0-8 0,-2 3 5 16,-6 7 0-16,-1 7 4 15,-1 7 0-15,-2 4-5 16,5 5-4-16,-3 1-7 16,4 2-38-16,0 1-23 0,6 0-56 15,6 1-16-15,5 1-295 16</inkml:trace>
  <inkml:trace contextRef="#ctx0" brushRef="#br1" timeOffset="-118441.47">28765 14772 1101 0,'44'-16'380'0,"-56"13"-333"15,-2 1-25-15,-2 2 9 16,-2 0 6-16,-4 6 12 16,2-1-2-16,-4 5-9 15,2 6-6-15,-1 0-17 16,-3 4-1-16,3 6-4 15,1 1-1-15,9 7 0 16,3-3-2-16,12 1-6 16,7-4 2-16,7-5-3 15,4 0 2-15,10-9 2 16,0-5-4-16,7-2 3 16,0-7 0-16,-1-10-1 15,0 2 1-15,-7-10 11 16,-3-5 5-16,-7-3 16 15,-7-4 6-15,-7-1 1 16,-5-4-6-16,-8 3-11 16,-6-1-4-16,-5 5-6 0,-3 7 0 15,-7 9-6-15,3 1-9 16,-3 9-40-16,9 2-33 16,2-1-66-16,8 2-173 0</inkml:trace>
  <inkml:trace contextRef="#ctx0" brushRef="#br1" timeOffset="-117756.59">29231 14759 1083 0,'39'3'400'0,"-48"-4"-299"16,0-1-18-16,-7 2-1 16,0 3-9-16,-6 3-24 15,0 5-8-15,0 6-12 16,-1 5-10-16,11 9-11 16,2 4-2-16,9 4-6 15,7-1-2-15,7-3 3 16,4-5-6-16,6-8-1 15,1-1 6-15,-1-12-6 16,0-3 6-16,1-8 0 16,2-4 0-16,0-9 28 15,0-3 19-15,-1-9 25 16,-3-3 15-16,-4-4-12 16,-4-3-17-16,-11-3-19 15,-3 2-13-15,-12 7-16 16,-6 5-4-16,-11 14-9 15,-7 6-1-15,-4 6-39 16,0 0-37-16,8 2 3 0</inkml:trace>
  <inkml:trace contextRef="#ctx0" brushRef="#br1" timeOffset="-113374.77">7714 16627 1347 0,'-3'-1'457'0,"-25"-8"-438"16,-37 0-15-16,31 18-3 0,1 3 6 15,2 4 4 1,2 5 4-16,2 5 4 0,5 9-4 16,-3 6-3-16,6 15-1 15,3 2 2-15,6 6 2 16,5-2-2-16,3-2-3 16,4-5-7-16,9-6-1 15,5-5-2-15,10-10-2 16,6-3 2-16,7-15 5 15,4-3 2-15,5-14 7 16,3-9 1-16,6-12-1 16,-1-6 2-16,-1-13 3 15,-2-1-1-15,-13-6 16 16,-4-4 4-16,-13-4 8 16,-7-1 4-16,-16-2-13 15,-11-2-5-15,-12 1-10 16,-8 3-5-16,-9 11-13 15,-5 8-3-15,-9 21-10 0,3 7-14 16,-6 12-46-16,1 5-36 16,9 2-149-16</inkml:trace>
  <inkml:trace contextRef="#ctx0" brushRef="#br1" timeOffset="-112199.23">10119 16592 711 0,'-1'-4'393'15,"1"-4"-13"-15,-2 5-264 16,-3 2-29-16,-10 1-32 15,-5 0-16-15,-11 4-6 16,-4 2 5-16,7 8 23 16,-5 3 5-16,8 12-4 15,-3 6-2-15,-1 19-24 16,9 11-8-16,4 5-19 16,9-1-3-16,7-4-9 15,7-4 2-15,13-5-1 16,8-5-4-16,11-10-4 15,6-7-4-15,7-12 2 16,4-9 5-16,-2-14-1 16,-3-9 5-16,-2-16-5 15,-5-4 3-15,-4-6 0 16,-3-9 0-16,-14-1 35 16,-1 2 10-16,-14-3 39 15,-3 4 12-15,-13-6-16 16,-9 1-8-16,-11 3-34 0,-6-1-11 15,-3 12-9-15,-2 5-6 16,-6 9-6-16,-1 8-2 0,-6 7-41 16,4 1-34-16,4 2-94 15,10 0-31-15</inkml:trace>
  <inkml:trace contextRef="#ctx0" brushRef="#br1" timeOffset="-109724.29">11812 16630 440 0,'49'28'237'15,"-49"-28"-53"-15,-2 0-13 16,2 0 19-16,0 0-12 16,0 0-19-16,0 0-46 15,1 0-20-15,0 0-26 16,-1 0-3-16,0 0-21 16,0 1-13-16,0 6-8 15,-1 23-11-15,-2 54 13 16,3-30 5-16,-4 1-9 15,1-3-1-15,0-10-19 0,1-2-7 16,1-5-23-16,1-5-21 16,-1-4-42-16,-1-6-14 15,1-11-66-15,-2-2-133 16</inkml:trace>
  <inkml:trace contextRef="#ctx0" brushRef="#br1" timeOffset="-109240.84">11836 16772 853 0,'-82'-60'320'0,"79"56"-243"15,3-1 5-15,5 0 4 16,5-2-16-16,10-2-3 16,7 1-1-16,7-2 12 15,8 1 9-15,11 6 0 16,3-1 3-16,8 8-15 0,-1 6-10 16,-4 11-32-16,-5 5-8 15,-4 10-18-15,-5 0-10 16,-6 7-3-16,-5 1-1 15,-12-6 3-15,-3 1 2 0,-14-10 0 16,-6 2-6-16,-15-6-12 16,-9 0-1-16,-11-1-5 15,-4-1 9-15,-5-1 5 16,-4-3 6-16,-1-5 9 16,3-3 0-16,2-3 0 15,1-4 1-15,6-3-4 16,5-1 0-16,9-2 4 15,7 0-2-15,0 1-26 16,2 1-19-16,1 0-52 16,2-2-27-16</inkml:trace>
  <inkml:trace contextRef="#ctx0" brushRef="#br1" timeOffset="-108434.47">13054 16599 1253 0,'1'-3'447'0,"-1"-3"-374"16,1-2-5-16,-1 8-12 15,-1 2-10-15,-3 9-19 16,0 9-13-16,-2 15-5 15,3 9 4-15,3 15 2 16,3 0 7-16,7 1-2 16,-1-4-2-16,-1-7-7 15,-1-2-7-15,-2-7 3 0,-2-5-4 16,-2-11-20-16,-1-3-14 16,-2-10-41-16,0-2-26 15,2-9-38-15,0-5-110 16</inkml:trace>
  <inkml:trace contextRef="#ctx0" brushRef="#br1" timeOffset="-108105.23">13059 16684 1018 0,'-77'-39'345'0,"77"36"-323"15,8 0-5-15,11-2 30 16,3-3 15-16,8-2 25 16,6-1 7-16,6 0-8 15,2 1-9-15,4 5-27 16,-6-2-11-16,-11 3-28 0,1 0-4 15,-9 1-14-15,2 3-16 16,0-1-13-16,-2-1-12 16,-5 0-23-16,-4 0-15 15,-7 2-133-15,-1 0-125 0</inkml:trace>
  <inkml:trace contextRef="#ctx0" brushRef="#br1" timeOffset="-107842.49">13011 16868 1228 0,'0'0'424'15,"2"1"-387"-15,8-3-25 16,2 2 7-16,16-1 17 15,4-4 10-15,9 3-4 16,0-2-8-16,0 3-20 16,-1 0-14-16,-5-1-24 15,5 5-13-15,-12-3-105 0,2 3-134 16</inkml:trace>
  <inkml:trace contextRef="#ctx0" brushRef="#br1" timeOffset="-107595.16">13004 17176 1249 0,'4'2'424'0,"5"4"-377"16,9 4-6-16,9-7 30 15,7 0 19-15,12-7 3 16,3-4-5-16,6-3-31 16,-2-1-23-16,-4 3-59 15,-2 0-39-15,-9 5-62 16,-1 0-220-16</inkml:trace>
  <inkml:trace contextRef="#ctx0" brushRef="#br1" timeOffset="-106035.73">14198 16721 851 0,'7'28'352'0,"-4"-30"-199"16,0 0-11-16,5-4-16 16,-3-5-26-16,6-5-27 15,8-1-13-15,-4-2-6 16,2-2-11-16,6-2-11 15,-9-1-3-15,2 1-12 16,-3 0 2-16,-6 4-10 16,6 6-7-16,-9 5-2 0,7 4 0 15,-11 4 1-15,0 0-2 16,0 4-4-16,0-3-3 16,0 1 4-16,-1 28 4 15,4 46 6-15,4-21 1 16,-1 10-6-16,4-6 0 0,-4-2-2 15,-3-5-5-15,-2-12-4 16,-5-5 3-16,-2-10-3 16,-2-5 4-16,-6-5 2 15,2-5-4-15,-2-4-2 16,0-1 0-16,-3-5 6 16,0 0 1-16,-1-1 0 15,4 0 0-15,4 0 1 16,-2 1 0-16,0-3 3 15,3 2 0-15,2-1 6 16,4 0 1-16,3 2 1 16,2 0-1-16,-1 0-1 15,4 1 5-15,24-1 17 16,32-2 12-16,-20 3 8 16,2 0 0-16,1 2-13 15,-3-1-17-15,-7 2-7 16,-6-3-11-16,-5-1-27 15,-3 0-43-15,-5-7-196 0</inkml:trace>
  <inkml:trace contextRef="#ctx0" brushRef="#br1" timeOffset="-100324.95">15226 16615 806 0,'-7'-3'383'0,"-3"-2"-122"16,-27-13-156-16,27 15-5 0,4 1-18 15,0-1-6-15,4 2-14 16,2-1-7-16,0 2-14 16,0 0-3-16,1 0-16 15,0 0-7-15,0-1-13 16,21-14-5-16,42-26 1 15,-25 29 2-15,6-1 3 16,-6 3 5-16,-5 4-7 16,-4 2-1-16,-4 6 3 15,-2 0-3-15,-7 5-3 16,1 3 1-16,-7 0-4 16,-1 3 1-16,-3 4 1 15,-4 5 1-15,-8 9-1 16,-5 5 0-16,-9 12 6 15,-8 5-6-15,-13 7 4 16,-2-1-6-16,-5-8-6 16,-2-2 7-16,3-12-1 15,0-4 3-15,9-8 6 16,7-5-6-16,12-8 3 0,8-1 0 16,7-8-2-16,1-1 6 15,2 0-4-15,1-2-5 16,0 1 3-16,1 0 2 0,28 3 0 15,33 3 13-15,-19-3 2 16,3 0-2-16,-1 0 17 16,3 1 1-16,-4-5-3 15,-3 0-2-15,-7-6-21 16,-2 3-19-16,-8 0-55 16,-5 1-37-16</inkml:trace>
  <inkml:trace contextRef="#ctx0" brushRef="#br1" timeOffset="-99624.85">16425 16484 1078 0,'-1'-4'400'0,"-3"-3"-308"0,-1-2-19 15,-4 6-15-15,-2-2-17 16,-6 7-10-16,-3 7 0 15,-2 9 4-15,-4 5 4 16,1 7-1-16,-3 3-9 0,4 13-4 16,3 5-9-16,7 9-14 15,5 1 2-15,9-4-4 16,0-3 0-16,18-11 3 16,-2-3 2-16,8-11 1 15,7-5-3-15,-7-9 1 16,6-8 2-16,1-7 4 15,1-4 5-15,2-10 2 16,0 0-10-16,-4-7 1 16,-1-1 6-16,-6-3 3 15,-2-8 11-15,-7-3 9 16,-6-8-6-16,-9-5 5 16,-6 6 4-16,-7 2-7 15,-1 10-7-15,-6 14-12 16,-7 2-10-16,-4 8-6 15,-3 2-8-15,-4-1-48 16,3 5-28-16,11 1-78 16,10-1-38-16</inkml:trace>
  <inkml:trace contextRef="#ctx0" brushRef="#br1" timeOffset="-99123.88">17408 16488 1189 0,'0'-3'438'0,"-7"-5"-346"16,0 3-7-16,-10 3-14 15,-3 5-17-15,-6 5-11 16,-3 8 0-16,-3 2-3 15,5 3-2-15,-1 8-15 16,5 1-9-16,6 12-4 16,3 4-10-16,8 5 4 15,6 3-4-15,11 1 0 16,-7-6 4-16,16-6-8 16,0-1 4-16,4-11-16 15,7-3 3-15,-3-10 1 16,3-9-4-16,5-9 21 0,2-6-6 15,4-12 8-15,-6-3 11 16,0-6 11-16,-6-3 17 16,-6-3 14-16,-4-5-5 15,-6-14-6-15,-5 0-10 0,-14-5-8 16,-3 6-4-16,-5 9-3 16,-5 7-5-16,2 15-11 15,-9 3 2-15,-11 10-10 16,-5 3-1-16,-8 1-33 15,1 6-35-15,5-3-80 16,3 0-9-16</inkml:trace>
  <inkml:trace contextRef="#ctx0" brushRef="#br1" timeOffset="-97957.77">6983 17812 840 0,'-1'31'300'15,"49"-27"-260"-15,22 0 7 16,12-2 1-16,17-2-11 16,4 0-3-16,11-3 6 15,11 1 8-15,7-4 5 0,13 2-3 16,12-4-16-16,7-2-9 15,20-2-8-15,8-3 3 16,20 3 1-16,-4-4-2 16,14-2-1-16,3 6-1 15,3 1-6-15,10 1 1 0,-3 1-4 16,1 3-3-16,-1-5-1 16,3 5-3-16,1 2-1 15,-3-2 0-15,-2 1 0 16,-3 0 0-16,-10 0 0 15,-1 4-1-15,-12 2 1 16,1 0 2-16,-9 2 1 16,-6-3-1-16,-1-3-2 15,-8 0 2-15,-6 1-2 16,2 0 1-16,-15 2 2 16,-3 1-3-16,5-1 1 15,-9-3 1-15,5 1 1 16,0 0-1-16,-6 1 2 15,5 2-3-15,-6-3-1 16,-2-1 3-16,-3-2-5 16,0 0 5-16,-3 2-1 15,0-1 2-15,1-1 3 0,-8-3-4 16,-3 3 3-16,0-2 0 16,-7 4 7-16,1-1 6 15,-3-3-1-15,-6-1 1 16,-2 1-3-16,1-1-2 0,-6 1 8 15,-1 2-6-15,-8-3 5 16,-5 4-7-16,-12 1-12 16,-8 0 8-16,-19 4-13 15,-10-1-14-15,-17 3-39 16,-12-1-28-16,-19 0-309 16</inkml:trace>
  <inkml:trace contextRef="#ctx0" brushRef="#br1" timeOffset="-95007.86">7624 17558 537 0,'-1'2'280'0,"-7"2"-35"16,8 3-178-16,8 5-41 16,5 0-9-16,15-3-1 15,9-3 0-15,11-2 6 16,4-3 2-16,11-1 0 15,0 0 0-15,15-1 3 16,4-1 3-16,11 6 5 16,6-2 8-16,8 2-5 15,4 3-5-15,8-5-7 16,6-2-9-16,3-4-8 16,9-2-3-16,5-3-6 15,6 3 4-15,5 3 1 16,-3-1 2-16,2 0-4 15,-3 0-2-15,2 0 4 0,0-1-1 16,0-1 6-16,3 2-5 16,-6 0-4-16,-1-4 4 15,3 3-5-15,-1-1 1 0,-1 0 0 16,-2 3 1-16,-5-1-2 16,1 0 6-16,3 1 0 15,0-3-7-15,1-1 2 16,-5 0 0-16,-1 1 0 15,2 3 1-15,-4-3-2 16,3 0-1-16,-3-2 1 16,-3-1 0-16,-5 3 0 15,0-2 5-15,-8 1-3 16,-1 1-1-16,-3 3-1 16,-4-1 0-16,-3 4-1 15,-5-3 1-15,-5 1 1 16,-7 1-1-16,-1-3 1 15,-2 3 3-15,-3-2-4 16,-4-4-1-16,-1 4-2 16,-4-2 3-16,1 1 4 15,1 2-4-15,-10 1 4 0,5 1-1 16,-9 3 3-16,5 1 0 16,-4-1-2-16,-1-1-5 15,-1-1-1-15,-5-1 5 16,-4 0-3-16,-4 0 4 15,1 0-3-15,-2 0-3 0,3 0 5 16,0 0-3-16,-4 0 6 16,-1-1 0-16,-1-1-2 15,-1 2 2-15,2 0-4 16,3 0 1-16,-2 2-3 16,5-1-4-16,3-1 2 15,1 1 2-15,2-3 3 16,-2-1 1-16,0 3-4 15,-2-3 0-15,5 5 4 16,-3-2 8-16,3-2 5 16,2 2 3-16,-1-3 2 15,7 2-2-15,-9 1 3 16,3-3 2-16,-6-2 1 16,-3 0-4-16,-4 1 4 15,-4-1-1-15,-2 4-3 16,-10 0-3-16,-1-1-12 15,-5 0 1-15,-8 4-25 0,1-1-21 16,-14 2-36-16,-4 0-192 16</inkml:trace>
  <inkml:trace contextRef="#ctx0" brushRef="#br1" timeOffset="-92888.72">5605 16968 781 0,'2'1'235'0,"6"1"-272"15,6 3-7-15,10 1 19 0,6 0 35 16,16 4 43 0,6-3 19-16,8-1 7 0,10-1-8 15,2-4-13-15,-1 0-8 16,-2-2-3-16,-2-4-6 16,-6-1-13-16,-3-2-10 0,-10 2-14 15,-9 2-1-15,-10-2-2 16,-7 4 1-16,-9 2 0 15,-3-2-24-15,-10 10-95 16,-8 1-82-16</inkml:trace>
  <inkml:trace contextRef="#ctx0" brushRef="#br1" timeOffset="-92558.3">5630 17282 909 0,'-3'-6'345'0,"2"-1"-231"16,2-1-56-16,10 2-1 0,7 2-11 15,13 1-17-15,8 2 1 16,16 2-4-16,2-1 1 15,9-3-9-15,2-2-4 16,4-6 0-16,1 2-4 0,9-3-2 16,-2 0-4-1,-6-1-4-15,-6 1 3 0,-21 7-5 16,-7 0 2-16,-17 3-6 16,-4 1-19-16,-8-3-32 15,-3-3-62-15</inkml:trace>
  <inkml:trace contextRef="#ctx0" brushRef="#br1" timeOffset="-92189">6261 16663 976 0,'-6'-5'370'0,"-7"-8"-292"15,8 3 0-15,0 3-12 16,5 3-25-16,6 4-25 16,8 5-4-16,8 12-7 0,6 10-3 15,10 9 8-15,-3 6-1 16,12 7-1-16,0-5 0 16,4-2-8-16,1-4-1 15,-6-11-1-15,-1-3 1 16,-8-7 1-16,-5-2 4 0,-11-7 7 15,-7-2 9-15,-13-3 29 16,-1 0 22-16,-17 8 14 16,-9 7 4-16,-28 31-22 15,-16 14-21-15,-23 30-21 16,-14 11-10-16,-16 9-9 16,5 1 3-16,23-19-100 15</inkml:trace>
  <inkml:trace contextRef="#ctx0" brushRef="#br0" timeOffset="185736.58">16593 556 881 0,'4'-46'340'0,"-17"30"-266"16,-2 3 4-16,-2 5-31 16,-5 0-23-16,-9 6-22 15,-4 0-4-15,-12 2-1 16,-4 1 1-16,-16-1-8 16,-3 0-6-16,-5 0-9 15,-2-10-5-15,-2 1 8 16,-6 0 7-16,-5-9 10 15,-7 1 3-15,0-4 1 16,-1 0 1-16,-8 8 2 16,-6 3 3-16,-3 2-1 15,-2 6 0-15,-4-2-2 16,1 2-2-16,-6 2-2 16,-4 4-1-16,-3 2 1 15,-2-1 2-15,2-2 0 16,-3-1-1-16,6-1 1 0,-1 2-4 15,-7-2 3-15,1-1-2 16,-2 2-1-16,-2 1 2 0,-10 4 0 16,0 0 2-1,-7 4 2-15,-8 1 0 0,0-1-1 16,2 1-1-16,-14 3 0 16,7-6 3-16,-10 9 2 15,-7-2-1-15,10 0 2 16,-3 0 0-16,8-4-4 15,4 0 1-15,-3-3-3 16,6 0-4-16,0-5 3 16,1-1-2-16,8-1 2 15,3-1 2-15,-4 0-1 16,3 2 1-16,-1-2 0 16,-3 3-1-16,6 1 1 15,2 0 4-15,-5 2-3 16,5 1 2-16,1-3 0 15,-6 2-2-15,11-2 1 16,5-1 0-16,-3-1-3 16,4 0 2-16,2-2 0 0,-3 0-2 15,5 1 0-15,0-2 1 16,3 3-2-16,-5-2 0 16,4-1 1-16,5 1 0 0,-2-1 2 15,3-1 2-15,3-2-4 16,-1 1 1-16,7 1-1 15,-1 1 0-15,4 0 1 16,-1 1-1-16,-1 6-1 16,-2 0 0-16,-2 9-3 15,3 0 1-15,2 4-5 16,2 6 2-16,-1 6-3 16,1 3-1-16,2 11 2 15,3 1-1-15,3 6 6 16,0 1 2-16,3 2-2 15,5 4 1-15,7 8 0 16,-1 3-1-16,4 8-2 16,-2-2 0-16,10-4 1 15,7 6 1-15,2 7 6 16,-2 6 0-16,5 2 2 16,5-3 0-16,9-1-5 15,8 2 0-15,7 5-3 0,3-1 2 16,7-7 0-16,4 1 1 15,5 4-3-15,5 1-2 16,1 1-1-16,3-2 4 16,-2 6 8-16,-2 0 3 15,2 0 0-15,-1 1-3 0,6-3-2 16,0 2 1-16,4 0-2 16,2 0 0-16,2-2-2 15,3 1 1-15,5 5 0 16,3 0 2-16,1-1-2 15,1 0-1-15,2-2 1 16,-2 0-1-16,2-4-1 16,0-1 0-16,4 2 0 15,0 2 0-15,2-1 0 16,2-3 0-16,0-4 0 16,5 0 1-16,6-2-1 15,1-3 0-15,6-6 0 16,3-1 2-16,-1-2 1 15,2 2 1-15,-3-7-3 16,0-3-1-16,0-4 0 16,-3-4 1-16,3 7 0 15,-2 1 3-15,8-1 0 16,1-2-1-16,2-11-4 0,5-8-1 16,-5-1-2-16,3-3 2 15,-4 3 2-15,-3 2-1 16,3-3 0-16,-1 2-2 0,5-5 3 15,-1 0 0-15,3-1 0 16,-1-5 1-16,-4 1-1 16,2-1-1-16,-3 0-2 15,4 0 0-15,1-1 0 16,2-1 3-16,3-1 1 16,-3-3 0-16,2-2 1 15,-1-2-3-15,-1-4-1 16,4 0 1-16,4-5 1 15,3-2 2-15,4-4 4 16,0-1 3-16,-6 0-1 16,-3 1 1-16,1-3 0 15,-2-1-2-15,9-1-2 16,6 0 0-16,0 0 2 16,2 0-4-16,-2-2 0 15,0 0 0-15,6 2-5 16,3-1 2-16,1 3 1 15,0-1 4-15,-4-2-1 16,2 4 2-16,5 2-2 0,0-1-3 16,5 0 1-16,4 0 1 15,7-3 0-15,3-4 7 16,6-4-1-16,-1-3-1 0,1-4 0 16,4 2-3-16,4-2 6 15,0 2 0-15,4-3 1 16,-1 0-3-16,3 1-4 15,-2-3 0-15,3-1-2 16,2 0-3-16,3-1-1 16,3-1-1-16,4 1-2 15,1-3 7-15,4-2 1 16,0 3 0-16,-4-4-1 16,-1 3-3-16,0 0-4 15,3-2 4-15,-2 0-4 16,3-1 7-16,-1-2 1 15,-1 2-3-15,3-3 2 16,0-4-6-16,-1-2 1 16,-2-3 1-16,2-3-2 15,0 0 6-15,0-1 0 16,4 5 0-16,-5-3-2 16,1 1-2-16,1-2-2 0,-6-1 2 15,-3-3-1-15,1-3 4 16,-4-5 0-16,-1-4 0 15,1-3-1-15,-3 1-3 16,-5-1-3-16,4 2 3 0,-2 2 0 16,-4-5 1-16,2-4 1 15,-7-4 0-15,-5-8 0 16,6 1 1-16,-6 1 2 16,1 0-3-16,-4-1-1 15,-5-6 5-15,-1-6 0 16,1 0 1-16,-1 0 6 15,-2-1 1-15,-3-3-3 16,-3-4 2-16,-5-4-2 16,3 6-4-16,-6-2-1 15,-1-5 2-15,3-4-5 16,-6-2 1-16,-1 2 1 16,-2 0-3-16,-8-1 0 15,2-3-2-15,-5 0-2 16,-3 1 4-16,-5-1 0 15,0 0 4-15,-8 3 2 16,-3 0-3-16,-1 1-2 0,-4-2-1 16,0 2 1-16,-2-1 3 15,-4 3 3-15,-2-3 0 16,-6-3-2-16,0-2 3 0,-4 8-2 16,-3-2-4-16,-7-2-1 15,3 0 2-15,-6 2-1 16,2 3 0-16,-4-2 1 15,1 1-4-15,-5-1-2 16,-5 4 6-16,1 5 1 16,-6 0-1-16,1-3 3 15,-1-1 0-15,-1 10-1 16,-4 2 6-16,0 2-3 16,0-2-1-16,-5-1-6 15,4 0 2-15,-9 11-1 16,2 3-2-16,-5-1 3 15,1 2-1-15,-2-3 18 16,0 4 5-16,0 10 2 16,-2 6 0-16,-5 3-15 15,-3 3-3-15,-8 8-2 16,-6 2-6-16,-1 8-1 16,-3 4-3-16,1-1-2 15,7 10 4-15,2 5-6 0,3-5-6 16,9 8-18-16,0-6-21 15,1 3-73-15,2 1-193 16</inkml:trace>
  <inkml:trace contextRef="#ctx0" brushRef="#br0" timeOffset="187386.18">20496 954 783 0,'1'1'351'16,"-1"0"-105"-16,0 0-234 16,1 0-3-16,1 8-10 15,6 20 0-15,6 36-4 16,-3-23 0-16,0 7 3 15,0 1 2-15,0 2 2 16,-4-9-1-16,0-6-1 16,3-6 0-16,0-13 0 15,-2-5-5-15,3-12-209 0</inkml:trace>
  <inkml:trace contextRef="#ctx0" brushRef="#br0" timeOffset="187886.26">20482 684 1212 0,'-19'6'402'0,"-22"10"-404"15,-1 8-5-15,0 18-10 16,0 10 3-16,1 11 1 15,-7 3-1-15,-8 1 12 16,2 2-2-16,6 9 0 16,8 6 5-16,20-1 1 15,7-5-2-15,15-10 2 16,11-3-4-16,20-3-5 16,16-1 2-16,19-13-1 15,11-10 4-15,17-22 11 16,0-12 2-16,8-24 8 15,-6-10 4-15,-12-16 10 0,-5-2 1 16,-14-1 3-16,-1-4-5 16,-16-3-10-16,-8-6-2 15,-15-18-8-15,-9-5-2 0,-20-4-1 16,-8 5-2-16,-21 4 3 16,-14 9 4-16,-16 7-2 15,-7 7 0-15,-16 25 0 16,-4 9-6-16,-1 18-5 15,5 5 0-15,17 10-19 16,15 6-28-16,22 12-132 16,7 4-204-16</inkml:trace>
  <inkml:trace contextRef="#ctx0" brushRef="#br0" timeOffset="188252.95">21513 867 824 0,'-22'-17'354'15,"2"45"-128"-15,5 9-202 0,3 16-18 16,7-1 1-16,14 8 1 16,1 1-3-16,5 6 3 15,0-1-4-15,-1-12 0 16,1-5-1-16,-6-18-1 15,-2-10 0-15,-4-9-5 16,-3-7 4-16,0-8-22 16,0-7-54-16,-3-16-279 15</inkml:trace>
  <inkml:trace contextRef="#ctx0" brushRef="#br0" timeOffset="188702.44">21353 932 786 0,'0'-9'344'0,"4"-12"-223"16,15 3-16-16,10 0-47 15,21-2-41-15,8 6-5 16,5 5-8-16,0 8 4 0,-6 7-3 16,-7 2-7-16,-7 12 1 15,-7 5-2-15,-7 7-2 16,-11 3 1-16,-18-1 2 15,-6-5-3-15,-25-1 0 16,-5 1 5-16,-12-3 0 16,-2 0 0-16,-2-3 0 15,-4-8 0-15,6-5 3 16,4-4 0-16,10-10 3 16,13-2-1-16,12-3 3 15,8-3 3-15,14-1-6 16,7 2-1-16,11 3-4 15,6 6-1-15,7 11 2 16,-2 9 2-16,-4 13-3 16,-5 10-2-16,-5 5 1 15,-2 3-1-15,-3-5 3 16,0-8 3-16,-9-10-4 16,-3-6 0-16,-5-7 0 0,1-3-2 15,0-5 3-15,2-4-27 16</inkml:trace>
  <inkml:trace contextRef="#ctx0" brushRef="#br0" timeOffset="189119.77">22110 1028 709 0,'0'-1'327'0,"0"-2"-101"15,-3 4-188-15,3 0-30 16,0 0-7-16,-3 7-1 16,1 14-1-16,-35 33 2 15,30-22-1-15,3 6 0 16,1 5 0-16,8 4 0 16,1-2 3-16,8-6 3 15,2-6 4-15,4-9 10 16,4-6 5-16,8-8 11 15,-2-5 2-15,3-6-1 16,2-3 0-16,-1-11-10 0,-1-8-2 16,1-8-12-16,-8-7-4 15,-7-11-3-15,-6-2-6 16,-15-7 2-16,-3 4 2 16,-11 8-5-16,-6 7 5 0,-7 8 1 15,-2 3-4-15,-9 7 4 16,0 6-2-16,-3 11 1 15,3 3-4-15,5 7 0 16,6 2-35-16,10 2-213 16</inkml:trace>
  <inkml:trace contextRef="#ctx0" brushRef="#br0" timeOffset="189453.79">22745 920 1121 0,'-2'-5'376'0,"2"2"-373"15,-3 0 0-15,3 3-3 0,0 1 0 16,0 0 0-16,-3 4-1 15,-3 22 0-15,-30 32-2 16,30-20 12-16,1 6 6 0,5 9 8 16,4 4 3-16,1 1-12 15,2-3-7-15,-1-11-6 16,-1-8-1-16,-2-12 4 16,0-9-3-16,-1-7-15 15,2-4-27-15,0-10-148 16,-1-6-182-16</inkml:trace>
  <inkml:trace contextRef="#ctx0" brushRef="#br0" timeOffset="189969.61">22587 962 875 0,'-1'-5'305'0,"6"-6"-281"16,11 1 0-16,13-4-14 0,9 4-5 16,11-9-4-16,-4 4-3 15,13 3 24-15,-5-2 20 16,-1 14 8-16,2 0 0 16,-15 11-22-16,-4 4-22 0,-13 9-10 15,-7 6-4-15,-17 2 0 16,-7-1 0-16,-16-1 0 15,-9 0 7-15,-12-4 2 16,-3-2 1-16,-4-3 1 16,2-5 2-16,5-2-2 15,0-2-1-15,6-3 0 16,4-2-1-16,12-4 1 16,7-1-1-16,9-3 9 15,8-1-1-15,14-5 1 16,9-3 2-16,19 3-8 15,4 0-2-15,2 9-2 16,0 9-3-16,-2 19-1 16,1 6 3-16,-5 10 10 15,-3 0 10-15,-5-4 10 16,-4-9 10-16,-2-10-1 16,-5-5-3-16,0-9 8 15,-2-3-8-15,2-4-7 16,2-2-7-16,-5-4-12 0,1-5-33 15</inkml:trace>
  <inkml:trace contextRef="#ctx0" brushRef="#br0" timeOffset="192953.81">24765 686 689 0,'2'-7'315'0,"1"-10"-155"15,0 3 8-15,-3 4-47 16,3 6-36-16,-1 6-52 0,0 9-12 15,5 18-16-15,-6 11-5 16,2 22 4-16,-2 5 1 16,0 2-5-16,0-6 4 0,6-12-5 15,4-1 1-15,2-7 3 16,1-1-2-16,-5-10 4 16,-3-5-5-16,0-12-7 15,-2-6-27-15,2-16-185 16</inkml:trace>
  <inkml:trace contextRef="#ctx0" brushRef="#br0" timeOffset="193419.39">24721 737 1048 0,'-2'-6'374'0,"1"-7"-333"15,5 3-8-15,15 2-15 16,11-2-9-16,18-1-7 16,8 0 1-16,7 4 0 15,-3 2-3-15,-8 8-2 0,-4 7 2 16,-10 12-7-16,-10 6-1 16,-15 10-2-16,-7 4-4 15,-20 6 3-15,-10 1 5 16,-15-7-7-16,-3-4 1 0,-7-17 4 15,2 0-4-15,-6-9 10 16,0-2 2-16,1-2-2 16,6-3 2-16,17-5 5 15,7 0-2-15,16-3 7 16,5-1-4-16,13-2-4 16,8 0 0-16,19-2-3 15,6 1 0-15,1 7 1 16,-2 4 2-16,-4 9-5 15,-4 6 1-15,-3 7 0 16,-4 1-5-16,-6 6 7 16,-3-4 1-16,-5 1-3 15,0-6 3-15,-4-3 2 16,-3-4-4-16,-1-8-10 16,4-1-104-16</inkml:trace>
  <inkml:trace contextRef="#ctx0" brushRef="#br0" timeOffset="193789.8">25311 1081 1127 0,'11'-59'398'0,"-8"52"-340"15,13 1-43-15,11 3-14 16,7-2-11-16,5 3-24 15,-3 2-3-15,-3 2-3 16,-3 5 6-16,-8 5 16 16,0 3 1-16,-15 8 4 15,-2 3 4-15,-15 8 7 16,-7 2-1-16,-8-1 2 16,-4-2 1-16,-4-8-1 15,-1-3 3-15,2-5-2 16,3-6 0-16,9-5 9 15,5-4 4-15,8-3 19 16,8-1 4-16,11-4-5 16,10 1-4-16,19-6-11 15,2-4-7-15,12 3-2 16,0 0-1-16,-2 7-6 16,3 5-40-16</inkml:trace>
  <inkml:trace contextRef="#ctx0" brushRef="#br0" timeOffset="194003">25977 1457 1194 0,'-16'12'402'15,"-10"10"-390"-15,-3 5-11 16,-1-2 2-16,-6-2-11 15,0-6-19-15,-9-5-37 16,-3-3-8-16,5-9-40 16,2-4-22-16</inkml:trace>
  <inkml:trace contextRef="#ctx0" brushRef="#br0" timeOffset="194286.08">26496 615 1356 0,'5'-3'449'16,"8"1"-446"-16,5 10 0 0,5 20-4 15,2 12 3-15,-1 24-2 16,-4 7 0-16,-9 3-1 15,-6-4 0-15,-3-17 0 16,1-7 1-16,-6-13 1 16,0-1-2-16,-3-8 1 15,-1-5 0-15,4-9-23 16,-3-4-37-16,-1-12-340 16</inkml:trace>
  <inkml:trace contextRef="#ctx0" brushRef="#br0" timeOffset="194770.83">26466 676 1177 0,'1'-3'397'0,"10"0"-391"0,9-1 0 16,16 0-7-16,7 1-9 15,4 2 4-15,0 1-6 16,-1 3 11-16,-3 3-2 16,0 4 2-16,-1 5 1 0,-11 8-7 15,-4 3 4-15,-14 5 1 16,-7 3-3-16,-15 6-3 16,-11-2 2-16,-20-1-1 15,-9-3 3-15,-11-12 4 16,1-3-1-16,2-9 3 15,4-2 0-15,13-6 3 16,7-2-1-16,16 0-4 16,6 0 0-16,11 0 1 15,2 0 2-15,13-1 2 16,6 3-2-16,10 4-4 16,6 2-2-16,5 11 4 15,3 0 5-15,1 9 3 16,0 4 0-16,-2 1 1 15,-5 2-5-15,-9-6-2 16,-6-2 1-16,-10-10-5 16,-2-4 0-16,-5-11 2 15,0 1-9-15,5-7-138 16,0-8-189-16</inkml:trace>
  <inkml:trace contextRef="#ctx0" brushRef="#br0" timeOffset="195136.43">27207 808 1028 0,'-1'-3'388'0,"1"-5"-308"16,-4 6-19-16,3 6-53 16,0 3-6-16,-3 8-1 15,0 11-1-15,0 8 1 16,-2 9-2-16,0 5 1 15,3-4 0-15,3 1 0 16,9 0 1-16,7 2-1 16,2-4 4-16,6-5-4 15,-2-4 1-15,4-12-1 16,-1-6 0-16,-1-15 10 16,1-3 3-16,-3-13 8 15,-4-6 1-15,-3-6-4 16,-6-5-3-16,-4 0-2 0,-5 0-5 15,-10 8 0-15,-8 7 0 16,-12 8-5-16,-7 5 1 16,-11 10-3-16,-2 6-9 15,2 4-235-15</inkml:trace>
  <inkml:trace contextRef="#ctx0" brushRef="#br0" timeOffset="196119.76">20273 2973 893 0,'-6'-12'335'16,"-4"-11"-273"-16,13 2-15 15,6 2 1-15,15 2-29 16,2-1-3-16,7 5 1 16,0 4 0-16,-7 9-1 15,1 7-7-15,-11 9-9 16,0 6-8-16,-8 7 2 16,2 7-2-16,-10 10 5 15,-10 1 0-15,-7-5-2 0,-13-3 3 16,-4-12 2-16,3-3 0 15,0-7 1-15,0-5 3 16,5-2-2-16,-2-3-1 0,9-1 5 16,2-3-6-16,12-3 9 15,3-1 4-15,8-2-3 16,8 2 5-16,12-3-4 16,9 1 8-16,16 0 6 15,4-5 10-15,8 1-4 16,-7 0-12-16,-7-3-8 15,-3 6-10-15,-14-3-16 16,0 3-18-16,-11-2-313 16</inkml:trace>
  <inkml:trace contextRef="#ctx0" brushRef="#br0" timeOffset="196636.23">20348 2453 1214 0,'-22'-7'414'16,"-26"-6"-404"-16,1 10-7 16,4 11-3-16,-2 7-8 15,-2 12 0-15,-1 11 8 0,1 15 0 16,0 6-2-16,4 9 0 15,7-2-3-15,10 8-1 16,8 10 5-16,15 13 2 16,7-1 0-16,14-6-1 15,6-8 2-15,13-14-5 16,9-3 3-16,15-8-1 16,7-11-3-16,9-17 6 15,3-13 1-15,3-16 3 16,5-7 2-16,-2-15 3 15,1-6 3-15,-12-12 3 16,-6-3 7-16,-12-7 4 16,-6-2 3-16,-13-5-3 15,-2-4-5-15,-12-9-11 16,-10-8-1-16,-11-1-1 16,-8 3 2-16,-17 6 2 15,-5 7-3-15,-14 0 3 16,-4-1-3-16,-12 6-4 0,-5 6 0 15,-3 18-7-15,-3 9-2 16,8 15-8-16,3 10-22 16,6 13-80-16,4 7-133 15</inkml:trace>
  <inkml:trace contextRef="#ctx0" brushRef="#br0" timeOffset="198419.7">21870 2753 1091 0,'-71'-74'381'0,"69"64"-356"16,1 3-1-16,-1 2-15 0,1 2 4 16,0 2 3-16,1 2-3 15,0 0-1-15,0 0-10 16,-3 29-2-16,-8 35 2 15,3-22 8-15,2 5 5 16,0 6-4-16,3 2 2 0,1 7-6 16,-3-6-2-16,1-11 0 15,-3-5-3-15,3-14-3 16,1-5 1-16,3-9 0 16,0-3-1-16,7-8 3 15,11-2-2-15,10 0 0 16,8-4 4-16,13-3 0 15,0 1 1-15,6-2 2 16,-6 4-2-16,-6 1-1 16,-7 3-3-16,-16 0-1 15,1-1 0-15,-8 2-1 16,-2 1-6-16,3-2-30 16,-1 1-32-16</inkml:trace>
  <inkml:trace contextRef="#ctx0" brushRef="#br0" timeOffset="198872.13">22597 2622 1186 0,'-1'-6'395'0,"0"-10"-383"0,1 9-12 15,-4 7-35-15,-1 0-6 16,-11 5-5-16,-2 6 9 16,-10 6 24-16,-3 3 9 15,-4 8 1-15,1-1 4 0,0 0 6 16,5 1 1-16,12-4-3 16,4-3-2-16,15 0 1 15,4-4-3-15,10-4-2 16,8-1-1-16,7-6-5 15,4-3 3-15,7-1 6 16,-1 3-4-16,-2 0 6 16,2 6-3-16,-8 4-2 15,-3 3 3-15,-4 4-3 16,-7-3-1-16,-8-1-1 16,-7 2-5-16,-8-1-4 15,-8 1 1-15,-10 2 4 16,-7-5 5-16,-10-2 9 15,0-1 4-15,-4-11 2 16,-1 1 0-16,4-10-4 16,0-4-18-16,10-10-213 15</inkml:trace>
  <inkml:trace contextRef="#ctx0" brushRef="#br0" timeOffset="199602.7">22915 2672 1224 0,'4'1'427'0,"1"7"-372"16,1 9-50-16,2 9-12 16,-1 6 0-16,3 9 5 15,-3 1 1-15,-4 4-6 16,-3 1 4-16,-1-2 0 15,-4-6-1-15,1-8 5 16,1-7 3-16,-1-14-1 16,3-2-2-16,0-6 2 15,2-2 2-15,-3-12 7 16,2-3 0-16,-3-17-6 16,-5-4-3-16,3-6-1 15,-4-4-2-15,-1 1 2 16,3 0 1-16,-1 3 0 15,3 15 5 1,3 14 4-16,0 0 0 0,6-33-8 0,4 3-1 16,18 8-3-16,10 19 1 15,5 8-1-15,4 10 0 16,-7 13-2-16,-5 4-3 16,-7 14-1-16,-5 0-3 0,-9 4-1 15,-3 2-2-15,-10-8 0 16,-5-4 3-16,-9-7-1 15,-4-2 1-15,-2-9 7 16,-3 3-1-16,-1-6 5 16,-1-2 1-16,3-3-1 15,6-1 2-15,4-1-1 16,6-3 4-16,4 3 0 16,0-1-1-16,10 2-7 15,-6 0-5-15,0 1-3 16,21 8 3-16,36 20 4 15,-25-5 2-15,2 4 2 16,-2 0 3-16,-3-1-2 16,-2-5 4-16,-6-9 5 15,-2-3 2-15,-3-6 11 16,-1-2 1-16,-3-3-2 16,-1-3 0-16,1-3-1 0,0-2-5 15,-4 1-3-15,2-2-4 16,-6 0-11-16,-3-1-9 15,-1 1-58-15,-3 0-42 0</inkml:trace>
  <inkml:trace contextRef="#ctx0" brushRef="#br0" timeOffset="200902.63">24830 2292 1348 0,'-1'0'446'0,"5"14"-444"16,-4 8-2-16,11 22-4 16,1 12 6-16,3 18-6 15,2 5-6-15,-2-2-18 16,-2-5-5-16,-7-19 4 0,0-8 4 15,-6-22 16-15,-2-6 6 16,2-11-5-16,0-6-14 16,4-2-85-16,6-7-212 15</inkml:trace>
  <inkml:trace contextRef="#ctx0" brushRef="#br0" timeOffset="201336.07">24808 2353 1258 0,'2'-3'440'0,"10"-3"-408"15,10 2-4-15,16-1-26 16,10 1-6-16,3 4-6 16,-5 2-13-16,-6 7-4 15,-6 4-1-15,-6 4 6 16,-4 2 13-16,-6 4 4 15,-7 2 0-15,-11 6 0 16,-2 3-1-16,-17 1-3 16,-4 1-2-16,-16-5 3 15,-5-5 1-15,-4-3 3 16,-3-5 4-16,2-6-1 16,3-5-1-16,1-7 4 0,13-1 1 15,15-2 1-15,0 1 1 16,17 1-9-16,0 2-11 15,12 4-2-15,10 4 1 16,15 6 23-16,4 2 10 0,5 2 7 16,6-1-3-16,-2 1-15 15,0-4-3-15,-8-3-3 16,-5 1 0-16,-8-4 1 16,-4 0 1-16,1-4-4 15,-3-1-9-15,0-5-51 16,-2-2-108-16</inkml:trace>
  <inkml:trace contextRef="#ctx0" brushRef="#br0" timeOffset="201718.81">25399 2681 1284 0,'-19'-78'440'0,"22"69"-416"0,6 3-29 16,14 0-12-16,3-2 0 16,6 5 13-16,0 3 5 15,-8 6-3-15,-4 8 2 16,-3 3-7-16,-4 8 1 16,-2 8 6-16,-2-3-4 0,-8 2 0 15,-1-5-3-15,-9-6-9 16,-3-2 1-16,-4-5 5 15,-5-1 4-15,-3-7 5 16,0 0 5-16,3-4-3 16,5 0 2-16,10 0 7 15,4-1-1-15,3-1 2 16,0 0-4-16,0 0-1 16,4 0 2-16,24-5 5 15,46-7 1-15,-25 7-2 16,2 0-3-16,-2 5-38 15,-1 0-31-15</inkml:trace>
  <inkml:trace contextRef="#ctx0" brushRef="#br0" timeOffset="201952.77">26130 2970 924 0,'-9'10'450'0,"-5"8"-14"0,-1 16-453 16,-7-1-11-16,0 2-20 15,-5-8-27-15,-7-7-1 16,-1-5 11-16,-4-6 30 16,3-5 27-16,1-5-47 15,8-1-87-15</inkml:trace>
  <inkml:trace contextRef="#ctx0" brushRef="#br0" timeOffset="202218.9">26442 2130 1319 0,'0'-2'435'0,"2"0"-430"0,6 17-15 16,2 8-9-16,3 15 1 15,0 6 6-15,-1 2 3 16,0 2 4-16,-2 3 5 16,0 3 0-16,-1 7 2 15,-2 2 1-15,1-4-3 16,-3-8-14-16,0-14-50 15,-2-8-74-15</inkml:trace>
  <inkml:trace contextRef="#ctx0" brushRef="#br0" timeOffset="202476.07">26691 2224 1151 0,'0'0'416'16,"2"7"-360"-16,5 8-36 0,0 12-26 16,5 8-1-16,5 10 9 15,-3 5-1-15,-3 7-3 16,1 7 2-16,-3-2-2 16,-2-4 1-16,2-10 2 15,-3-9 2-15,-4-16 3 16,-2-4-7-16,0-7-37 15,-5-2-49-15,-4-9-297 16</inkml:trace>
  <inkml:trace contextRef="#ctx0" brushRef="#br0" timeOffset="202769.4">26154 2468 1260 0,'-15'-29'418'0,"68"24"-424"0,16 1-3 16,16-1 9-16,2-2 10 16,5 1 16-16,-6 2 10 0,-14-1 2 15,-4 2-11 1,-15 2-16-16,-8 1-9 15,-8 1 2-15,-10 1-10 16,-7-2-12-16,-3-1-11 0,0-4-33 16,-2-4-8-16,-5-5-127 15,-3-3-142-15</inkml:trace>
  <inkml:trace contextRef="#ctx0" brushRef="#br0" timeOffset="203156.39">26000 2684 999 0,'12'-4'352'16,"23"-6"-302"-16,11-4-23 0,27-6 13 16,15-1 15-16,4-1 18 15,4 4-7-15,-14 7-15 16,-14 2-13-16,-14 8-27 15,-4 4-7-15,-12-1-2 16,-3 5-7-16,-6 0-17 16,-9-4-6-16,-2-3-21 15,0-5-17-15,-5-5-233 16</inkml:trace>
  <inkml:trace contextRef="#ctx0" brushRef="#br0" timeOffset="204736.21">27456 2297 970 0,'4'-9'397'0,"3"-6"-195"16,-1 3-169-16,-3 8-20 15,-3-1-2-15,0 7-11 16,1-1-5-16,-1 1 2 15,0 3-3-15,0 15 2 16,-5 28 4-16,5-29-1 16,0-3 1-16,1-3 2 15,2-4-2-15,-1-5-2 16,1-2 3-16,4-2 3 16,0 0 0-16,12-2-1 15,5-2-2-15,9-4-1 16,3 1 3-16,1 2-2 0,-1 4 0 15,-2 2 1-15,-3 5 0 16,-6 3-1-16,-4 6 1 16,-5 3-3-16,-4 3-3 0,-4 3-2 15,-2 2-2-15,-10 0-1 16,-1 0-4-16,-16-2 6 16,-5-2 3-16,-11-3 2 15,-7-4 1-15,-4-5-1 16,-3-4-11-16,5-6-64 15,2-5-29-15,12-9-110 16,5-7-121-16</inkml:trace>
  <inkml:trace contextRef="#ctx0" brushRef="#br0" timeOffset="204902.94">27437 2341 946 0,'13'-66'398'0,"6"63"-170"16,10-3-214-16,15 0-19 0,8-1 0 15,9-4-87-15,-3 1-135 16</inkml:trace>
  <inkml:trace contextRef="#ctx0" brushRef="#br0" timeOffset="205686.18">27915 408 957 0,'4'-9'353'0,"10"-14"-296"15,1 8-6-15,1 8-32 16,0 7-10-16,0 5-9 15,3 6-1-15,7 9 1 16,2-2-4-16,5 12 3 16,-7-2-1-16,-4 4-8 15,-2 9 1-15,-11 0 2 16,-3 11 8-16,2 15 15 16,-5 7-1-16,9 12 2 15,2-1-9-15,2-6-6 16,3-5 4-16,-1 4-1 15,3 1-1-15,1-8 0 16,0-8 4-16,4-24-2 16,1-13 11-16,1-14 7 15,-4-7 0-15,-2-5 5 16,-6-5-9-16,-5-5-7 16,-1 0-3-16,-9-3-6 15,-1 3 5-15,-10 5-3 16,-3 4-3-16,-12 12 0 0,-3 6-5 15,-8 13-1-15,0 3 3 16,7 16-1-16,1 7 2 16,12 12 3-16,4 6-2 0,7-5 0 15,4-1-2 1,4 4 0-16,3 7 4 0,3 13 2 16,1 1 2-16,2-4-4 15,1-3-4-15,5 2 0 16,2 4 4-16,4-4 0 15,-1-3 6-15,-6-18-3 16,-9-11-5-16,-9 1 2 16,-9-3 5-16,-9-2 4 15,-4-7 10-15,-8-6-2 16,-4-9-8-16,-4-11-2 16,-3-5-9-16,-6-11-21 15,3-6-23-15</inkml:trace>
  <inkml:trace contextRef="#ctx0" brushRef="#br0" timeOffset="206386.5">29179 1446 1211 0,'-1'-2'417'16,"-3"-1"-385"-16,5 13-28 15,0 7-4-15,2 19-5 16,4 7 5-16,-2 22 0 16,2 5-2-16,-3 3 2 15,2-2-2-15,-6-15 0 16,-3-7 3-16,-5-8-1 15,-4-4-4-15,2-7-12 16,1-3-12-16,5-12-81 16,4-8-70-16,2-16-194 15</inkml:trace>
  <inkml:trace contextRef="#ctx0" brushRef="#br0" timeOffset="206594.68">29347 1503 770 0,'6'4'284'0,"4"4"-211"0,1 18-53 16,-1 9-4-16,0 19 13 15,-1 8 2-15,-3 3 10 16,2-1-6-16,-1-13-4 16,-4-8-4-16,0-11-12 15,-1-6 0-15,-4-7-9 16,3-3 1-16,-1-6-4 15,-2-5-31-15,2-5-176 16</inkml:trace>
  <inkml:trace contextRef="#ctx0" brushRef="#br0" timeOffset="206790.37">29042 1861 1177 0,'6'-3'418'0,"25"-5"-372"0,10 0-4 16,19-1-18-16,8 0-11 15,-2 6-10-15,-7 2-14 16,-2 4-41-16,-8-1-36 0,-8 1-215 16</inkml:trace>
  <inkml:trace contextRef="#ctx0" brushRef="#br0" timeOffset="207685.84">29641 1678 339 0,'7'-3'126'0,"12"-4"-103"0,0-2 0 16,-6-9 12-16,-1 1 8 15,-9-5 43-15,-6-2 26 16,-11 4 27-16,-2 4 4 16,-10 7-29-16,-3 2-21 15,-8 8-38-15,-4 5-17 0,-6 10-27 16,-2 5-5-16,3 16-4 16,2 7 1-16,9 12 32 15,7 5 0-15,6-5 9 16,8-3 0-16,12-12-24 15,8-4 2-15,16 1-4 16,6-5 0-16,11-7 6 16,4-2 1-16,13-11 7 15,2-3 0-15,6-10-14 16,3-9-2-16,-5-9-20 16,-17-2-26-1,-23 10-54-15,0-1-102 0</inkml:trace>
  <inkml:trace contextRef="#ctx0" brushRef="#br0" timeOffset="207924.61">30083 1475 823 0,'-50'-52'378'0,"33"74"-52"16,8 15-315-16,-1 14-5 0,8 17 1 15,2 5-2-15,0 3-2 16,0-6-3-16,-1-17 9 16,-3-9 0-16,-1-11 4 15,2-6 2-15,-3-5-8 16,10-3-1-16,8-9-24 16,2-6-43-16</inkml:trace>
  <inkml:trace contextRef="#ctx0" brushRef="#br0" timeOffset="209035.96">30431 1756 1045 0,'-9'-6'374'15,"-5"-4"-319"-15,-6 8-23 16,-3-2-22-16,-5 8-6 15,-5-1-6-15,-3 7-2 0,1 7 5 16,2 7 8-16,3 4 1 16,8 1 5-16,4-1-3 0,9-4-8 15,10-3 1-15,11-6-5 16,7-2 1-16,6-5-1 16,1-4-1-16,3-4 2 15,-4-4 1-15,1-6-3 16,-2 0 3-16,-3-3-2 15,0-3 0-15,-5-7 0 16,-3-4-6-16,-2-9-2 16,-1 0 6-16,-1 8-2 15,-1 7 4-15,-8 14-1 16,1 9-6-16,-5 12 4 16,2 6 2-16,1 10 8 15,-1-2 1-15,2 2 1 16,3-3-3-16,3-4-7 15,0-4 4-15,6-5-2 16,-1-2 4-16,3-7-5 16,4-1-10-16,-2-5-1 15,1-6-4-15,5-7 0 16,-1-3 2-16,-2-8 0 16,5-3-2-16,-4-11 6 15,0-3 2-15,-4-4 6 0,-2 1 1 16,-7 16 7-16,-6 8 9 15,-5 19-3-15,-11 7 6 16,-4 15-6-16,-2 6-6 16,0 4 0-16,7 1-4 0,4-2-1 15,4-5 0-15,6-5-2 16,5 1 1-16,5-9 3 16,10 0-2-16,6-1 0 15,3-5 0-15,6 3 2 16,-3 1 2-16,0 1 2 15,-3 2 1-15,-7 4-2 16,-6 2-1-16,-11 0-1 16,-8 2-1-16,-12-1-2 15,-4-2 1-15,-8-4 6 16,-2-2-2-16,2-9 3 16,-2-2-3-16,2-10-5 15,4-3 5-15,9-5-12 16,5-4-10-16,12-4-43 15,7 0-42-15,10 0-92 16,2-1-39-16,5 2-4 0,0 0 21 16,3-2 99-16,0 1 60 15,2 2 90 1,0-5 46-16,4 4 63 0,3-2 9 16,-1-2-2-16,-2 7-16 0,-6 7-49 15,-5 5-18-15,-15 8-44 16,-2 2-12-16,-15 3-8 15,-11 3 1-15,-8 8 8 16,-7 1 8-16,6 8 2 16,3 1 2-16,8 3-10 15,6 1-5-15,8-7-2 16,2 1 2-16,8-3 1 16,3 0-3-16,7 1 2 15,3 1 1-15,0-1 2 16,-2 4 5-16,-11-1-5 15,-2-1-1-15,-5-1 1 16,-5-2-4-16,-9-4 3 16,-3 3-7-16,-11-7-3 15,-4-5 5-15,-3-6-8 16,-3-4-9-16,-1-10-232 16</inkml:trace>
  <inkml:trace contextRef="#ctx0" brushRef="#br0" timeOffset="209735.87">29535 2645 1140 0,'-1'-4'411'0,"1"-7"-359"16,1 10-22-16,5 6-21 15,1 7-8-15,-7 9-2 16,0 5 2-16,3 8-1 0,-1 1 0 16,6 0 0-16,0-2 3 15,2-1-2-15,-1-6 3 16,3-2-2-16,3-3-3 16,2-10 2-16,-2-1-2 0,0-9 1 15,3-3 1-15,0-7 3 16,0-6 3-16,2-5-5 15,-4-2 3-15,-4-2-5 16,-3 3-1-16,-6 7 1 16,-2 5 0-16,-4 9-1 15,1 10 0-15,-4 11 1 16,3 6-3-16,7 7 4 16,6-4 0-16,10-3-1 15,6-5-3-15,4-9 3 16,1-2 0-16,6-7 2 15,-1-7 5-15,1-7 4 16,-2-6 2-16,-2-9 3 16,-4-3-1-16,-9-7 1 15,0 2 3-15,-14-9-6 16,-5-3-2-16,-4-5-10 16,-10-5 0-16,-11 1-1 15,-7 7 0-15,-5 15 0 16,1 12 0-16,6 15-11 0,8 7-22 15,4 14-64-15,6 5-123 16</inkml:trace>
  <inkml:trace contextRef="#ctx0" brushRef="#br0" timeOffset="210153.11">30424 2758 1123 0,'1'-2'391'0,"-1"0"-357"15,-1 1-12-15,1 2-13 16,0 0-3-16,-6 2-5 16,-17 10-2-16,-30 21 5 15,31-13 2-15,6 3 2 16,4-1 6-16,6 2-4 15,5 0-3-15,5 1-3 16,4-2-4-16,6-6 5 16,3-2-4-16,4-10-1 15,0-5 0-15,3-5-3 16,1-8 3-16,-4-6 4 0,-1-4-1 16,-5-4 5-16,-4 1-2 15,-5-2-1 1,-5 1-1-16,-6 4 3 0,-6 4 8 0,-9 4 5 15,0 3 2-15,0 2-10 16,-1 2-6-16,8 5-16 16,1 1-9-16,6 1-64 15,3 1-105-15</inkml:trace>
  <inkml:trace contextRef="#ctx0" brushRef="#br0" timeOffset="210535.44">30632 2749 1047 0,'4'-1'364'0,"2"0"-334"16,2 1-17-16,2 4-14 16,0 5 2-16,0 1 2 15,4 5-6-15,-3 3 6 16,4 4-2-16,-1 3 5 0,-1 1 3 15,-1 1-4-15,-4-6-4 16,-5-2-5-16,-3-1 1 16,-12-5-20-16,-3-1-4 15,-9-5-2-15,-2-2-1 16,-3-10 25-16,1-6 8 0,9-4 21 16,5-6 13-16,10 1 1 15,4-1 1-15,11-4-17 16,6 0-12-16,10-1-10 15,7-1 1-15,-3 3 21 16,2-1-1-16,-6 2 7 16,-5 1-10-16,-5 2-26 15,-2 7-12-15,-3 0-87 16,0-2-127-16</inkml:trace>
  <inkml:trace contextRef="#ctx0" brushRef="#br0" timeOffset="210802.07">31075 2301 1089 0,'-3'4'360'15,"0"11"-367"-15,-4 8-8 0,-4 12 9 16,6 11 2-1,1 14 23-15,-3 5 6 0,5 3 4 16,-1-1 1-16,3-16-14 16,1-5 0-16,7-9-10 15,-4-9 4-15,-2-9-8 16,-2-2-3-16,-3-8-56 16,0-3-75-16,4-8-107 15</inkml:trace>
  <inkml:trace contextRef="#ctx0" brushRef="#br0" timeOffset="211102.52">31232 2473 1031 0,'-7'15'339'0,"-15"21"-341"15,-1 6-5-15,-2 6 7 16,-4-3 4-16,8-9-1 0,3-8-1 15,3-10-2 1,8-6 3-16,0-6-4 0,6 2-8 16,7-4-1-16,7 1-4 15,6 2 3-15,1-1 8 16,4 5 8-16,-2 1 16 16,2 2 17-16,3 2 6 15,-6-3 4-15,0-2-14 0,0-3-16 16,1-1-7-16,6-4-46 15,0-3-112-15</inkml:trace>
  <inkml:trace contextRef="#ctx0" brushRef="#br0" timeOffset="211218.9">31547 2772 1155 0,'26'-11'340'0</inkml:trace>
  <inkml:trace contextRef="#ctx0" brushRef="#br0" timeOffset="-197911.53">1063 877 973 0,'-2'3'319'0,"2"-1"-316"15,1 2-8-15,0-3 1 0,0-1 17 16,0 0 9-16,4-8 21 16,8-18 8-16,13-33 1 15,-13 23-7-15,3-4-21 16,-2 3-8-16,1 2-13 16,-1 2 0-16,-2 1 2 15,-1 6 1-15,-4 2-1 16,1 3-3-16,-5 8 1 15,0 3 4-15,-2 8-2 16,0 1 1-16,4 11-9 16,0 5-9-16,6 11 8 15,0 7-2-15,2 8 9 16,-2 1 3-16,-2 13-5 16,-1 1 3-16,-3 5-4 15,3 2 0-15,-3-11 1 16,3 0 0-16,0-11 4 15,-2-3-4-15,-1-6 0 16,-4 1-1-16,-4-6 0 16,-2-1 6-16,-4-4 0 15,-1-3 1-15,-4-3-1 0,0 0-2 16,-4-2-1-16,-1-2-4 16,-1-1-2-16,-2-3 1 15,5-5 2-15,-1 2 0 0,4-3 5 16,6-1-5-16,0-1-2 15,3 0 6-15,2-2-4 16,3 0-2-16,1 2-2 16,0 0-1-16,22-7-1 15,45-15 6-15,-16 7 8 16,4-3-2-16,2 2 4 16,-2 2-5-16,-1-2-5 15,-2 3 5-15,-10-2-6 16,-1-3-7-16,-15 2-96 15</inkml:trace>
  <inkml:trace contextRef="#ctx0" brushRef="#br0" timeOffset="-197228.14">1656 208 1152 0,'-11'-5'386'0,"-11"-6"-391"0,-7 0-18 16,-6 2-21-16,-9-4-20 16,-3-4 3-16,-11 3 23 15,-3 3 19-15,-12 3 30 16,-10 8 5-16,-18 11 7 15,0 0 2-15,2 11-11 16,8 8-6-16,19 7-5 16,-3 11 1-16,-1 20-1 15,7 12 3-15,8 11-1 16,6 6-3-16,10 12-1 16,0-2 1-16,12-2 6 15,8-3 4-15,15-6 3 16,8-1 5-16,13-2 13 15,9-7 3-15,14-11-3 16,6-9-5-16,11 0-25 16,10 2-2-16,12-7 3 15,4-4-2-15,10-16 7 16,-5-11-4-16,5-13 1 0,12-11 8 16,3-12-2-16,3-6 5 15,-8-11 0-15,-2-6 2 16,-3-7 6-16,-4-3 7 0,-7-8 7 15,-7 1-2-15,-10-1-3 16,-4-3-4-16,-4 1 2 16,-3-6 3-16,-6-13-1 15,-4-7 2-15,-12-13-13 16,-5 1-7-16,-14-1 6 16,-8-2-5-16,-14-5 9 15,-12-4 4-15,-20 4-10 16,-9 4 6-16,-22 7-16 15,-14 5 0-15,-21 14-6 16,-16 11-3-16,-18 30 3 16,-18 16-22-16,-20 22-81 15,-1 15-41-15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6:49:45.6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1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6:52:52.526"/>
    </inkml:context>
  </inkml:definitions>
  <inkml:trace contextRef="#ctx0" brushRef="#br0">1189 784 861 0,'-6'-6'331'0,"-5"-6"-258"15,3-1-18-15,9-2-59 16,2 1-14-16,12-2-8 16,0 5 6-16,1 8 7 15,1 4 5-15,-6 18 4 16,-2 5-6-16,2 14 7 16,-3 9 3-16,-6 6 3 15,-5-3 5-15,-16 0-5 16,-7-11-3-16,-14-7-2 15,-10 1 1-15,-9-9 1 16,2-1 4-16,3-7-4 16,9-5-11-16,15-10 0 0,8-2-3 15,18-9-28-15,8 1 3 16,24 2 1-16,11 0 10 16,20 5 37-16,6-1 15 0,1 1 18 15,-1-1 4-15,-8-2-2 16,1 0-4-16,-12-1-20 15,1-2-11-15,-7-1-71 16,-9-3-128-16</inkml:trace>
  <inkml:trace contextRef="#ctx0" brushRef="#br0" timeOffset="549.98">1099 420 647 0,'-35'-2'216'15,"-16"2"-211"-15,-8 11-5 0,1 12 0 16,5 12 31-16,-2 4 21 15,8 11 50-15,-1 4 16 16,2 16-13-16,2 10-21 0,2 7-41 16,5 0-14-1,17-2-13-15,5-5 2 0,26 2-8 16,7-4-7-16,21-10 0 16,6-8-3-16,7-21 3 15,8-6 2-15,2-13 4 16,16-7 1-16,17-13 2 15,-2-8 3-15,12-9-1 16,-7-7 0-16,-9-4-4 16,-1-6-2-16,-9-3-2 15,-9-5 1-15,-13-8 12 16,-8 4 11-16,-19-8 9 16,-4 3 3-16,-17 1 3 15,-9-5-7-15,-14-6-2 16,-8-7-8-16,-20-4-9 15,-10 4-1-15,-21 10-7 16,-13 7 1-16,-5 14-2 16,0 2-4-16,-5 15-5 15,5 10 5-15,-8 10-32 0,4 10-26 16,22 12-50-16,10 1 2 16</inkml:trace>
  <inkml:trace contextRef="#ctx0" brushRef="#br0" timeOffset="1433.29">3466 487 830 0,'-1'-2'317'0,"-2"0"-238"16,-3 11-52-16,0 3-29 0,-11 15-10 15,-4 8 9-15,-8 11 25 16,2 12 20-16,-5 17 13 15,0 0-4-15,3 5-16 16,-4-9-6-16,2-14-10 16,2-5-4-16,4-13 0 15,-1-2-8-15,10-13-3 16,3-3 3-16,6-13-14 16,4-9-21-16,3-12-177 15</inkml:trace>
  <inkml:trace contextRef="#ctx0" brushRef="#br0" timeOffset="1750.61">3350 503 985 0,'2'2'331'0,"5"8"-322"0,3 6-10 16,5 6-9-16,0 5 3 16,-4 6 1-16,3 5 4 0,0 13 29 15,2 4 12-15,3 10 22 16,-1 2 13-16,-2-11-25 16,-1-2-10-16,1-15-24 15,-4-7-13-15,-1-6-3 16,-1-1-2-16,-7-10-17 15,1-2-24-15,-5-5-111 16,-8-8-229-16</inkml:trace>
  <inkml:trace contextRef="#ctx0" brushRef="#br0" timeOffset="1984.54">3124 1019 500 0,'9'3'175'0,"17"-1"-130"0,0-2 46 16,12-1 58-16,4 0 14 15,12-2-15-15,5 4-29 16,-4-1-56-16,0 0-26 0,-12 0-77 15,2-5-58-15</inkml:trace>
  <inkml:trace contextRef="#ctx0" brushRef="#br0" timeOffset="2617.04">4235 623 788 0,'-1'-2'292'16,"1"-1"-228"-16,0-4-15 15,0 7 0-15,0 0 16 0,-2-3 7 16,-5-10 6-16,-38-28-4 16,26 32-29-16,-4 2-12 15,-5 7-21-15,-2 6-6 16,-8 7-5-16,-2 5-5 0,-2 2 0 16,4 0-3-16,6 6 1 15,2 1 3-15,13 4 0 16,4 1 0-16,9 0 2 15,9 0-2-15,8-6-2 16,6-4 1-16,12-6-5 16,4 0 4-16,6-6 4 15,0-3 1-15,2-3 1 16,0-2-1-16,-3 4 2 16,4 4-1-16,-6 1 1 15,-1 3 2-15,-6 1-5 16,-1-1 1-16,-9 2-3 15,-7 0-2-15,-6-1 5 16,-10 1 3-16,-11 0 9 16,-5 0 0-16,-7-1 6 15,-4 1-2-15,-5 0 3 16,-3-2 1-16,-5-2-4 0,-2-3 3 16,4-5 3-16,0-4-3 15,3-7-2-15,0-2-7 16,2-4-11-16,5 2-8 15,7 3-30-15,5 0-24 0</inkml:trace>
  <inkml:trace contextRef="#ctx0" brushRef="#br0" timeOffset="2985.12">4598 527 1490 0,'-4'17'-9'0,"2"-3"8"16,2 23-3-16,0 4 6 16,6 9 12-16,-2 5 10 15,2 9 19-15,2-6 2 16,0-6-8-16,1-5-12 16,-1-14-19-16,-1 0-4 0,-2-7 2 15,1-2-4-15,-4-5-14 16,-1-5-13-16,-1-7-66 15,-1-4-85-15</inkml:trace>
  <inkml:trace contextRef="#ctx0" brushRef="#br0" timeOffset="3700.87">4584 611 424 0,'0'-1'186'0,"0"-2"-71"16,4-1-57-16,-3 4-8 15,0 0 17-15,3-1 27 16,15-8 10-16,36-17-4 15,-23 20-13-15,10-3-32 16,1-1-11-16,8 3-20 16,2 2-2-16,-4-1-7 15,4 5-2-15,-10 1-1 16,-1 0-8-16,-4 1-4 16,-4 3 2-16,-3 0 0 0,-6 2 0 15,-10 1-2-15,-3 1-1 16,-12 0 0-16,-2 1 1 15,-14 6 6-15,-7 1 3 16,-15 6 3-16,-7-3-2 0,-6 3-5 16,-3 0-2-16,-6 4-2 15,-4 1 2-15,-3 4 1 16,5-2 0-16,6-4 0 16,8 2-4-16,6-3 2 15,5-3-1-15,12-7-1 16,5-2 0-16,16-11 1 15,0 3-1-15,8 0-6 16,6-5 2-16,8-4 0 16,8-4 2-16,9-2 4 15,-1 3 1-15,5 0 1 16,-2 1-4-16,5 5 3 16,4-4-3-16,4 1-5 15,-2 5 1-15,-6 5-5 16,-6 6 1-16,-7 9 4 15,1 1 4-15,-11 4 5 0,1 5 3 16,-3-2 8-16,-6 0 3 16,2 0 6-16,-3-5 2 15,-4-1-4-15,2-3-4 16,-1-7-3-16,2 0 0 0,-2-8-1 16,3-4-1-16,4-5-16 15,2-6-30-15</inkml:trace>
  <inkml:trace contextRef="#ctx0" brushRef="#br0" timeOffset="5883.31">6649 447 995 0,'-3'-7'393'0,"-6"-3"-284"0,4 7-49 15,3 4-33-15,2 14-27 16,1 8-6-16,-1 15 2 16,1 8 14-16,-1 6 2 15,4 6 1-15,4 6 3 16,3 1-8-16,-3 1-3 16,-3-8-2-16,-2-11-2 15,2-10-3-15,-1-14 3 16,3-5-1-16,-6-9-18 15,-1-2-19-15,0-7-113 16,-6-4-152-16</inkml:trace>
  <inkml:trace contextRef="#ctx0" brushRef="#br0" timeOffset="6539.12">6532 542 1066 0,'-1'-1'361'15,"-2"-4"-358"-15,3 4-32 0,1 1-4 16,0 0-3-16,0 0 9 16,17-3 28-16,36-12 30 15,-17 5 6-15,15-4 12 16,8-1-3-16,6 1-17 15,2 1-9-15,-9 3-12 16,0 1-3-16,-1 6-1 16,-7 2-2-16,-10 3 2 15,-5 3-1-15,-11 6-8 16,-2 2-2-16,-6 5 2 16,-7 0-2-16,-14-1 8 15,-11 3 0-15,-19 1-1 16,-9 4 7-16,-11 2-7 15,-3-1 1-15,-3-1 3 16,-1-1-2-16,-2 1-1 16,3 1 0-16,-5-2-3 15,8 2 3-15,12-8 0 16,7-1-1-16,13-4 0 0,3-3-3 16,10-5 3-16,3 0 0 15,9-3-1-15,1-2-4 16,9-2 2-16,6-5-1 15,19-3 1-15,3-2 4 0,11 1 2 16,0 0-1-16,-5 6 1 16,1 1-4-16,-9 7 1 15,-2 5-4-15,-5 8 5 16,-1 2 3-16,-2 12-6 16,4 1 5-16,-5-1-3 15,-2 3-2-15,1-9 2 16,-7-1 1-16,4-4 0 15,-6-2 2-15,-2-4-3 16,-2 1 0-16,-9-8 3 16,1 0-2-16,-3-4-3 15,4-2-11-15,1-1-60 16,-4 1-79-16</inkml:trace>
  <inkml:trace contextRef="#ctx0" brushRef="#br0" timeOffset="6822.61">7517 705 1216 0,'0'0'409'0,"1"2"-402"15,3 3-6-15,-3-4-7 16,0 0-6-16,5 27 7 15,5 33 8-15,-9-22 10 16,-1 6 6-16,2-4 1 16,-3-1-5-16,5-11-8 15,-1-3-4-15,1-9-2 16,3 1 1-16,-6-6-10 16,4-2-12-16,-1-5-166 15,0-1-220-15</inkml:trace>
  <inkml:trace contextRef="#ctx0" brushRef="#br0" timeOffset="7105.17">8157 1130 831 0,'3'4'268'16,"7"7"-278"-16,-6 1-9 0,-4 5 18 16,-8 1 15-16,-13 2 43 15,-2 4 18-15,-9-4 35 16,2 2-3-16,-4 0-28 16,-1-5-13-16,1 0-35 15,3-1-13-15,4-7-18 16,3-2-16-16,6-1-50 15,3-6-55-15</inkml:trace>
  <inkml:trace contextRef="#ctx0" brushRef="#br0" timeOffset="7479.44">8845 430 983 0,'2'0'349'15,"-2"9"-312"-15,1 5-31 0,-1 13-15 16,0 8 10-16,-1 7 25 16,0 1 9-16,1 8 0 15,0 0-1-15,3-2-7 16,0 7-5-16,1-9-14 16,-2-5-3-16,0-14-1 15,1-7-4-15,-2-10 3 16,3-3-6-16,-1-6-39 15,-1-2-35-15,4-10-215 16</inkml:trace>
  <inkml:trace contextRef="#ctx0" brushRef="#br0" timeOffset="8136.51">8756 506 874 0,'0'0'260'15,"0"0"-299"-15,3-3-15 16,-2 3 5-16,0 0 61 0,1 0 36 16,-1 0 43-16,15-8 4 15,38-32-22-15,-23 31-11 16,13-5-30-16,7 5-11 15,4 1-6-15,7-1-4 0,-1 4-1 16,-4-2-2-16,-12 6-5 16,-2 4-1-16,-8 4-6 15,-4 5 5-15,-3 3-2 16,-8-4-2-16,-7 1-2 16,-3-2-7-16,-7 3 0 15,-2 4-3-15,-11 0 7 16,-6 2 6-16,-15 2 6 15,-7-3 3-15,-12 2-3 16,-9 0 0-16,-4-1-4 16,-1 1 6-16,4 1 0 15,5-1-3-15,9-6 2 16,4 0-3-16,8-2-2 16,2 1 0-16,9-1 0 15,2-2 3-15,8-1-1 16,6-4 1-16,5 0-11 15,3-1-6-15,9-4 3 16,4 2 3-16,14-4 7 0,6 1 2 16,7 2-1-16,4 0 0 15,4 5 11-15,2-1 1 16,4 6 4-16,-5 0 4 0,-1 1-12 16,-4 2 2-16,-11 3-1 15,2 0-8-15,-11 2 5 16,-2-2-1-16,-7-8-3 15,-5-1 1-15,-5-3-1 16,-1 2-2-16,-1-2-62 16,-1-1-67-16</inkml:trace>
  <inkml:trace contextRef="#ctx0" brushRef="#br0" timeOffset="8687.86">9609 672 1248 0,'47'-79'407'0,"-45"77"-409"16,3 6-23-16,0 3-3 15,-1 6 9-15,-2 4 3 16,-2 4 13-16,0 5 6 15,1 2 3-15,1 0 3 0,0 3-4 16,-2-5-3-16,0-8-1 16,2 1 2-16,0-13-1 15,2-1 1-15,-3-4 1 16,1-1-1-16,-1 0 2 16,0 0 2-16,0 0 0 15,19-5-2-15,31-7 0 16,-24 9-5-16,3-3-1 15,2 1 1-15,3 0-2 16,-1 0 1-16,-2 4 4 16,4-1-3-16,-5 2 4 15,4 2-3-15,3 6 0 16,-8 2-1-16,-4 4 0 16,-3 6 2-16,-12-1-3 15,-2 1-1-15,-6 5-2 16,-6-8 2-16,-13 2 4 15,-6 2 8-15,-18-3 5 16,-7-2 0-16,1-3 0 16,-1-2-6-16,8-4-3 0,4-1-1 15,1 0-1-15,3-3 2 16,2-1-19-16,2-2-16 16,-1-3-94-16,1-5-239 15</inkml:trace>
  <inkml:trace contextRef="#ctx0" brushRef="#br0" timeOffset="9070.85">9565 621 930 0,'0'1'330'16,"0"-1"-253"-16,10 0-83 15,10-1-1-15,18-4 25 16,9 2 27-16,12-3 21 0,0-1 6 15,6-3 4-15,3 1-11 16,2 1-14-16,2 2-6 16,-12 3-18-16,-7 0-4 0,-17 3-8 15,-9 0-6-15,-9-2-5 16,-8 2-2-16,-5 0-10 16,-5 0-14-16,-4-1-61 15,4 1-151-15</inkml:trace>
  <inkml:trace contextRef="#ctx0" brushRef="#br0" timeOffset="15234.46">4151 2059 746 0,'-3'-5'361'15,"-4"-7"-149"-15,4 12-135 16,3 7-30-16,1 14-59 15,2 17-8-15,4 20 20 16,1 3 6-16,1 7 10 16,0-6 5-16,-1-5-10 15,-1-1-1-15,2 0 0 16,1-1-4-16,2-8 0 16,0-7-1-16,-4-13 1 15,-1-9 0-15,-3-8-1 16,-1-5 2-16,4-3-35 15,-2-6-39-15</inkml:trace>
  <inkml:trace contextRef="#ctx0" brushRef="#br0" timeOffset="15770.63">4084 2136 1170 0,'-5'-4'392'0,"-5"-4"-394"16,5 4-29-16,9 2-60 16,2 2-9-16,11-6 9 15,2 3 34-15,8-5 100 16,3-1 21-16,7 3 13 16,8 4-5-16,5 4-39 15,0 3-13-15,-2 6-13 16,-7 2-5-16,-11 6-1 15,-6 0 0-15,-16 5 0 16,-6 0-2-16,-13 5 3 16,-6 5-3-16,-19-1 2 15,-6-1-1-15,-7-4-4 16,-3-1 2-16,2-6-2 16,-1-1 1-16,2-1 4 15,2-4-3-15,8-3 0 0,7-1 5 16,15-8-3-16,3 0 6 15,17-7-23-15,9-2-19 16,12-4-11-16,10-2-5 0,7 2 29 16,3 0 19-16,4 9 22 15,-3 3 5-15,4 11 2 16,-5 5 2-16,0 7-3 16,1 4-1-16,-11 6 4 15,-2 1-9-15,-12-1-6 16,0 1 0-16,-6-5-9 15,-1-4 6-15,1-4-5 16,-7-6 2-16,-2-7-8 16,2 1-14-16,0-11-90 15,3 0-160-15</inkml:trace>
  <inkml:trace contextRef="#ctx0" brushRef="#br0" timeOffset="16030.77">4772 2345 1021 0,'2'0'407'0,"1"-2"-213"16,-2 8-188-16,0-5-8 16,0 0-4-16,7 13 1 15,18 46 5-15,-27-21 0 16,2 10 5-16,5 2 3 0,-1 0 1 15,4-4 4-15,0-12-3 16,2-5-6-16,0-10 0 16,1-6-4-16,0-5-25 15,-1-7-40-15,1-6-243 16</inkml:trace>
  <inkml:trace contextRef="#ctx0" brushRef="#br0" timeOffset="16400.74">5364 2349 830 0,'0'0'292'15,"0"0"-262"-15,0 0-13 0,0 1-14 16,0 0 8-16,1 0 42 16,0 0 19-16,11-1 20 15,40-2-3-15,-24 1-44 16,2 1-16-16,3-1-22 15,0 1-7-15,-1-4 0 16,-1 3 0-16,-4-1 2 16,1 0-2-16,-4 1-8 15,2-2-30-15,-8-1-159 16</inkml:trace>
  <inkml:trace contextRef="#ctx0" brushRef="#br0" timeOffset="16716.48">5390 2472 807 0,'-6'5'274'0,"-12"6"-260"0,8 0-9 16,8-4 14-16,2-2 18 15,9-2 65-15,2-1 11 16,6-2 16-16,9 0-6 0,4-3-47 15,4-3-10-15,8 4-19 16,-2 1-15-16,5-1-13 16,0 2 1-16,-2-3-8 15,3-1-1-15,-6 1-4 16,0 0-4-16,-3 0-2 16,-10 3-3-16,-4 0-33 15,-3 2-26-15,-11-1-35 16,-1-1-76-16</inkml:trace>
  <inkml:trace contextRef="#ctx0" brushRef="#br0" timeOffset="17899.95">7295 1995 937 0,'-5'-1'361'0,"-12"-5"-272"0,-20-8-47 16,25 12-15-16,-9 3-27 15,-2 8-3-15,-14 9 0 16,-2 12 13-16,-3 17 10 16,5 6-4-16,11 6 1 15,5 1-9-15,13-8-4 16,4-4 3-16,10-11-2 16,12-3-1-16,9-7-3 15,9-2 3-15,13-6 4 16,1-8 3-16,6-11 5 15,3-6 4-15,-2-11-2 16,-5-2-2-16,-5-2 2 16,-7 0 2-16,-11-2 9 15,0-2 8-15,-15-4 6 16,-2-5-5-16,-13-10-10 16,-4-5-4-16,-11-4-12 15,-7 2 3-15,-10 3 0 0,-6 8-5 16,-8 14 6-16,-6 7-11 15,-4 16-5-15,2 3-1 16,-2 8-37-16,5 6-18 0,17 7-64 16,9 5-158-16</inkml:trace>
  <inkml:trace contextRef="#ctx0" brushRef="#br0" timeOffset="18199.93">7822 1957 1139 0,'1'-3'389'0,"4"-3"-376"15,-1 5-3-15,0 1-10 16,2 4 2-16,3 7 4 15,1 3 8-15,4 17 12 16,3 6 4-16,3 14 4 0,5 3-11 16,7-1-9-16,1-8-5 15,-3-9-8-15,-3-9 6 16,-6-9-3-16,-2-3-4 16,-5-6-11-16,5-3-19 15,-7-3-49-15,3-7-51 16</inkml:trace>
  <inkml:trace contextRef="#ctx0" brushRef="#br0" timeOffset="18415.37">8126 1939 1179 0,'-7'9'395'0,"-16"18"-379"16,2 12-12-16,-13 13-5 15,-4 6 4-15,2-1 4 16,-6-3-6-16,4-7 10 16,5-5-1-16,-6-10 2 15,7-4 1-15,4-7-46 16,0-5-130-16</inkml:trace>
  <inkml:trace contextRef="#ctx0" brushRef="#br0" timeOffset="20534.12">8636 1989 942 0,'13'-32'378'0,"-9"18"-248"15,-2 3-22-15,-1 6-40 16,-1 1-13-16,0 4-27 16,0 1-5-16,0 0-22 15,0 27-4-15,3 54 3 16,5-17 1-16,7 6 1 16,1-1 3-16,-3-19-4 15,0-11-1-15,-2-15 2 16,-2-8-1-16,-4-6-3 15,1-4-5-15,-3-3-18 16,-3-3-9-16,0-8-34 16,-6-6-139-16</inkml:trace>
  <inkml:trace contextRef="#ctx0" brushRef="#br0" timeOffset="20757.39">8599 1915 1028 0,'0'-1'367'0,"-4"-2"-330"0,12 3-37 15,4 0-8-15,12 0 9 16,10-3 20-16,5 1 26 16,5 0 10-16,6-2-4 15,0 0-10-15,-1 1-13 16,1 1-14-16,-10 2-13 15,-2 0-2-15,-11 1-18 16,-9-1-11-16,-8 2-51 16,-9 1-69-16</inkml:trace>
  <inkml:trace contextRef="#ctx0" brushRef="#br0" timeOffset="20982.88">8619 2166 750 0,'1'3'257'0,"12"2"-214"0,16 2-59 16,10-8 10-16,9-6 12 16,3-2 42-16,-9 1 17 15,-1 0 24-15,-4 4-12 16,-1 4-41-16,0-1-27 15,-7 2-111-15,-4 2-117 0</inkml:trace>
  <inkml:trace contextRef="#ctx0" brushRef="#br0" timeOffset="21193.86">8617 2427 635 0,'12'7'239'0,"21"1"-186"16,6-4 19-16,16-5 35 15,2-6 3-15,-3 0-1 16,-2-2-15-16,1 0-60 16,-3-1-21-16,6 0-126 15,-4-2-248-15</inkml:trace>
  <inkml:trace contextRef="#ctx0" brushRef="#br0" timeOffset="21482.01">9378 1861 1210 0,'-1'0'420'16,"1"4"-383"-16,1 9-27 15,1 5-12-15,2 12 2 16,2 5 6-16,-1 14 0 16,2 6 7-16,2 8 1 15,0-1-2-15,-1-7 1 16,4-6-5-16,-1-13-3 16,-1-7-3-16,-3-10-2 15,-4-9 1-15,0-7-1 16,-1-3 1-16,0-6-33 15,-2-4-67-15</inkml:trace>
  <inkml:trace contextRef="#ctx0" brushRef="#br0" timeOffset="21738.71">9380 1860 722 0,'-2'-1'331'16,"2"-1"-72"-16,0 0-271 0,1 3-16 16,0 0 2-16,0 0 23 15,0 0 21-15,17 0 32 16,37-2 9-16,-17-4-6 16,5-1-7-16,9 0-15 15,-7-4-11-15,-6 3-5 16,-2 3-3-16,-13 2-11 15,-1 1 0-15,-8 2-79 16,-4-1-169-16</inkml:trace>
  <inkml:trace contextRef="#ctx0" brushRef="#br0" timeOffset="21950.7">9334 2059 446 0,'-1'7'218'0,"1"6"-14"16,7-1-179-16,6-2 41 15,9-6 79-15,5-4 35 16,14-5 1-16,2-3-19 16,10-4-65-16,-1 2-32 15,-3 3-63-15,-6 1-43 0</inkml:trace>
  <inkml:trace contextRef="#ctx0" brushRef="#br0" timeOffset="23949.79">10373 1901 753 0,'-6'0'305'0,"-10"4"-194"15,-2 2-25-15,-10 5-27 16,1 4-2-16,-2 5-6 16,0 4-4-16,4 5-17 15,2 5-10-15,6 7-6 16,9 1-4-16,8 0-4 15,3 2-2-15,7-7-1 16,1-6-2-16,7-6 2 16,4-5 0-16,8-10 7 15,3 0 2-15,3-9 16 0,1-3 2 16,5-7-6-16,0 0 1 16,1-9-6-16,2 0-2 15,-7-3 6-15,-4-4-1 16,-7-5 0-16,-9-1-4 15,-14-8 1-15,-7-3-3 0,-19-2-6 16,-4 3 5-16,-16 3-1 16,-4 1 3-16,4 10 0 15,1 4-5-15,6 9-1 16,4 11-5-16,0 7-32 16,-4 5-26-16,9 8-69 15,7-1-146-15</inkml:trace>
  <inkml:trace contextRef="#ctx0" brushRef="#br0" timeOffset="24433.1">11108 1848 746 0,'-7'-3'273'0,"-10"0"-213"16,-6 3-19-16,-6 0 21 15,-5 5 32-15,3 3 15 0,-9 4-17 16,3 2-20-16,4 7-24 16,2 3-12-16,13 9-23 15,1 3-4-15,8 8-4 16,6 2-2-16,7-1-1 15,7-3 2-15,7-10-6 16,6-2-1-16,9-10 7 16,4-3 2-16,9-11 5 15,3-6 8-15,3-8 7 16,-4-10 3-16,-2-5 16 16,-2-3-2-16,-10-6 9 15,-4 0 1-15,-11-3-3 16,-6-3 2-16,-13-3-13 15,-4 0-7-15,-16 3-9 16,-4 2-4-16,-6 6-8 16,-2 2 1-16,-1 10-1 15,-3 4-7-15,-1 14-31 16,-5 3-33-16,7 10-66 0,4 1-240 16</inkml:trace>
  <inkml:trace contextRef="#ctx0" brushRef="#br0" timeOffset="26259.38">11676 1822 1073 0,'52'-30'415'16,"-60"25"-313"-16,4 5-46 16,0 2-20-16,2 8-22 15,1 10-7-15,0 11 2 16,2 7 3-16,3 6 4 16,2 1 2-16,3 4-5 15,-1 1-5-15,1-4-6 16,0-6-1-16,-4-13 2 15,-1-9 1-15,-3-10 0 16,-1-4-1-16,-2-5-17 16,-3-6-26-16,-4-15-262 15</inkml:trace>
  <inkml:trace contextRef="#ctx0" brushRef="#br0" timeOffset="26616.28">11626 1811 1158 0,'4'-1'390'15,"13"-5"-378"-15,8-1-8 16,14-5-2-16,7 0-3 0,6-3 5 16,-2 0 5-16,9 8 15 15,1 3 7-15,3 16-4 16,-2 12-5-16,-6 10-15 15,-4 8-4-15,-10 3-1 16,-7-2-2-16,-16 1 1 16,-7-4 0-16,-14-3-1 15,-8-2 5-15,-17-3-4 16,-12-2 1-16,-20-2 6 16,-17-5-4-16,-5-7 4 15,-2-6 1-15,8-9 0 16,12-1 0-16,12-8-1 15,8 0-6-15,16 1-33 16,4-8-51-16</inkml:trace>
  <inkml:trace contextRef="#ctx0" brushRef="#br0" timeOffset="26926.62">12386 1642 1023 0,'0'0'368'0,"0"0"-317"16,0 3-20-16,1-2-22 15,0 11 3-15,0 58 14 16,1-36 9-1,-1-17 9-15,-1 0-9 0,7 52-15 16,0-4-5-16,1-8-10 16,-2-25 0-16,-5-8-3 15,3-4 0-15,-4-9-2 16,0-3-8-16,2-8-39 16,6-4-59-16</inkml:trace>
  <inkml:trace contextRef="#ctx0" brushRef="#br0" timeOffset="27197.32">12328 1626 1217 0,'0'-2'401'15,"6"-2"-412"-15,9 2-7 0,13-3-4 16,0-2 5-16,5-2 16 15,2 0 2-15,1-1 18 16,6 2 4-16,3-1 7 16,0 1 1-16,-1-1-17 15,-4 3-5-15,-4 5-5 16,-5 1-1-16,-13 4-12 16,0-2-15-16,-11 1-59 15,-7 0-45-15,-9 4-174 16</inkml:trace>
  <inkml:trace contextRef="#ctx0" brushRef="#br0" timeOffset="27435.96">12368 1870 786 0,'4'1'260'15,"7"1"-240"-15,10 1-16 16,10-3 43-16,3-3 25 16,6-1 31-16,1-3 0 0,-4 2-31 15,3-1-28-15,-3 6-28 16,-1 0-12-16,-7 0-38 16,-2 3-45-16,-10-3-242 15</inkml:trace>
  <inkml:trace contextRef="#ctx0" brushRef="#br0" timeOffset="27672.96">12371 2073 656 0,'-1'5'329'0,"7"8"-14"16,9 1-290-16,11-3 4 15,13-2 22-15,7-9 44 16,4-1 6-16,4-4-20 0,-6-2-20 16,-4-1-38-16,1 3-11 15,-6-2-12-15,0 0-18 16,-1 0-77-16,-7-5-207 16</inkml:trace>
  <inkml:trace contextRef="#ctx0" brushRef="#br0" timeOffset="28100.36">13231 1624 948 0,'3'-2'310'0,"8"-4"-310"16,-2-2 13-16,1-3 41 16,0-1 10-16,-5-2 17 15,6 0-2-15,-2 1-26 16,-2 0-10-16,4 1-18 0,-5 2-8 16,-2 3-14-1,3 5 3-15,-5 2-4 0,0 0-4 16,-1 1 1-16,-1 0-4 15,0 0 5-15,0 0 1 16,1 14 2-16,9 42 4 0,2-10-4 16,4 5-2-1,-4 2 2-15,3 1-3 0,-5-12 3 16,1-3 0-16,1-10-1 16,-3-4 0-16,-1-7 3 15,-3-2-1-15,-5-4-2 16,0-3-10-16,-4-5-34 15,1-1-57-15</inkml:trace>
  <inkml:trace contextRef="#ctx0" brushRef="#br0" timeOffset="28330.85">13220 2064 932 0,'1'2'374'0,"10"0"-185"0,5 0-179 16,10-2-12-1,12-4 11-15,8-4 44 0,2 3 18 16,-2 1 2-16,-5 4-8 16,-7 0-42-16,-4 2-16 15,-2 2-29-15,-5-3-31 0,-7-3-278 16</inkml:trace>
  <inkml:trace contextRef="#ctx0" brushRef="#br0" timeOffset="28939">13886 1561 715 0,'-28'-50'322'16,"28"42"-123"-16,2 1-151 15,8-1-8-15,6-2-24 16,2 0-7-16,13 3 10 0,-3-1 9 15,7 4 17-15,4-1 1 16,-4 5-6-16,0 3-5 16,-3 5-20-16,-4 3-5 0,-5 4-6 15,-5 4-4-15,-7 8 2 16,-5 7-1 0,-9 8 0-16,-5 3-1 0,-14 4 6 15,-1 0-4-15,-12-5 0 16,0-3 1-16,-3-10-1 15,-2-4 0-15,3-5 5 16,-2-3-1-16,8-2-4 16,2-2 3-16,1-5-3 15,8 0 1-15,6-6 3 16,2 1 2-16,10-3-1 16,2-1 3-16,1 0-1 15,0-1 2-15,0 0 3 16,1 0-3-16,28-4-3 15,49-9 1-15,-18 5 13 16,3 1 9-16,5-3 20 16,-8 5-4-16,-5 2-13 15,-4 1-9-15,-6 4-24 16,-4-1 0-16,-10 2 1 0,-9 1-9 16,-17-2-43-16,-5 2-23 15,-16-8-396-15</inkml:trace>
  <inkml:trace contextRef="#ctx0" brushRef="#br0" timeOffset="30786.1">4387 3434 934 0,'-5'-6'407'15,"-6"-8"-150"-15,11 17-245 16,0 7 0-16,1 17-12 16,-2 13 0-16,-5 12 15 15,3 6 6-15,-1 8 11 16,4-1 1-16,9 5-14 15,-1-2-3-15,4-8-9 16,-5-9-4-16,-4-13 1 16,-3-9 0-16,-1-14-4 15,0-1 0-15,0-10-7 16,1-3-20-16,1-5-109 16</inkml:trace>
  <inkml:trace contextRef="#ctx0" brushRef="#br0" timeOffset="31337.84">4380 3650 834 0,'-72'-65'379'15,"74"60"-111"-15,15 3-343 16,3-6-13-16,12-6 0 15,1-1 29-15,4-4 56 16,0 1 33-16,4 0 37 16,4-2 13-16,5 5 4 15,-1 6-22-15,-3 5-37 16,1 5-10-16,-9 8-16 16,-3 3-2-16,-14 8 5 15,-9 4-3-15,-17 7 1 16,-10 2 3-16,-20 6-3 15,-9-2 1-15,-11-4 1 16,-4-1-2-16,0-5 3 16,0-1 2-16,-4-4-4 15,2-3-1-15,3-5 0 0,5-2-5 16,13-6 7-16,3-2 1 16,20-4 1-16,5 0-4 15,13-1-12-15,12-3 0 0,16-1 2 16,7-1 6-1,18 3 8-15,2 2 4 0,-1 9 0 16,3 1 2-16,-4 14-1 16,-3 4 5-16,1 7-5 15,-6 3-3-15,-4-4 0 16,-6-5-6-16,-10-7 5 16,-6-6 0-16,-6-1-1 15,-6-1 3-15,-3-9-46 16,-4 2-55-16</inkml:trace>
  <inkml:trace contextRef="#ctx0" brushRef="#br0" timeOffset="31749.21">4928 3742 1193 0,'1'-2'415'0,"7"1"-384"15,-3 2-14-15,3 8-18 0,0 5-7 16,-4 8 8-16,1 4 0 16,-2 6 0-16,0 0 1 15,3-2-1-15,0-1-2 16,0-9-2-16,2-6 3 0,3-8-2 16,4-4 3-16,5-6 7 15,3-4-2-15,0-5 2 16,0 3 0-16,-1 3-7 15,6 5-2-15,-11 5 3 16,6 6-1-16,-5 6-2 16,-10 4 0-16,8 5 1 15,-6-1 1-15,-5 0 1 16,1-1 0-16,-11-6 1 16,-3-1 1-16,-10-1 11 15,-8-2-1-15,-9 0 1 16,1 0-3-16,-5-6-6 15,2 0-6-15,4-8-38 16,0-7-44-16</inkml:trace>
  <inkml:trace contextRef="#ctx0" brushRef="#br0" timeOffset="32033.66">5044 3720 1163 0,'31'-60'382'0,"-27"60"-385"15,4 1-9-15,2 2 8 16,-1-2 1-16,4 0 7 31,-7-1 9-31,0 0 20 0,22 0 4 0,8 0 15 16,10-4-4-16,-1-1-22 15,2 1-4-15,1-1-15 16,-5 0-4-16,-8 3-4 16,-3-3-15-16,-5 4-81 15,0-2-169-15</inkml:trace>
  <inkml:trace contextRef="#ctx0" brushRef="#br0" timeOffset="32308.64">5891 3709 482 0,'-3'5'158'15,"-1"0"-156"-15,0 3-1 0,3-8 44 16,2 0 19-16,2 2 58 15,-2-2 22-15,0 1-11 16,16 0-9-16,41-2-47 16,-24-1-21-16,2 1-24 15,-7-1-13-15,5 2-11 16,-4 0-1-16,-3 0-7 16,2-1-7-16,-8-1-116 15</inkml:trace>
  <inkml:trace contextRef="#ctx0" brushRef="#br0" timeOffset="32561.59">5844 3897 1106 0,'3'4'357'16,"13"4"-363"-16,7-3-6 15,12-5 37-15,6-2 26 16,-1-5 35-16,1 2 9 0,-3 1-12 16,-3 0-19-16,-2 0-33 15,0-2-11-15,2 6-17 16,-1-2-3-16,-3 0-34 16,-2 1-28-16,-5-6-205 15</inkml:trace>
  <inkml:trace contextRef="#ctx0" brushRef="#br0" timeOffset="33887.57">8426 3188 1160 0,'-1'0'385'15,"1"0"-372"-15,0 4-14 16,0-3-5-16,0 0 3 16,-7 15 0-16,-38 46 3 15,9-26 3-15,-8 10 14 16,-4 2 1-16,6-2 3 16,0-2-7-16,5-7-6 15,5-3-5-15,2-15-3 16,4-3 6-16,8-9-1 15,5-4-2-15,5-3-2 16,6 0-1-16,10 1-2 16,7-1-2-16,16 1 3 15,10 0 3-15,16-1 0 16,6 3 6-16,9-2 2 16,3-2 1-16,1 1 8 15,2-2 0-15,-4-2-4 16,-2 0-8-16,-11-4-7 0,-11 3 1 15,-19 3-1-15,-9-3 1 16,-16 2-4-16,-5 1-10 16,-4-1-48-16,-5 3-76 0</inkml:trace>
  <inkml:trace contextRef="#ctx0" brushRef="#br0" timeOffset="34233.39">8512 3327 943 0,'11'-69'362'0,"-7"74"-261"16,4 2-49-16,-4 9-37 0,-3 5 7 15,-1 15 24-15,-2 7 15 16,-3 20 15-16,-2 6-4 16,-2 2-15-16,1-1-10 15,4-9-22-15,6-6-7 0,7-7-14 16,1-7-12-1,-2-10-29-15,-3-6-42 16</inkml:trace>
  <inkml:trace contextRef="#ctx0" brushRef="#br0" timeOffset="45700.23">1979 5044 1241 0,'1'-1'433'0,"2"3"-399"0,-3 6-10 15,-7 14-24 1,0 11-2-16,-12 21 2 0,2 13-1 15,-3 8 4-15,-3-2 0 16,2-9 4-16,2-10-1 0,3-9-2 16,4-3-4-1,2-15 2-15,0-5-2 0,6-13-14 16,-2-9-17-16,4-17-209 16</inkml:trace>
  <inkml:trace contextRef="#ctx0" brushRef="#br0" timeOffset="45915.24">1867 5038 963 0,'4'-2'421'16,"3"-2"-185"-16,8 13-184 16,5 7-28-16,6 15-19 15,8 11 0-15,2 17 1 16,-5 5-1-16,2 5 9 15,-8-3 0-15,-1-15-4 16,-1-4 0-16,-4-8-8 16,-1-4-2-16,-6-9-10 0,-2-4-26 15,-9-12-155-15,-5-8-221 16</inkml:trace>
  <inkml:trace contextRef="#ctx0" brushRef="#br0" timeOffset="46101.68">1834 5459 1026 0,'9'0'342'0,"16"-2"-324"16,6-6 12-16,11-3 27 15,5 1 0-15,-2 0-11 16,-2 1-9-16,-3 4-25 15,0 2-25-15,-3 1-314 16</inkml:trace>
  <inkml:trace contextRef="#ctx0" brushRef="#br0" timeOffset="46517.04">2558 5099 1216 0,'1'-1'419'16,"-1"0"-388"-16,-2-1-11 16,2 2-17-16,-1 1-1 0,-28 6-2 15,-40 22 0-15,30-6-5 16,4 3 4-16,16 5 1 16,3-2-3-16,9 2 3 15,7-3-2-15,4-7-4 16,12 0 3-16,9-6-3 15,8-2-3-15,12-6 7 16,0-2 0-16,7 0 2 16,-6-3 1-16,-4 8 3 15,-5-4-4-15,-13 7 3 16,-5 1-2-16,-13-1-2 16,-5 3 3-16,-12 0 10 15,-7 1 1-15,-14-2 9 16,-7 2 0-16,-11-5-3 15,1-2 0-15,-5-6-5 16,7-4-4-16,9-2-3 16,6-3-8-16,14-10-39 15,12-2-76-15</inkml:trace>
  <inkml:trace contextRef="#ctx0" brushRef="#br0" timeOffset="46785.56">2827 4998 1242 0,'7'-2'442'0,"1"-3"-401"0,-3 12-13 15,5 7-13-15,-2 9-12 16,1 16 1-16,-7 14 5 16,-2 8-1-16,1 11 2 15,4-8-2-15,9-10-2 16,-5-6-1-16,4-14-4 15,-3-8 1-15,-7-9-3 16,3-6-9-16,-6-8-13 16,-6-5-18-16,0-9-123 15,-3-8-269-15</inkml:trace>
  <inkml:trace contextRef="#ctx0" brushRef="#br0" timeOffset="47215.91">2836 5035 1100 0,'6'-3'378'15,"12"-6"-355"-15,6-2-3 16,12-1-17-16,1-2 5 0,5 1 20 16,-3 1 8-16,-1 6 6 15,0 6-5-15,-7 10-16 16,-4 3-8-16,-7 7-8 15,-7 3 0-15,-10 5-7 16,-6 1-1-16,-15 4 2 16,-5 0-1-16,-11-3 5 15,0 1 1-15,-7-6-4 16,0-1 3-16,3-7-2 16,1-3-5-16,7-10-5 15,12-1-9-15,6-4-8 16,3-4 4-16,11 1-14 15,3-3-1-15,20-2-3 16,4 6-1-16,12 0 17 16,-1 5 6-16,-2 14 21 15,1 3 6-15,-4 12 19 16,-2 0 7-16,-8-2 0 16,-3 1 0-16,-6-7-18 0,-4-4-1 15,-3-1-11-15,-2-4-10 16,-3-4-150-16</inkml:trace>
  <inkml:trace contextRef="#ctx0" brushRef="#br0" timeOffset="47483.18">3400 5349 931 0,'1'0'348'15,"0"0"-214"-15,16-2-155 16,40 0 11-16,-16 1 39 16,0-3 24-16,5 4 39 15,4-6 8-15,-1 5-5 16,1-2-19-16,6-3-30 16,-3 3-16-16,-6-6-23 15,-4 2-3-15,-18 0-4 16,-8 3-1-16,-9 2-9 15,-4-2-24-15,-6-3-93 16,-3-6-307-16</inkml:trace>
  <inkml:trace contextRef="#ctx0" brushRef="#br0" timeOffset="47832.63">3737 5093 1106 0,'0'2'361'0,"0"1"-373"16,5 1-4-16,-4-3 8 16,1 0 1-16,2 3 3 15,13 7 9-15,35 32 6 16,-20-23 8-16,7 0 8 16,7 0-6-16,0-4 2 15,-2-5-4-15,-9-6 14 16,-6-1-1-16,-7-1 0 15,-4-1-1-15,-12 4-15 16,-1 1-1-16,-8 8 0 16,-9 3 2-16,-13 11 5 15,-6 2-2-15,-8 3-4 16,0 2-5-16,1-8-6 16,-2-4 0-16,10-7-2 0,3-2-3 15,6-6-23-15,4 0-23 16</inkml:trace>
  <inkml:trace contextRef="#ctx0" brushRef="#br0" timeOffset="48499.15">5410 4769 1309 0,'-2'-2'471'0,"0"-7"-413"16,-2 8-10-16,-4 12-40 16,-3 13-10-16,-12 25-1 15,-5 5 0-15,-6 10 5 16,-3-4 0-16,2-1 1 16,2-1 0-16,10-10-3 15,5-2-3-15,6-17-21 16,3-11-15-16,5-8-55 0,2-10-74 15</inkml:trace>
  <inkml:trace contextRef="#ctx0" brushRef="#br0" timeOffset="48714.77">5389 4730 1367 0,'3'0'461'0,"14"8"-437"15,3 5-16-15,8 14-8 16,3 8 1-16,-5 11 0 16,-1 6-1-16,-2 2 0 15,-1-1 1-15,-4-5-1 16,0-1 1-16,-4-6 1 16,-4-3 0-16,-2-7-27 15,-4-8-20-15,-4-8-57 16,-3-7-172-16</inkml:trace>
  <inkml:trace contextRef="#ctx0" brushRef="#br0" timeOffset="48902.1">5157 5174 928 0,'6'0'419'16,"11"-1"-75"-16,15-2-346 15,15-3 3-15,10-4 11 16,-4 1 0-16,-4 0-6 16,-7 3-3-16,1-1-48 15,2 3-52-15</inkml:trace>
  <inkml:trace contextRef="#ctx0" brushRef="#br0" timeOffset="49349.05">5828 5031 838 0,'52'-36'416'16,"-56"33"-75"-16,2 2-294 15,0 3-19-15,2-1-25 16,1 0 0-16,0 2 2 16,7 17-3-16,23 32 8 15,-12-25-1-15,4 2-1 16,0 1-2-16,-4-3-2 0,-1 1-5 15,-7-7 1-15,-1-4 2 16,-9-2-7-16,-1-6-1 16,-4-2 0-16,-6-2-2 15,-1-7 7-15,-2-4-3 0,1-6-9 16,3-7 1 0,5-3-6-16,4-1 4 0,6 0 4 15,6 2-2-15,9 0 0 16,1-1 6-16,4 0-1 15,7 4 7-15,-2 2 9 16,6 3 0-16,0 7 7 16,-4 1-2-16,-2 9-6 15,-6 3-3-15,-5 10-4 16,-8 1-3-16,-2 6 2 16,-4 3 1-16,0-3-1 15,2-3 0-15,-3-4 1 16,-1-4-6-16,-2-2-58 15,2-3-112-15</inkml:trace>
  <inkml:trace contextRef="#ctx0" brushRef="#br0" timeOffset="49665.91">6297 4731 1319 0,'0'-2'468'15,"-3"-6"-421"-15,5 8-32 16,5 2-20-16,2 4-10 16,2 1 5-16,1 7 5 15,1 3 2-15,3 8 5 16,0 4-2-16,0 6 2 16,-1 1-1-16,1 2-1 15,2 3 0-15,-3-5 0 16,1 0 1-16,-2-2-2 15,-4-3 1-15,1 2 0 16,-3-5-1-16,-5-5 2 16,-2-2-1-16,-2-10-10 15,-1-5-12-15,0-5-63 16,1-1-125-16</inkml:trace>
  <inkml:trace contextRef="#ctx0" brushRef="#br0" timeOffset="49865.85">6227 4983 1248 0,'6'2'398'0,"20"-2"-426"16,6 0 1-16,11-3 13 15,2-5 5-15,-2 2-14 16,-7-4-33-16,-2-5-87 15,1 4-68-15</inkml:trace>
  <inkml:trace contextRef="#ctx0" brushRef="#br0" timeOffset="50216.31">6643 4695 1013 0,'0'0'395'0,"-3"0"-291"15,0 6-29-15,3-4-64 16,-5 15-8-16,-10 58 2 15,15-23-5-15,9 8 7 16,2-4-4-16,1-5 1 16,2-6 0-16,-13-7-1 15,7-2 2-15,1-9-6 16,-3-5 3-16,2-8-5 0,-9-7-3 16,1-7 9-16,-1-6-6 15,-2-8 6-15,1-4 2 16,-6-10-6-16,3 0 0 15,5-1 1-15,0 4-5 0,13 6-1 16,8 5 1-16,6 6-5 16,5 1 6-16,3 8 1 15,-4 2 2-15,-3 10 2 16,0 3-1-16,-7 2 6 16,-1 4-5-16,-8 0 0 15,-5 1-1-15,-5-2-19 16,-5-3-35-16,-1-11-313 15</inkml:trace>
  <inkml:trace contextRef="#ctx0" brushRef="#br0" timeOffset="50749.74">6973 4965 1193 0,'5'1'425'16,"-1"1"-353"-16,7 11-63 15,2 4-6-15,4 5-1 16,-1 3-3-16,-6 2 1 0,3-3 2 16,-7-1-2-16,1 0 4 15,0-8-4-15,-7-5-4 16,2-5 4-16,-1-5-2 16,-1-6 3-16,0-6 0 0,-1-9 3 15,5-3 0-15,2 0-4 16,4 1 0-1,1 1-6-15,-3 4-5 0,7 2-2 16,-1 6 4-16,3 9-1 16,8 3 8-16,-4 10 0 15,0 3-3-15,4 5 7 16,-6 1-4-16,-1 0 2 16,0-3 3-16,-8-4-6 15,-2-5 3-15,-4-4 1 16,-3-4-1-16,1-6 9 15,-2-3 0-15,0-8 0 16,5-2 5-16,1-4-6 16,3-2-1-16,4-1 0 15,1 1-6-15,3 5 0 16,0 8 1-16,3 11-2 16,-1 5 2-16,-2 12-1 15,2 0 1-15,-5 6 3 16,-1 1-2-16,-3-1-2 0,-3-3-1 15,-1-3 1-15,-1-4-6 16,1-8-58-16,-1-3-103 16</inkml:trace>
  <inkml:trace contextRef="#ctx0" brushRef="#br0" timeOffset="51134.63">7655 5042 982 0,'27'-44'323'0,"-24"56"-329"16,4-1 0-16,-1-4 8 16,5-3 20-16,3-5 46 15,5-2 13-15,11-6 8 16,-4-2-16-16,6-2-42 16,-6-4-12-16,-4 1-8 15,-2-5-5-15,-9 3 0 16,-6-2 0-16,-5 5-5 15,-3 5-2-15,-8 5 0 16,-1 6-2-16,-8 10-1 16,-4 5-1-16,-6 8 2 0,-2 3-3 15,5 3 6 1,4-3 1-16,12 0-3 0,6-1 1 16,5-6-2-16,7 0 3 15,12-3-1-15,5-4 1 16,12-6-3-16,9-2 0 0,6-11 4 15,3-2-4-15,11-6-79 16,-8-5-72-16,-3-6-234 16</inkml:trace>
  <inkml:trace contextRef="#ctx0" brushRef="#br0" timeOffset="51350.09">8151 4504 864 0,'-3'7'302'0,"-2"10"-257"16,2 11 9-16,11 10 21 15,3 5 3-15,10 11 0 16,3 4-16-16,1 7-15 16,-2-1-11-16,-2-7-15 15,-2-6-8-15,-6-17-9 0,-3-2-1 16,-6-15-30-16,-2-4-23 15</inkml:trace>
  <inkml:trace contextRef="#ctx0" brushRef="#br0" timeOffset="51633.16">8046 4945 947 0,'2'0'317'0,"12"-2"-271"15,15 2-57-15,16-9 13 16,12-5 31-16,-1-2 26 16,-2-2 5-16,-5 6-2 15,-6 4-13-15,-7 9-19 16,-4 4-8-16,-9 13-11 16,-7 5 1-16,-3 2-9 15,-5 2 2-15,-9-1 0 16,6-1 0-16,2-5 4 15,-5-1-3-15,9-6-2 16,-8-5-5-16,-2-5-6 16,3-3-14-16,-3-11-285 15</inkml:trace>
  <inkml:trace contextRef="#ctx0" brushRef="#br0" timeOffset="51747.59">8460 4768 1169 0,'-20'-50'355'0</inkml:trace>
  <inkml:trace contextRef="#ctx0" brushRef="#br0" timeOffset="52016.71">8897 4802 822 0,'-9'1'272'0,"-12"1"-256"15,-6 11-19-15,-11 7 3 16,3 4 5-16,-4 9 38 16,6 0 35-16,12-2 24 15,0-4 9-15,15-6-30 16,2-2-28-16,13-4-18 15,12-1 3-15,13-5-9 16,7-5 0-16,6-4-11 0,3-4-9 16,-3-4-31-16,-3-1-76 15</inkml:trace>
  <inkml:trace contextRef="#ctx0" brushRef="#br0" timeOffset="52715.78">10494 4392 1242 0,'-1'-16'418'15,"1"-11"-412"-15,0 8 5 16,-4 5 0-16,1 6-8 16,-6 0 4-16,-14 8-3 15,-10 6-4-15,-18 16 0 16,-8 9 0-16,-3 7-2 15,2 3 3-15,9-5 2 16,5-8-5-16,12-4 3 0,14-4-2 16,10-9-2-16,14-1-5 15,22-8-4-15,8-2 1 16,26 0 2-16,1-2 7 16,12 3 2-16,-3 5 0 0,-1 9 1 15,-1 5 0-15,-12 8 3 16,-1 1 2-16,-16 4-1 15,-12-1-1-15,-23 3-1 16,-10-3-2-16,-27-3-2 16,-11-1 2-16,-19-9 4 15,-9-2 2-15,-4-6 4 16,-2-2 6-16,1-7-5 16,7 0-3-16,8-6 1 15,12-6-11-15,20-11-44 16,15-4-100-16</inkml:trace>
  <inkml:trace contextRef="#ctx0" brushRef="#br0" timeOffset="53165.86">10719 4189 1245 0,'-2'-1'423'0,"-1"0"-413"0,3 7-2 16,1-4-4-16,3 25-4 16,6 48 0-16,-1-15 3 0,2 7-4 15,0 2 1-15,6 0 0 16,-3-5 0-16,0-5 2 16,0-4 0-16,-5-13-2 15,-3-4-2-15,-3-19-1 16,-1-8 1-16,-2-11 1 15,-2-5 1-15,0-12 0 16,-1-3-1-16,3-14 1 16,2-4 2-16,9-2-2 15,4-1 0-15,13 11-4 16,0 7-3-16,8 11-1 16,5 6-1-16,1 11 4 15,2 1 3-15,-2 11 3 16,-5 5-1-16,-7 5 0 15,-7 1-1-15,-10 2 1 16,-5-3 1-16,-10-6 2 16,-4-3-1-16,-6-8-3 15,0-4 2-15,2-6-43 0,2-4-68 16</inkml:trace>
  <inkml:trace contextRef="#ctx0" brushRef="#br0" timeOffset="53349.01">11253 4532 1122 0,'-1'12'420'16,"0"5"-300"-16,3 14-90 15,3 5-3-15,5 2-15 16,3 1-1-16,1-8-6 16,-1-3-3-16,-4-12-4 15,-1-7-17-15,-4-10-101 16,-2-12-146-16</inkml:trace>
  <inkml:trace contextRef="#ctx0" brushRef="#br0" timeOffset="53460.5">11199 4300 1170 0,'0'4'411'0,"5"7"-381"16,4 4-63-16,15 3-270 0</inkml:trace>
  <inkml:trace contextRef="#ctx0" brushRef="#br0" timeOffset="53732.68">11751 4147 743 0,'-4'-7'362'15,"-2"-10"-140"-15,-4 15-109 16,-3 4-36-16,-8 13-45 15,-1 6-8-15,-2 20-1 16,4 13 4-16,9 18 1 16,4 10-1-16,11 6-5 15,4-3 4-15,9-7-3 16,2-5-2-16,3-5-3 16,-2-6-6-16,-2-10-5 15,0-11 0-15,-9-14-2 16,-2-9-4-16,-4-10-19 15,-1-4-50-15</inkml:trace>
  <inkml:trace contextRef="#ctx0" brushRef="#br0" timeOffset="53901.75">11524 4665 1212 0,'17'-2'405'16,"25"-4"-484"-16,3 1-25 0,3-6-89 16,0 0-32-16,-7-4 19 15,0-7-2-15</inkml:trace>
  <inkml:trace contextRef="#ctx0" brushRef="#br0" timeOffset="54115.97">12065 4141 743 0,'-6'2'384'0,"-4"11"-36"16,4 12-252-16,0 18-54 15,8 10-7-15,5 17-14 16,6 0 9-16,4 0 1 16,-2-6-2-16,0-12-6 15,-1-7-11-15,-3-9-8 16,-3-4 3-16,-2-12-2 15,-1-4 0-15,-3-10-25 16,-2-5-25-16,-2-10-194 0</inkml:trace>
  <inkml:trace contextRef="#ctx0" brushRef="#br0" timeOffset="54335.33">11743 4544 1377 0,'10'0'474'0,"20"-1"-447"16,14-3-10-16,26-2-2 15,6-3-3-15,-2-1 9 16,-3 3-1-16,-17 1-13 16,-12 2-11-16,-16 4-112 15,-10-2-300-15</inkml:trace>
  <inkml:trace contextRef="#ctx0" brushRef="#br0" timeOffset="55299.93">13331 3851 1243 0,'-3'-6'460'0,"-1"-3"-380"16,0 9-20-16,8 22-37 15,-3 13-19-15,7 26-2 16,3 7-3-16,-3 1 1 15,7-1 0-15,-10-6 0 16,2-2-1-16,3-4 0 16,-7-8 1-16,5-11-17 15,-2-7-10-15,0-16-66 16,5-3-109-16</inkml:trace>
  <inkml:trace contextRef="#ctx0" brushRef="#br0" timeOffset="55718.83">13232 3974 1289 0,'0'-5'432'16,"8"1"-427"-16,11 4-4 0,21 0-29 15,18 4-18-15,9-4-25 16,0 1 3-16,-4 2 21 15,-9 4 17-15,-8 9 28 16,-7 1 3-16,-9 10 0 16,-5 4 1-16,-15 2 1 15,-9 4 1-15,-21 2-5 16,-13-1-9-16,-15 0-24 16,-7-2-3-16,-7-8 7 15,3 1 7-15,-3-10 23 16,5-5 3-16,14-7-2 15,4-5 2-15,24-7-3 0,12-3-26 16,16-2-57-16,11-4-12 16,16 1-3-16,5 4 22 15,12 9 94-15,-2 3 36 16,2 13 24-16,0 5 2 16,-6 6-33-16,1 4-23 0,-7-3-14 15,-3-2-2-15,-12-7-82 16,-5-2-98-16</inkml:trace>
  <inkml:trace contextRef="#ctx0" brushRef="#br0" timeOffset="55912.07">14003 4214 1277 0,'5'11'434'15,"4"8"-396"-15,4 17-38 16,1 7-2-16,2 2-10 16,0-3-21-16,-3-7-41 15,-1-8-25-15,-6-11-53 16,-4-7-19-16,-2-11-138 0</inkml:trace>
  <inkml:trace contextRef="#ctx0" brushRef="#br0" timeOffset="56048.94">14064 4039 1191 0,'0'2'407'0,"3"9"-448"16,3 6-99-16</inkml:trace>
  <inkml:trace contextRef="#ctx0" brushRef="#br0" timeOffset="56598.87">14607 4244 1010 0,'0'-7'344'16,"-1"-3"-328"-16,-3 1-17 15,-3-1 0-15,-10 0-2 16,-6 1 3-16,-13 6 19 15,-8 5 13-15,0 11 6 16,0 5-1-16,11 7-15 0,2 0-16 16,14 1-6-16,6-1-9 15,8-4-12-15,9-1 2 16,8-9-4-16,4-3 10 16,7-5 5-16,5-3 2 0,5-2 5 15,1-1-1 1,1 0 5-16,-1 2-4 0,-4 10 2 15,-1 5 4-15,2 19 3 16,-2 11 8-16,-3 12 2 16,-1 11-4-16,-2 16-3 15,2 3-8-15,2 2-3 16,0-7 3-16,-3-20 2 16,-4-13-2-16,-9-12 0 15,-1-7 0-15,-12-11-3 16,-5-1 8-16,-15-13 3 15,-11-4 0-15,-7-6 2 16,-6-5-6-16,-5-9-1 16,-2-1-3-16,-8-5 0 15,-3 0-2-15,1-1 12 16,4 0 14-16,12 0 15 16,15 1 4-16,18-2-13 15,13-5-13-15,22-7-31 0,10-10-20 16,21-10-61-16,4-5-94 15</inkml:trace>
  <inkml:trace contextRef="#ctx0" brushRef="#br0" timeOffset="57023.71">14852 3809 1203 0,'-5'7'403'0,"-3"15"-389"15,7 5-6-15,6 18-12 16,6 6 1-16,3 6 3 16,-2-1-1-16,-1-7 2 15,-4 0-1-15,7-5-3 16,-3-3-2-16,-2-6 2 16,5-3 4-16,-9-15 1 15,-2-5-1-15,-2-11-1 16,0 0-1-16,2-6 9 15,-2 5 7-15,0 0 13 16,1-23 5-16,5-35-3 16,-2 28 0-16,3 1-10 15,2 1-6-15,8 11-5 0,5 3-9 16,8 9-1-16,2 5 0 16,4 9-1-16,-2 6 0 15,-3 12 4-15,-3-1-4 16,-9 4 2-16,-4 0 0 15,-8-9-4-15,-2-2 4 0,-3-7-2 16,-1-7-1-16,-1-2-12 16,0-4-9-16,-1 1-84 15,0 0-213-15</inkml:trace>
  <inkml:trace contextRef="#ctx0" brushRef="#br0" timeOffset="57382.93">15387 3651 1168 0,'0'0'416'0,"4"-1"-371"16,1 5-11-16,-4-3-32 16,1 3-7-16,3 26 5 15,37 47 1-15,-29-14 0 0,0 8 2 16,-1 5 1-16,1-3-1 15,0-13 0-15,0-7 4 16,-1-13 0-16,-4-6 3 16,1-11 2-16,-1-3 1 15,-4-11-3-15,1-2 0 0,0-3 1 16,-1-4 3-16,8-4 4 16,7-1-1-16,6-5-8 15,2 0-7-15,0-5 2 16,1-2-4-16,-2-5-1 15,5-1-4-15,-2 5-23 16,-4-1-20-16,0 6-109 16,-5-2-133-16</inkml:trace>
  <inkml:trace contextRef="#ctx0" brushRef="#br0" timeOffset="57641.24">15261 3858 1116 0,'-3'-1'367'0,"0"1"-380"0,-2-1-14 16,6 1-1-16,0 0 22 15,5 0 45-15,23-5 24 0,62-17 33 16,-32 8-7-16,14 0-26 15,1 4-11-15,1 2-29 16,-1 3-12-16,-19 4-27 16,-14 1-32-16,-22-3-400 15</inkml:trace>
  <inkml:trace contextRef="#ctx0" brushRef="#br0" timeOffset="62479.64">17915 3732 362 0,'-4'-6'114'15,"-4"-7"-132"-15</inkml:trace>
  <inkml:trace contextRef="#ctx0" brushRef="#br0" timeOffset="62932.03">17853 3564 365 0,'-6'-24'258'16,"-5"-17"20"-16,3 2-76 16,2 2-22-16,-1 8-38 15,5 8-32-15,1 8-26 16,1 4-10-16,0 9-33 15,3 7-13-15,2 16-24 16,2 13-9-16,1 25 4 16,-3 8-3-16,3 5 3 15,-2 1 3-15,2-1 0 0,1-2-2 16,-2 0 1 0,0-6 0-16,-2-17-2 0,-1-9 2 15,-3-20-1-15,-1-4-4 16,-3-11 4-16,-1-6-2 15,0-7 3-15,-1-5 8 0,2-11-5 16,-3-6 1-16,5-12-3 16,1-3-4-16,11-1-4 15,5 3 2-15,12 14-2 16,5 6 1-16,7 13 6 16,6 11-2-16,5 13 0 15,-1 8 3-15,-4 15-3 16,-11 1 2-16,-12 4-1 15,-6 2-1-15,-19-8 1 16,-9-3-5-16,-20-8 4 16,-7-1-2-16,-10-9 3 15,5-3 0-15,4-9 3 16,2-6-2-16,18-6-26 16,3-7-13-16,18-7-143 15</inkml:trace>
  <inkml:trace contextRef="#ctx0" brushRef="#br0" timeOffset="63464.89">18443 3783 1240 0,'2'6'429'0,"2"13"-395"16,3 5-19-16,4 11-14 15,3 6-2-15,9-2 0 16,5-1 0-16,9-6-2 15,-3-11-5-15,1-8-4 16,-1-6 2-16,-6-10 7 16,3-4 4-16,-7-13 5 15,-3-3-4-15,-4-11-3 16,-6-1 0-16,-4-5-5 16,-5 0 5-16,-3 4 0 15,0 7 0-15,-3 12 8 16,2 7-1-16,0 17 2 15,-2 4-6-15,0 17-3 16,3 11-1-16,2 16 2 16,4 9 2-16,2 5 0 15,2 1-2-15,2 4-1 16,3 6 1-16,3 1 0 16,-2-2 3-16,-4-15-1 0,-5-13-3 15,-9-17-5-15,-7-8-5 16,-9-10-9-16,-7-5 5 15,-6-12 5-15,-7-8-3 16,-5-11 10-16,0-7 0 0,4-8 7 16,7-7 14-16,16-7 17 15,9 0 5-15,13-3-8 16,9 2-8-16,20 0-20 16,11-2-4-16,14 5-8 15,4-5-16-15,4 6-111 16,-2 5-201-16</inkml:trace>
  <inkml:trace contextRef="#ctx0" brushRef="#br0" timeOffset="63833.38">20143 3515 1269 0,'10'-6'428'15,"10"-6"-416"-15,-6 18-12 0,-2 7-11 16,-11 13-5-16,-12 4-4 16,-19 7 2-16,-10 4 13 15,-14 0 4-15,2-2 4 16,-1 0 9-16,4-4 0 16,10-8 2-16,2-2-1 0,14-11-7 15,6-3 0-15,11-7-2 16,6-4 4-16,19-7-5 15,11-1-3-15,17-5 1 16,9 3 0-16,15 4 8 16,2 3 1-16,1 5 2 15,1 1 0-15,-18 5-9 16,-6-1 0-16,-13-1-12 16,-10-1-13-16,-9-5-18 15,-6-4-17-15,-8-11-277 16</inkml:trace>
  <inkml:trace contextRef="#ctx0" brushRef="#br0" timeOffset="64064.89">20312 3550 1252 0,'-69'-21'429'0,"79"53"-391"16,11 20-34-16,0 3-2 15,2 9 2-15,-4 1-2 16,-6 6-1-16,-4 2 0 16,-4-12 4-16,1-6 2 0,-5-23 2 15,0-2-3-15,2-14-1 16,-1-2-9-16,6-11-41 16,5-5-56-16</inkml:trace>
  <inkml:trace contextRef="#ctx0" brushRef="#br0" timeOffset="64302.85">20918 3553 1339 0,'10'13'454'0,"11"17"-442"16,4 13-7-16,-5 10-3 15,1 6-2-15,-3 10 1 16,-4 1-1-16,2 2-1 16,-4-6 2-16,-2-16-2 15,0-6 2-15,-5-17-24 16,0-9-18-16,0-9-58 16,-5-9-33-16</inkml:trace>
  <inkml:trace contextRef="#ctx0" brushRef="#br0" timeOffset="64525.49">21077 3564 1175 0,'15'-1'409'0,"24"2"-380"0,-2 9-6 0,-1 8-13 15,-2 6-3-15,-11 6-6 16,-4-2 1-16,-17 1-3 15,-8-4 3-15,-16-4 1 16,-6-5-2-16,-9-8-3 16,-1-3-3-16,0-7-21 15,2-4-39-15</inkml:trace>
  <inkml:trace contextRef="#ctx0" brushRef="#br0" timeOffset="64765.54">21372 3157 1117 0,'13'2'410'16,"7"8"-303"-16,3 18-88 0,2 9-3 16,-4 16-1-16,2 5 1 15,0 14 1-15,0 4 3 16,4-3-2-16,-2-8-2 15,-1-18-5-15,-3-9-7 16,-6-15-17-16,-3-3-26 0,-1-14-84 16,-1-6-177-16</inkml:trace>
  <inkml:trace contextRef="#ctx0" brushRef="#br0" timeOffset="65149.18">22003 3509 1115 0,'-6'-3'406'0,"-7"-4"-356"16,-3 6-14-16,-9 6-26 15,-3 2-12-15,-5 9 2 16,-2-1 1-16,3 8 8 16,4 1-1-16,6 3-3 15,5 2 0-15,10-6-4 16,7-2-1-16,6-9-4 15,6-4 0-15,9-3-1 16,2-5 2-16,9-4 3 0,-1-2 0 16,4-7 0-1,-2-3 7-15,1-2 1 0,-6-5-3 16,-6-5-1-16,-5-1 0 16,-9 2-4-16,-1 7 2 0,-7 10 4 15,0 10-4-15,-4 12 3 16,2 3 0-16,2 7-4 15,0-2 1-15,7-1-3 16,2-2-2-16,9-7-15 16,1 2-27-16,4-9-217 15</inkml:trace>
  <inkml:trace contextRef="#ctx0" brushRef="#br0" timeOffset="65364.07">22387 3393 1031 0,'-6'2'382'0,"-8"9"-295"15,3 10-61-15,-3 12-24 16,-2 3 3-16,9 2-1 16,-3-4 15-16,5-4 3 0,5-5 2 15,6-5 4 1,9-2-9-16,9-5-3 0,5-3-7 15,9-4-21-15,-2-6-38 16,1-7-353-16</inkml:trace>
  <inkml:trace contextRef="#ctx0" brushRef="#br0" timeOffset="65731.84">22618 3488 1162 0,'60'-18'388'0,"-56"35"-388"16,5 3-8-16,5-8 9 16,7-2-3-16,4-5 6 15,3-1 7-15,-2-8 6 16,-8-1 8-16,-3-6-5 16,-7-6-6-16,-7 2-17 15,6-3-3-15,-9-1-8 16,-4 0-2-16,-2 5 5 15,-13 4 3-15,-4 10 3 16,-4 3 3-16,-4 14 2 16,3 5 1-16,-1 7 5 15,5 5 8-15,8 2 8 0,6-4-4 16,11-3 7-16,3-4-1 16,14-4-5-16,3-1 2 15,12-6-14-15,5-6-8 16,8-4-42-16,3-4-53 0,7-9-198 15,-3-3-93-15</inkml:trace>
  <inkml:trace contextRef="#ctx0" brushRef="#br0" timeOffset="65998.31">23198 3371 862 0,'1'-7'398'16,"1"-11"-174"-16,-3 13-115 15,-3 3-43-15,-11 12-46 16,-1 6-10-16,-5 5-6 15,3 1 0-15,9 7 4 16,6 0-4-16,10 4 2 16,11 3-3-16,10-5 3 15,5-2 2-15,4-2 2 16,-3-6 8-16,-3-5 9 16,-8-1 4-16,-8-4-3 15,-5 0-5-15,-14 0-8 0,-8 0 2 16,-16-2 6-1,-5 0 1-15,1-4-6 0,2 0-12 16,5-8-60-16</inkml:trace>
  <inkml:trace contextRef="#ctx0" brushRef="#br0" timeOffset="72548.75">7848 4020 597 0,'-8'-4'252'15,"-9"-7"-81"-15,7 7-157 0,0 3 9 16,5 1 17-1,3 0-4-15,1-3 0 0,2 3-12 16,0 0-18-16,0 0-4 16,13 2 14-16,47 4 15 15,-9-4 16-15,7-1 8 16,17-3 4-16,7-1-2 16,9-6-11-16,3-1-7 0,-1-3-14 15,3 2-6-15,-4 0-10 16,-6 1 2-16,-10 5-6 15,-14-4-1-15,-18 5 0 16,-5 3-5-16,-17 1 0 16,-6 1 0-16,-10 0-2 15,-2-1-2-15,-11-3-61 16,-7-2-165-16</inkml:trace>
  <inkml:trace contextRef="#ctx0" brushRef="#br0" timeOffset="72954.84">7587 4178 1334 0,'13'2'444'0,"6"-1"-440"15,35-1-7-15,6-3-2 16,24-8-4-16,10-2 5 0,0 0 1 16,6-4 3-16,0 0 10 15,0 1 4-15,-2-4 14 16,-2 1 8-16,-7 4-3 16,-4 1-3-16,-15 4-12 15,-7 6-11-15,-20 2-3 16,-5 3 0-16,-11 5-6 15,-8-3 5-15,-2 2-2 16,-4-2 0-16,-2 0 1 16,0-3-1-16,-2-1 0 15,0 0-2-15,-2-1 1 16,-2 2 3-16,0 0-1 16,-4-2-1-16,0 2 2 15,-1 0-3-15,0 0-64 16,0-4-194-16</inkml:trace>
  <inkml:trace contextRef="#ctx0" brushRef="#br0" timeOffset="74284.43">9960 3106 830 0,'-2'-2'411'15,"-2"-6"-122"-15,7 20-199 16,0 12-39-16,1 19-43 16,2 10-4-16,-2 17 4 15,2 6 2-15,3 10 4 16,-4 0-1-16,4-11-5 15,0-11-6-15,2-13-2 16,-2-7 0-16,-2-8 3 16,1-7-1-16,-6-12 0 15,-5-9 0-15,-3-12-54 0,-4-7-87 16</inkml:trace>
  <inkml:trace contextRef="#ctx0" brushRef="#br0" timeOffset="74549.81">9941 3192 1168 0,'2'-7'396'16,"4"-5"-376"-16,24 11-7 16,4 4-7-16,15 9-2 15,-3 5-4-15,-7 9-2 16,-3 0 2-16,-20 5-5 15,-3 1-2-15,-13-2-1 16,-5 1 0-16,-11-6 4 16,-7-1 4-16,-11-6 2 15,-4-4 1-15,3-6 2 16,2-8-3-16,10-9-7 16,8-4-38-16</inkml:trace>
  <inkml:trace contextRef="#ctx0" brushRef="#br0" timeOffset="74882.67">10420 3203 855 0,'0'4'424'16,"5"3"-8"-16,-5 13-399 15,0 5-13-15,6 11 0 16,-1 3-4-16,8 1-2 15,-6 1 2-15,2-8-2 16,2-3-1-16,-7-13 0 16,6-3-3-16,1-8 1 15,0-9 3-15,10-6 9 16,0-12 5-16,-1-9-1 16,-3-4 0-16,-9-4-5 15,-1 0-2-15,-14-3 0 16,-8 4-4-16,-11 2-2 15,-11 5-3-15,-1 18-1 16,0 8 1-16,7 12-5 16,2 7-39-16,16 2-262 15</inkml:trace>
  <inkml:trace contextRef="#ctx0" brushRef="#br0" timeOffset="75253.28">10922 3085 1171 0,'-1'1'398'0,"-6"5"-386"16,-4 6-8-16,-10 6-7 16,1 7 2-16,-6 0 1 15,4 2 4-15,6-6-2 16,4-5 3-16,13 1 0 15,2-6-2-15,9-3 1 16,6-3-4-16,7-3-2 16,7 0 3-16,6 1-3 15,-1 1 1-15,-8 0 3 16,-11 7-5-16,-13 0 3 16,-2 3-2-16,-13 5-8 15,-3-4 10-15,-12 4-2 16,-9-3 0-16,-2 0 4 15,-5-5-2-15,5-3 0 16,1-5 4-16,8-9 1 16,6-4-5-16,11-9-205 0</inkml:trace>
  <inkml:trace contextRef="#ctx0" brushRef="#br0" timeOffset="75448.17">11137 3099 1251 0,'2'9'431'0,"0"15"-400"16,2 7-19-16,5 6-8 15,0-1 0-15,-2-5-2 16,-1-2-6-16,-6-10-19 16,-1-3-15-16,-4-11-34 15,0-6-18-15,-4-13-225 16</inkml:trace>
  <inkml:trace contextRef="#ctx0" brushRef="#br0" timeOffset="75563.7">11108 2860 587 0,'-2'-2'307'16,"-2"-2"-7"-16,5 10-300 15,1-5-214-15</inkml:trace>
  <inkml:trace contextRef="#ctx0" brushRef="#br0" timeOffset="75816.32">11308 2773 1245 0,'-2'1'434'0,"2"9"-402"0,1 9-10 0,5 15-21 15,-2 11 0-15,-4 14-2 16,1 9 2-16,-2-1 3 16,1-4-3-16,0-16 3 15,-2-4-5-15,2-14 0 16,-1-6 1-16,1-8-25 16,3-6-38-16</inkml:trace>
  <inkml:trace contextRef="#ctx0" brushRef="#br0" timeOffset="76000.02">11481 3082 1122 0,'28'-8'391'16,"-28"48"-354"-16,1 4-20 15,9-6-2-15,-1-4-8 0,6-5-24 16,-8-9-18-16,-2-10-34 15,-2-4-2-15,-4-14-24 16,1-3-91-16</inkml:trace>
  <inkml:trace contextRef="#ctx0" brushRef="#br0" timeOffset="76134.05">11406 2784 1153 0,'-3'1'405'0,"-1"7"-371"16,6 3-66-16</inkml:trace>
  <inkml:trace contextRef="#ctx0" brushRef="#br0" timeOffset="76331.73">11131 2952 1157 0,'6'5'393'0,"16"3"-378"16,9-3-7-16,14 0-36 15,3-5-54-15,7 0-104 0,-10-1-149 16</inkml:trace>
  <inkml:trace contextRef="#ctx0" brushRef="#br0" timeOffset="76632.12">11774 2958 1194 0,'0'4'417'0,"-4"9"-381"16,3 9-12-16,3 9-24 15,4 2 0-15,6 7-1 16,-3-5-2-16,-1-6 7 16,1 0-4-16,-8-14 5 15,3-4-2-15,-6-8-3 16,-1-2 3-16,5-3 8 16,-1 2 8-16,1 0 4 15,1-6 0-15,6-16-3 16,17-33-5-16,-12 23 2 15,4-4-4-15,-1-2-9 16,0 3-22-16,3 10-86 16,2 3-309-16</inkml:trace>
  <inkml:trace contextRef="#ctx0" brushRef="#br0" timeOffset="76948.78">12031 2999 1170 0,'45'75'400'0,"-33"-75"-371"16,5 0-21-16,7-7-7 16,3-4-7-16,-5-1-3 15,-3-5-2-15,-11-1 2 16,-4 1 1-16,-7-2-1 16,-7-1-2-16,-4 8-9 15,-5 3 1-15,-6 9-8 16,-2 10 8-16,-5 6 5 15,0 5 3-15,4 8 11 16,2 2 0-16,9 4 10 16,5-2 13-16,15-5 2 15,6-6 4-15,14-7-3 16,6 0-10-16,3-8 2 16,9-3-10-16,5-4-4 15,2-6-27-15,6-9-317 16</inkml:trace>
  <inkml:trace contextRef="#ctx0" brushRef="#br0" timeOffset="77315.32">13031 2808 1287 0,'1'-1'440'16,"0"1"-414"-16,-1 7-23 15,0-6-3-15,0 3 2 16,-5 20 2-16,-11 39-4 16,7-24 0-16,0 3 0 15,7 1-2-15,5-9 3 16,4-3 1-16,8-10-6 16,0-3-4-16,5-13-2 15,2-8-1-15,7-4 8 16,3-9 4-16,-5-8 4 15,-1-4 2-15,-8-10-4 16,-5 0 0-16,-8-1 2 16,-5 2-1-16,-11 5 1 15,-5 6-1-15,-7 13-5 16,-3 6-1-16,-4 15 1 0,3 2 1 16,2 11-16-16,0 2-61 15</inkml:trace>
  <inkml:trace contextRef="#ctx0" brushRef="#br0" timeOffset="77555.2">13401 2786 1062 0,'2'3'450'0,"12"14"-174"16,4 12-253-16,8 17-20 15,1 8 0-15,-6 10-1 16,1-3 0-16,-11-1-4 16,-5-7-1-16,-6-11 1 15,-4-3-4-15,-3-16-4 16,3 0-16-16,-1-11-91 16,2-6-169-16</inkml:trace>
  <inkml:trace contextRef="#ctx0" brushRef="#br0" timeOffset="77792.72">13377 2837 1223 0,'8'-3'411'0,"12"-5"-404"0,14 7-6 15,2 1-5-15,5 2 3 16,-7 3 3-16,-11 5-3 15,-8-1 2-15,-5 9-1 16,-7-2-2-16,-8 7 2 16,-4 0-3-16,-11-3 6 15,-1-3 1-15,-6-5-16 16,3-1-39-16,0-6-304 16</inkml:trace>
  <inkml:trace contextRef="#ctx0" brushRef="#br0" timeOffset="78131.53">13719 2894 1303 0,'19'0'434'0,"17"-3"-433"0,2-1-17 15,1-1-17-15,-13-4-2 16,-3-2 5-16,-9 0 12 15,-15-5 18-15,1 3 0 0,-12 2 0 16,1 1 0-16,-3 5-6 16,-5 2-2-16,-2 6 3 15,-3 3-1-15,-1 5 3 16,4 5 5-16,9 3-2 16,0 3 6-16,11 0 3 15,2 1-2-15,10-2 9 16,9 0-6-16,4-2-2 15,8-7 0-15,7-4-2 16,2-8 0-16,9-4-37 16,-5-7-168-16</inkml:trace>
  <inkml:trace contextRef="#ctx0" brushRef="#br0" timeOffset="78431.89">14175 2745 1663 0,'0'13'-6'16,"2"2"6"-16,4 13-1 15,1 2 0-15,6 2 1 0,0 3 3 16,-2-1-4 0,0-2 1-16,-4-6 3 0,-4-8-6 15,0-7 3-15,0-9 0 16,-1-2 2-16,0-12 5 15,1-4 1-15,-2-12 1 16,1-4 4-16,8-3 18 16,-6-1 6-16,8 4 5 15,-2 1-8-15,-2 3-15 16,9 3-10-16,0 5-26 16,7 5-32-16,5 9-204 15</inkml:trace>
  <inkml:trace contextRef="#ctx0" brushRef="#br0" timeOffset="78815.69">14766 2780 1581 0,'0'-3'4'0,"-1"2"-3"15,1-1 12-15,0 2-11 16,0 0-7-16,0 2 0 15,-17 1-7-15,-34 11 7 16,25 1 6-16,1 3 3 0,4 3 1 16,4 3-2-16,5-3-2 15,6-3-1-15,5-2-7 16,1-6 4-16,2-4-7 16,4-2 0-16,4-4 10 15,2-2 1-15,6-6 23 16,0-6 1-16,2-4 10 15,2 1 4-15,-1 1-4 16,-2 3-1-16,-3 7-13 16,-2 1-11-16,-1 9-11 15,0 5-4-15,0 7 1 16,-2 4-2-16,1 2-29 16,2 0-19-16,-5-8-357 15</inkml:trace>
  <inkml:trace contextRef="#ctx0" brushRef="#br0" timeOffset="79181.95">14967 2802 1202 0,'2'0'425'16,"2"5"-375"-16,4 4-18 16,3 10-36-16,2 3 1 0,-5 4 3 15,0 1-2-15,-2-1 3 16,-5-3-1-16,1-7 0 15,0-3 2-15,-1-5-2 16,-1-7 4-16,0-3 11 16,0-5 2-16,1 7 3 15,0 0-3-15,1-19-3 16,8-30-4-16,-1 29-2 16,0 0-4-16,3 2-4 15,-1 3-5-15,0 0-6 16,3 9 1-16,2 6-4 15,0 1 5-15,0 11 2 16,0 3 2-16,-3 5 1 16,-5 0 1-16,3 1 5 15,0-2 0-15,-6-2-1 16,6-3-8-16,-1-4-46 16,-1-6-28-16</inkml:trace>
  <inkml:trace contextRef="#ctx0" brushRef="#br0" timeOffset="79715.82">15616 2808 780 0,'0'-6'406'0,"2"-6"0"16,-2 3-369-16,-1 7-25 16,-1 1-22-16,-13 1-24 15,-4 2 1-15,-13 9 4 16,-7 3 10-16,4 5 16 15,2-1 2-15,10 1-3 16,5 3 4-16,7 1 7 16,6 2 1-16,7-9-5 15,0-4-1-15,8-5-2 16,1-3-5-16,5-4 7 16,5-2 8-16,4-9 12 15,3-4 2-15,1-9-1 16,0-3-5-16,-5-6-10 15,-2-3 1-15,-6-8 1 16,-4-7-6-16,0-9 4 16,-5-7-2-16,-5 1-1 0,-2 1 3 15,-7 16-4 1,3 9 7-16,-4 19-5 0,4 11-6 16,-6 13-6-16,-2 10-4 15,-4 14-1-15,-1 9 8 16,5 20 3-16,3 7-1 0,9 8 1 15,0-4-2-15,12-11-1 16,4-8 2-16,8-13-2 16,1-4 0-16,-1-6 25 15,7-5 17-15,2-8 44 16,2-5 17-16,11-8-8 16,-2-6-14-16,0-1-36 15,-2-4-19-15,-15-1-8 16,-6 0-20-16,-17-10 488 15</inkml:trace>
  <inkml:trace contextRef="#ctx0" brushRef="#br0" timeOffset="88201.56">5815 6939 671 0,'-12'-75'285'0,"14"74"-145"16,0 1-27-16,-5 0-2 15,3 0-6-15,0 0-20 16,0 0-15-16,1 0-25 0,-1 0-16 16,0 0-18-16,0 0-8 15,0 0-5-15,0 0 2 16,1 0-2-16,-1 0 3 15,0 0-1-15,0 0 0 16,0 0 4-16,0 1-4 0,1 0 7 16,-1-1-2-16,1 1 4 15,-1-1 4-15,2 0-1 16,-1 0-1-16,-1 0-4 16,1 0-1-16,-1 0-11 15,0 0-18-15,0 0-95 16</inkml:trace>
  <inkml:trace contextRef="#ctx0" brushRef="#br0" timeOffset="89273.16">5733 7073 1064 0,'1'-2'389'0,"-1"-3"-330"15,0 5-26-15,0 2-33 16,1-1-10-16,0 0 2 15,0 0 7-15,2 11 7 16,2 45 8-16,3-18 12 0,4 6-2 16,-6 10 5-16,4 6-1 15,-1 15-9-15,-3 3 2 16,3-2-6-16,1-1 1 16,-1-14-5-16,-2 1-1 15,0-5 0-15,-4 0-5 0,0-6-1 16,-1-2 0-16,0-10-5 15,1-8 1-15,-3-13 2 16,0-6-3-16,0-11-21 16,0-2-11-16,-3-7-35 15,-3-6-75-15</inkml:trace>
  <inkml:trace contextRef="#ctx0" brushRef="#br0" timeOffset="91274.07">5529 7120 809 0,'-1'-1'336'16,"-1"-2"-197"-16,5 3-104 15,-2 0-11-15,0 0-24 16,6 0-4-16,16 1 2 15,32 0-3-15,-20 2 0 0,1-3-2 16,12 0 4-16,6 2 2 16,5-3-1-16,10 1 2 15,8-3 1-15,-1-4 3 16,17 2 6-16,-1-4-2 16,6 3 1-16,1 2-4 15,-2-1-5-15,6-1 2 0,3 0-2 16,2-3 2-16,7 0-4 15,3 1-1-15,7-2 0 16,4-2-1-16,4 3 5 16,-1-2-1-16,2-1 0 15,3 0 1-15,4-1 3 16,1 0 9-16,3 2 3 16,-2-4 3-16,6 1-8 15,-1-1-3-15,5-2-6 16,1 1-2-16,-9 1 2 15,-1 3-2-15,0 2 3 16,-3 0-1-16,2 2 3 16,-1 1-4-16,-4 0-1 15,0 3 1-15,-2-2-4 16,1 1 3-16,-7-2-1 16,-2-2 2-16,0-1-1 0,-4 2-2 15,-1-2 0-15,0 0-3 16,-6 1 4-16,5 2 2 15,2-4 0-15,-1 2 2 16,8 0-6-16,-4-3-6 16,1 2-3-16,-2 3-4 0,-4-5 4 15,1 3 1-15,-6-1 4 16,-1-1 3-16,-1 4 2 16,-3 0 3-16,2 2 0 15,-1 2 0-15,-2 1 2 16,4 0-2-16,1 2-15 15,1-1-7-15,4-1-21 16,4 2-15-16,1-1-9 16,2 1 5-16,-2 5 20 15,-3 0 17-15,1 6 30 16,-4 1 13-16,4-3 22 16,-2 0 17-16,7-9 28 15,6-7 7-15,4-6-3 16,10-6-14-16,5-4-27 15,5-2-15-15,7-1-17 16,-4 1-8-16,7 2-8 0,-6 0-1 16,4 4-5-16,-1-1-1 15,-4 4-11-15,3 1-6 16,-3-3 5-16,6 3 6 16,-5 2 7-16,-2 2 5 15,-6 4 0-15,-2 2 0 0,-2 1 9 16,-4 3 6-16,-2 5 4 15,2 1-2-15,-6 4-3 16,1 3-8-16,1-1-3 16,-7 2-4-16,-1-2 1 15,-6-1-4-15,-2-3 2 16,-1 0 0-16,-5-1 4 16,6-2 11-16,-4-1 4 15,0-2 3-15,-1 1-5 16,-11 0-2-16,-5-1-4 15,-3 1-2-15,-3-1-6 16,0 2-1-16,-4 1-1 16,1-2 3-16,1 0 1 15,-2 0-3-15,3-2 1 16,-3 1-3-16,3-2 2 16,1-2 2-16,1 2 3 15,-3-1 3-15,0 0 3 16,1-1 8-16,1 2-4 0,2-2 1 15,3 3-4-15,-1 0-8 16,-2-2-3-16,1-2 3 16,-3-3-3-16,2-1 1 15,-3 0 2-15,0 1-3 0,-3-1 0 16,2 0-1-16,3 0-1 16,0-1 0-16,-1-3-2 15,-3 4 3-15,-3-2 3 16,3 0-3-16,1 1 1 15,0-4 3-15,-2 6-3 16,-3-1 0-16,1 4 0 16,0-2-1-16,1 2-1 15,-1 1 2-15,-4 0-1 16,3 3 0-16,2-2 0 16,-3 2 1-16,9 0 2 15,-3 0-2-15,3 1-1 16,2-1-2-16,-4 0 0 15,0 0 4-15,-5-2 2 16,0 1-2-16,-2-1-1 16,-2 0 0-16,0 1-1 15,-3-2 0-15,2 0 0 0,0-1 0 16,-3-5 4-16,-21 5-1 31,-32 1 3-31,-1 0-4 0,90-5 0 0,-1 3 4 16,-11 3 0-16,-51 2 4 15,-9-1-1-15,-10 1 0 0,-14 0-6 16,-4 2 1-16,-15-2-8 16,-2 1-12-16,-5 0-47 15,-3 1-28-15</inkml:trace>
  <inkml:trace contextRef="#ctx0" brushRef="#br0" timeOffset="93971.01">5733 8189 664 0,'-3'1'261'16,"3"2"-189"-16,0 6-51 0,6-2-9 15,7 3-8-15,4 2 19 16,6 0 9-16,12-1-7 15,2 1 6-15,9-2-8 16,3-2-1-16,4-3-8 16,9 2-5-16,8-3-4 15,10 2-2-15,7-2-3 16,0-4-4-16,6 2-7 16,-1 0-4-16,5 0-5 15,-3 3 4-15,0-2 11 16,-1 3 7-16,-2-4 21 15,6 2 9-15,1 0 2 16,2-1-5-16,1-1-11 16,-2-1-8-16,5-1-4 15,1-2-2-15,0-1 0 16,4-3 0-16,-5-1-3 16,-4 0 0-16,2-2 0 15,-6 2 0-15,0-3 6 0,3 1 5 16,3-1 4-16,3-2 4 15,0 1-3-15,4 0-8 16,-2 0-4-16,3-1-3 16,0 4-2-16,-6-2-1 0,2 2 6 15,1 5-2-15,-3-1 0 16,2 4 2-16,-4 0-6 16,-2-3-3-16,3-1-3 15,-2-1-2-15,0-2 0 16,1 0 5-16,-3 1 5 15,1-2 0-15,-2 1 2 16,-1 0-1-16,4 0 0 16,4 1 1-16,1-2 2 15,2 4-1-15,-3-4-3 16,3 1-1-16,0 6-5 16,-1-6-1-16,2 2 6 15,-2 1 0-15,-1-5-1 16,0 5 3-16,4-2 2 15,1 2 1-15,1-4 4 16,7-1-2-16,4 3-3 16,0-4-1-16,4 5-1 0,-3-3-3 15,-2 1 1 1,1 2-1-16,0-1 0 0,-2 1 3 16,4-2-2-16,3 3 3 15,1-3-2-15,5 3 0 0,3-5 1 16,0 2-2-16,3-3 4 15,-5 1-5-15,4 3-1 16,-2-3 2-16,-1 3 6 16,3-2 7-16,-1-3-1 15,2 3-4-15,2 0-6 16,1-3 0-16,-3 1 1 16,2 0-2-16,4-4 1 15,-3 5 6-15,-1 0 5 16,-5-1 2-16,-2 2 0 15,2 1-7-15,-1 1-4 16,1-1 0-16,-1 2-2 16,-3-1-2-16,1 2-4 15,0 3 0-15,-5-2 1 16,-6 0 0-16,-2 2 3 16,0-1 2-16,-5 0 0 15,-1-1 1-15,-4 2-3 0,-2-3-1 16,1 2 1-16,-1-1 3 15,-2-2-1-15,-2 3 3 16,2-2-5-16,2 1 1 16,5-1-1-16,1 1 1 15,-1 0-1-15,1-2-1 0,0 2 0 16,-3 0-1-16,10 1 3 16,0 2 5-16,5 0-1 15,5-1 2-15,0 1-3 16,-3 0-2-16,2-2-1 15,3 4 1-15,1-2-2 16,-2 0 2-16,5 0 2 16,-6-3 0-16,-4 1 8 15,-1 2 0-15,-1-2 3 16,-4 0 0-16,6 2-5 16,-2 0-1-16,-3 1-6 15,4-1-2-15,-7 1-1 16,3 0 2-16,-3 0 2 15,-7-1-3-15,-4-1-1 16,-4 0 0-16,-9-2 5 16,5 3 3-16,-7-6 4 15,-1 3-4-15,-2-1-1 16,-5 0 3-16,2 3-3 0,0-2 3 16,-8 3-5-16,-1-2-4 15,-2-1 3-15,-5 1 0 16,5-2 4-16,0 2 0 15,-6 0-4-15,4-1-3 0,-12 3 2 16,-2 0 0-16,1 0 0 16,-5 1-2-16,1-2-1 15,-1 0 2-15,-4-2 6 16,2 3 6-16,-3-1 9 16,1-2-3-16,-3 3-1 15,-2-4-4-15,5 4-4 16,3 0-4-16,1-1 0 15,1 1-4-15,-1-1-3 16,-7-1 4-16,3 2-1 16,0-1 0-16,5 0 1 15,2 0-1-15,2 0-1 16,-2-1 7-16,-5 2-5 16,-1 0-1-16,-2 2 5 15,4-2-5-15,-3 2 6 16,0 1 0-16,3-1-5 15,-3 1 2-15,-1 1-6 0,-1-1 0 16,-8-3-1-16,-1 3 1 16,-1-2 2-16,3 1 7 15,2 1 2-15,1-3 4 0,-2 2 3 16,1 0-3-16,2-2 1 16,3 1-8-16,3 0 1 15,1 2 2-15,-2-1-8 16,-1 0 0-16,-3-2-2 15,1 0 1-15,-5 0 10 16,0 0 7-16,-21 1 1 31,-12 0 0-31,0-1-5 0,30 2-5 0,-7-1 1 16,-7 1-5-16,-22-4 8 16,1 2-4-16,-6 0-5 15,1-1 3-15,-1 2-8 16,0-1-13-16,-1 0-57 15,0 0-51-15</inkml:trace>
  <inkml:trace contextRef="#ctx0" brushRef="#br0" timeOffset="95164.85">7179 6057 1140 0,'1'-3'427'0,"1"-4"-348"16,2 7-11-16,-2 0-48 15,-5 4-19-15,3-2-11 16,-2 21 1-16,-3 55 13 16,6-22 3-16,-1 1 2 15,5-3 1-15,-3-6-4 16,-1-3 0-16,0-2-4 15,0-5 1-15,-2-9-3 0,2-1 0 16,-2-13-1-16,2-4-9 16,0-8-23-16,-1-3-4 15,2-7-67-15,-6-9-94 0</inkml:trace>
  <inkml:trace contextRef="#ctx0" brushRef="#br0" timeOffset="95428.26">7120 6107 1156 0,'-35'-56'370'16,"41"56"-380"-16,10-1-10 15,6-2 3-15,8-1 12 16,3-3 7-16,9-2 14 15,1 0 12-15,-1-2 5 16,3-1-3-16,-5 4-5 16,-2-1-12-16,-4 3-9 15,-7 3 0-15,-8-1-4 16,-7 1-8-16,-3 2-38 0,-1-2-53 16,-8 3-225-16</inkml:trace>
  <inkml:trace contextRef="#ctx0" brushRef="#br0" timeOffset="95665.35">7177 6288 995 0,'3'1'332'0,"6"-3"-327"16,10 2-12-16,5-3 17 15,4-3 5-15,1 1 14 16,-6 1 1-16,-3-2 3 16,-4 5-9-16,3 0-11 15,-1-1-12-15,0 5-36 16,-2-3-51-16,-4 2-211 16</inkml:trace>
  <inkml:trace contextRef="#ctx0" brushRef="#br0" timeOffset="95858.02">7070 6508 781 0,'11'3'376'0,"6"2"-12"0,13-3-366 15,13-4 2-15,11-7 16 16,7-3 5-16,-5-1-3 15,-1 2-14-15,-11 2-171 16</inkml:trace>
  <inkml:trace contextRef="#ctx0" brushRef="#br0" timeOffset="96649.78">8878 6935 252 0,'29'-44'224'0,"-33"39"77"16,-1 1 10-16,-5 3-71 15,0 1-63-15,-3 11-105 16,-1 7-15-16,3 11-17 16,1 8-2-16,4 7-10 15,2 7-3-15,2 2-4 16,2 1-3-16,-1-1 3 15,4 0-1-15,3 5 6 16,2 8 7-16,4 3 10 16,-3 1 4-16,-2-1-14 0,0-8-9 15,0-3-15-15,-1 0-3 16,0-2 0-16,0 0-2 0,-2 0 4 16,0-7-6-1,-1-6 7-15,1-5-3 0,-3-11 1 16,5-1-2-16,-3-12-7 15,-2-4 4-15,1-4-11 16,0-3-7-16,-1-1-41 16,0-1-19-16,-1-1-47 15,0 0-26-15</inkml:trace>
  <inkml:trace contextRef="#ctx0" brushRef="#br0" timeOffset="99197.59">6320 7626 835 0,'-38'2'350'0,"41"-2"-190"0,-2-2-42 16,3-2-39-16,-3 4-22 16,0 0-27-16,9-17-10 15,23-37-3-15,-19 26 5 16,-2-7 2-16,0 1 1 16,-5 0-3-16,0 6-3 0,-3 9-8 15,-1 6-2-15,1 10-7 16,-2 1-2-16,0 9-7 15,-1 4-1-15,0 9 2 16,-1 8 2-16,0 7 4 16,0 8 0-16,0 0 1 15,2-2 2-15,1-2-2 16,1-6 0-16,2 0-1 16,1-3 0-16,-5-5 0 15,5 0 0-15,-8-6 0 16,1-3-3-16,2-4 5 15,-2-3 1-15,1-2-3 16,-2-3 0-16,1 0-12 16,0 0-7-16,0-3-6 15,0 0 1-15,0 0 7 16,0 0 7-16,-4 1 9 16,-13 5 0-16,-27 5 2 0,30-8-1 15,3-2 5-15,2-2-5 16,6 2 0-16,-1-2 0 15,4 0-7-15,0 0-2 16,1 1 0-16,0-1-4 16,3 0 9-16,18-1 1 0,32-7 3 15,-26 5 4-15,2-1-6 16,-2 1 2-16,-3 1-1 16,-3-3-13-16,-4 0-91 15,-5-3-238-15</inkml:trace>
  <inkml:trace contextRef="#ctx0" brushRef="#br0" timeOffset="100088.92">6850 7518 922 0,'29'28'349'0,"-26"-24"-261"16,0-3-23-16,2 3-7 16,-3-4-11-16,0 0-2 15,-1 0-1-15,0 0-12 16,0 0-2-16,0 0-12 16,2-5-2-16,13-13 0 15,24-32-3-15,-27 27 6 16,-2-2-3-16,-1 1 0 15,-1 1-4-15,0 5-5 16,-2 3-4-16,0 9-3 16,-1 1 1-16,0 3-2 15,-3 1 1-15,-1 2-4 16,-1 0 0-16,0 0 3 16,1 1 0-16,1 14 0 0,5 41 1 15,-8-20 0-15,1 6 2 16,0-2 4-16,4 0-1 15,0-6 1-15,-2-4-2 16,2-4-3-16,0 0 1 16,-1-4-2-16,-2 0-1 0,3-2 4 15,-4-3-3-15,-3-3 4 16,2-3-2-16,-3-4-2 16,0 0 2-16,7-1-3 15,-4 0-3-15,0-3 1 16,-1 0-4-16,-4 0 0 15,-1-2-2-15,2-1-3 16,-1 0 1-16,-2 0-3 16,-1-1-1-16,-4 0-1 15,0-3 3-15,1 0 6 16,-1-1 1-16,2 3 3 16,1-1-2-16,2 0 4 15,1 1 1-15,3 0-2 16,3 0-1-16,1 1-4 15,0 0-4-15,0 0 6 16,1 1 4-16,1-1 1 16,13 0 7-16,34-3 5 0,-27 0 2 15,1 1 13 1,5-1-1-16,-5-3-2 0,1 2-4 16,1-1-10-16,-6 0-4 15,-5-1-6-15,-2 2-8 16,-9 0-29-16,-8-2-182 0</inkml:trace>
  <inkml:trace contextRef="#ctx0" brushRef="#br0" timeOffset="103614.48">7619 7446 947 0,'2'0'375'0,"0"-4"-257"16,-1 4-44-16,0 0-49 16,0 0-11-16,0 0-11 15,0 0 2-15,0 0 3 16,0 0 5-16,-1 0 6 16,2-3-4-16,-1-4-2 15,1-4-2-15,3-29-1 16,-5 24 9-16,6 2 1 15,-1 0-1-15,2 1-10 16,-5 2-4-16,1 4-3 16,-3 6-3-16,0 1 6 15,2 0-4-15,-2 1 2 16,0 0-1-16,-4 11-1 16,-18 51 4-16,21-16-2 15,1 0 3-15,1 5 1 16,0-4-6-16,6-8 4 0,-6-2-2 15,1-10-3-15,5-1 3 16,-2-7 0-16,-2-6-3 16,2-4 3-16,-5-5-3 15,-2-1 1-15,7-1 2 0,-8-3 0 16,3 1-1-16,0-1-1 16,0 0-2-16,0 0-17 15,-14-2-8-15,-30-5-9 16,28 9 1-16,4-2 14 15,-2 2 7-15,5-2 6 16,4 0 5-16,2 0-4 16,1 0-2-16,3 0-4 15,0 1-4-15,0-1 6 16,16 0 11-16,33 0 13 16,-24 0 1-16,8-4 3 15,-5 1-4-15,5-1-7 16,4 0 1-16,-10 4-9 15,-3-3-11-15,-2-1-90 16,-6-4-221-16</inkml:trace>
  <inkml:trace contextRef="#ctx0" brushRef="#br0" timeOffset="104164.82">8276 7289 994 0,'0'0'380'15,"0"0"-297"-15,-2 0-44 16,2 1-11-16,0 0-24 15,-4 1 4-15,-17 8 9 16,-29 17 4-16,30-6 7 16,4 5 2-16,2 5-8 15,3 2-4-15,2 1-4 16,0-1-8-16,4 1-4 16,4-3-2-16,-1-2 2 15,2-2 3-15,8-6 2 16,0 0-1-16,7-3 4 0,0-2-4 15,6-4 2-15,5-2 4 16,4-5-6-16,3-3 4 16,-6-3-4-16,4-3 3 15,-2-5 12-15,-1-1 4 0,-3-5 13 16,-2 0-1-16,-2-6-4 16,-2-3 2-16,-4-6-6 15,-7-4-4-15,-5-6 4 16,-6-2-5-16,-8 0 3 15,-3 2 4-15,-11 4-5 16,-2 4 4-16,-6 12-3 16,-6 5-9-16,-2 12-8 15,-5 2-28-15,-2 5-74 16,6 4-47-16</inkml:trace>
  <inkml:trace contextRef="#ctx0" brushRef="#br0" timeOffset="106264.77">9366 7394 765 0,'1'0'338'0,"0"1"-163"0,0 0-48 16,0 0-42-16,0 0-17 15,2 0-10-15,2 0-2 16,9-2-11-16,26-12-6 15,-26 0-15-15,4-2-5 0,-5-5-1 16,3 1 3-16,-4-1-2 16,-1 1-3-16,2 4-7 15,-9 0-5-15,5 8-1 16,-2-1-3-16,-6 6 2 16,2 2-2-16,0 1-4 15,-1 0 0-15,-1 0 0 16,2 16 1-16,8 47 5 15,-3-21-2-15,0 7 2 16,4 3-1-16,-2-7 0 16,-2-5 1-16,-2-8-4 15,0-3 1-15,0-7-4 16,-3-4-1-16,-1-6-3 16,-2-5-1-16,0-2-5 15,0-2 1-15,-1-1-2 16,1-1 1-16,0-1 6 15,0 0-1-15,-9 0 5 0,-10-1-3 16,-21 0 6-16,22 1 1 16,7 0 1-16,3 0-1 15,0 0 1-15,3 1 0 16,1-1-1-16,4 1-1 16,1-1-6-16,0 0 1 0,1 0 5 15,3 0 1-15,18 0 5 16,38-3 0-16,-27-1-2 15,0-3 2-15,-3 3-5 16,-4-2-15-16,-2 1-49 16,-2-1-186-16</inkml:trace>
  <inkml:trace contextRef="#ctx0" brushRef="#br0" timeOffset="106898.74">10191 7394 990 0,'78'3'322'0,"-70"-2"-335"15,-1 0-5-15,-1-3 42 16,-2 1 23-16,-4-3 38 15,1 1 12-15,1 3-16 16,-1 0-20-16,0 0-36 16,4-13-10-16,18-32-9 15,-12 25-2-15,0 0-2 16,2-1 1-16,-1 2-2 16,-1 5 1-16,-2 4 1 15,0 3 2-15,-7 3 2 16,0 3 2-16,0 4 2 15,-1-2-4-15,1 0-5 16,0 11 3-16,8 46 0 16,-4-24 1-16,-4 2 2 15,8 4-4-15,-5-2-3 0,0-1 0 16,3 0-3-16,-8-8 0 16,2-3 1-16,-2-4 3 15,0-5 0-15,1-4-1 16,-1-2-12-16,-2-3-10 15,-2-4-8-15,-2 3-3 0,-5-5 8 16,0 2 9-16,-1-2 10 16,-1-1 5-16,3 1 1 15,-2-2-3-15,3 0 0 16,3-1 2-16,3 0-2 16,1-2-2-16,2 3-4 15,1 0 1-15,0 0 0 16,1 0 5-16,14-1 12 15,35-5-1-15,-19 3 9 16,5 1 1-16,-3 0-12 16,1 0 1-16,-3 0-25 15,-8 1-17-15,1-7-352 16</inkml:trace>
  <inkml:trace contextRef="#ctx0" brushRef="#br0" timeOffset="107530.93">11192 7318 835 0,'5'1'275'0,"1"2"-260"0,3-2 30 15,-3-2 56-15,0-3 16 16,0-1 6-16,0-3-20 16,2-4-50-16,-1-2-14 0,1-7-22 15,0 0-6-15,0-3-2 16,1 2-5-16,-1 4 1 16,-2 1 4-16,-1 12-2 15,-4 1 2-15,0 4-2 16,-1 2-4-16,0-1-2 15,1 0 2-15,1 18-1 16,7 35 1-16,-5-24 3 16,1 4-4-16,-2-2 4 15,0 1-2-15,3 2-3 16,0-6 2-16,-2 1-3 16,2-1 0-16,-4-9 0 15,-2 2-2-15,0-8 2 16,2 0-7-16,-2-3-10 15,2-2-6-15,-2-5-13 16,-7 3-3-16,-4-3 6 0,-3-2 1 16,-4-1 13-1,3 1 6-15,-1-3 11 0,-1 1-1 16,4 3 2-16,4-2 1 16,3 1-2-16,5-2 4 0,2 2-2 15,0-2 1-15,0 1-1 16,1 0 3-16,21 0 7 15,33 2 9-15,-23-2 4 16,-1 0 3-16,-1-1-5 16,2-2-10-16,-2-4-8 15,0 3-21-15,0-1-94 16</inkml:trace>
  <inkml:trace contextRef="#ctx0" brushRef="#br0" timeOffset="108231.8">12209 7242 930 0,'0'1'324'16,"-1"-1"-275"-16,2 0-41 16,0 0 13-16,1 0 32 0,-1 0 16 15,0-2 5-15,1-12-2 16,4-32-22-16,-1 24-14 15,-2-2-16-15,4 1-10 16,-3 0-6-16,0 4 2 0,1 7 3 16,-3 0 3-16,-1 8 1 15,1 2-4-15,-2 2-4 16,1 1-3-16,1 0-1 16,-1 4 7-16,4 24 7 15,7 30-3-15,-7-25 4 16,2 0-5-16,2-3-6 15,-4 1 3-15,2-2-4 16,-3-1 0-16,-1-3-1 16,0-2-3-16,-3-5 3 15,0 1-4-15,0-5 1 16,-2-1 0-16,-5-1-13 16,-1-3-4-16,-7-1-15 15,2-2-5-15,1-1 10 16,1-5 6-16,2 2 17 15,0-4 3-15,2-1 1 16,0 4 3-16,4-3-1 16,1-1 4-16,2 2-8 15,0 0-4-15,1 0-2 0,0 0 2 16,0 0 8-16,9 0 1 16,14 0 7-16,27-3 3 15,-22 3 8-15,0-4 4 0,-3 0-6 16,1 1-5-16,-9-5-16 15,-8 0-21-15,-5-6-228 16</inkml:trace>
  <inkml:trace contextRef="#ctx0" brushRef="#br0" timeOffset="108781.43">10372 5917 1107 0,'-12'-67'365'15,"13"76"-346"-15,4 14-24 16,-4 7 3-16,-1 14 24 0,0 8 0 16,1 11 0-16,1 1-1 15,1-6-6-15,6-2-3 16,-4-19-8-16,5-2 3 15,-2-10-7-15,-4-10 1 0,2-4 2 16,-3-5-4-16,0-6-13 16,0 2-9-16,-3-2-86 15,0 0-133-15</inkml:trace>
  <inkml:trace contextRef="#ctx0" brushRef="#br0" timeOffset="109060.88">10361 5958 830 0,'-27'-82'274'0,"29"80"-277"15,-1 0-7-15,5-1 18 16,-5 3 24-16,0 0 51 15,3-1 14-15,20-9-6 16,30-7-16-16,-21 12-42 16,3 0-12-16,0 0-12 0,0-2-3 15,-1 3-3-15,-4-2 3 16,-6 4-11-16,-4-1-6 16,-8 1-41-16,-3 3-60 0</inkml:trace>
  <inkml:trace contextRef="#ctx0" brushRef="#br0" timeOffset="109290.13">10310 6089 714 0,'7'-1'269'0,"20"2"-187"16,4-1-10-16,4-4 32 16,5 1-5-16,-2-5-20 15,0 2-7-15,2 2-49 16,-4 0-38-16,-4 1-350 16</inkml:trace>
  <inkml:trace contextRef="#ctx0" brushRef="#br0" timeOffset="110502.7">12912 6683 1052 0,'60'0'373'16,"-60"-1"-313"-16,4 1-33 0,-1 1-16 16,-3-1 4-16,0 1 4 15,0 0 10-15,0 0 11 16,0 1 5-16,0 0 1 16,-4 11-9-16,-12 32-10 15,16-24-8-15,1-2-3 16,-3 3-3-16,4 3-4 15,-4-1 1-15,2 6-2 16,2 1 3-16,0 4 5 16,2 3 3-16,-3 4 7 15,-1 0-2-15,3 2-10 16,2-3-4-16,-1-3-7 16,6-2-1-16,-10-4 4 15,0 2-5-15,0-4-1 16,-1 2 0-16,2-1 2 15,2 1 3-15,4 0 4 16,0 1 0-16,-1-5-4 16,0-2-3-16,0-4-2 15,-1-1-1-15,1 2 1 0,-2-4 4 16,1 0-5-16,-1 1-2 16,-1-3 3-16,2 3-3 15,-4-3 4-15,2 3 1 16,-1 1-1-16,0 0 2 0,2 5 3 15,-1-5-3-15,3 1 0 16,-2 0-1-16,0-4-1 16,1 3 8-16,-3-6-1 15,1 1-5-15,-2-4 6 16,1 0-8-16,-2-6-1 16,-1 2 7-16,1-5-4 15,-1 2-3-15,1 1 4 16,0-1-6-16,0 0-3 15,0-3 6-15,1-1-1 16,0 1-14-16,1-2-25 16,-1 0-45-16</inkml:trace>
  <inkml:trace contextRef="#ctx0" brushRef="#br0" timeOffset="111601.28">14700 5832 686 0,'0'-2'279'16,"-5"-3"-184"-16,-5-1-26 15,-5 3 4-15,-9-2 1 16,-1 1 3-16,-2 4-11 16,-3 2-10-16,0 11-19 15,-2-3-4-15,-6 7-8 16,-1 2-5-16,2 5-4 0,2 0-4 15,11 6-8-15,1 2-1 16,10 3-3-16,4 3-2 16,7 3 3-16,5 2-1 0,6-6 2 15,2-3-3-15,13-8 1 16,3-6-1-16,16-8 1 16,5-7 7-16,-1-5-1 15,3-2 2-15,-3-8 2 16,-3 0 0-16,-5-8 13 15,-2-3 10-15,-9-7 14 16,-7-5 8-16,-4-2-3 16,-6-6-3-16,-5 0-8 15,-6-1-12-15,-11 3-6 16,-3 1 1-16,-10 9-6 16,0 7 5-16,-7 8-12 15,-6 3-3-15,-4 11-36 16,-3 3-34-16,-2 10-63 15,-2 7-101-15</inkml:trace>
  <inkml:trace contextRef="#ctx0" brushRef="#br0" timeOffset="112266.79">13705 7184 854 0,'-39'-45'338'0,"31"29"-237"0,0 3-3 16,-2 3-7-16,2 5-19 15,-7 5-20-15,0 5-6 16,-7 13-18-16,-1 4-6 16,-2 8-6-16,5 2-6 15,5 1-5-15,3 1-5 16,10 3-2-16,2 2-1 0,6-3-2 16,5-3 0-1,6-7 1-15,0-3 3 0,4-9-1 16,3-2 1-16,3-11 0 15,6-1 4-15,2-12 5 16,0-1-2-16,-1-7 3 16,-1-3-2-16,-5-1 3 15,-9 0 11-15,-3-2 12 16,-11 0 3-16,-8-4 6 16,-4-2-3-16,-8 0-7 15,-5 0-7-15,-4 3-5 16,-3 3-7-16,-5 11-6 15,1 1 0-15,-2 11-17 16,5 4-18-16,6 6-51 16,5 6-18-16</inkml:trace>
  <inkml:trace contextRef="#ctx0" brushRef="#br0" timeOffset="112764.89">14500 7170 842 0,'2'-5'281'0,"1"-3"-228"15,1 3 24-15,-5 0 32 16,-5 4 8-16,-7 2-36 15,-7 1-21-15,-6 3-15 16,1 3-3-16,2 4-13 16,3 4-6-16,5 2-16 15,-2 0-1-15,2 5-4 16,2 2 1-16,4 4-1 16,5-1-2-16,5-1 1 15,2 0-1-15,10-4-1 16,3-1 0-16,4-7 2 15,7-3 0-15,7-7 3 0,3-5 2 16,0-6-3-16,4-4 1 16,-5-8-2-16,-3 0 1 15,-5-7-2-15,-5 0 3 16,-10 3 13-16,-6-4 2 16,-9-1 15-16,-6 0 4 0,-11-5-4 15,-2 5-6-15,-6 1-12 16,-3 5 1-16,0 8-17 15,-3 2 5-15,5 11-27 16,1 1-32-16,9 5-48 16,2 1-98-16</inkml:trace>
  <inkml:trace contextRef="#ctx0" brushRef="#br0" timeOffset="113214.9">15111 7050 1230 0,'-2'-2'418'0,"-3"1"-400"15,1 0-7-15,4 1-2 16,-6 2 3-16,-21 7 3 15,-31 15 4-15,27-2 6 16,5-1 0-16,0 6-4 16,3 2-7-16,6 0-6 15,2 0-6-15,7-1-2 0,4 1 1 16,10-1-1-16,3-2-2 16,12-4-1-16,7-7 0 15,3-5 1-15,2-8 4 16,4-5 2-16,-3-6 0 15,-1-5-1-15,0-3 4 16,-6-2 11-16,0-1 3 0,-11-2 17 16,-1-1 5-16,-9 0-6 15,-6-3-2-15,-3-3-9 16,-9 2-9-16,-5-1-5 16,1 5 1-16,-3 6-12 15,0 3-12-15,3 10-55 16,2-1-34-16,3 5-219 15</inkml:trace>
  <inkml:trace contextRef="#ctx0" brushRef="#br0" timeOffset="113681.47">15737 6982 1228 0,'3'0'419'0,"4"1"-403"0,-11-1-9 15,-3 3 0-15,-5 2 1 16,-15 5 12-16,1 7 8 0,-3 8 8 16,-3 6 1-16,10 4-8 15,5-1-12-15,6-2-13 16,1-5-2-16,8-4-2 15,2 1 1-15,6-3-4 16,5-1-3-16,7-6-1 16,0-4-2-16,9-7 3 15,0-2 6-15,4-4 0 16,2-4 4-16,-3-5 18 16,1-4 8-16,-3-6 19 15,-1-2 6-15,-9-3-5 16,-4-8-2-16,-6-7-12 15,-6-6-3-15,-7-4-6 16,-5 7-6-16,-9 11 0 16,-4 9-7-16,-6 11-7 15,-1 5 0-15,2 5-26 16,-1 4-15-16,14 2-60 0,-1 1-43 16,8 5-162-16</inkml:trace>
  <inkml:trace contextRef="#ctx0" brushRef="#br0" timeOffset="114317.73">16471 6434 770 0,'0'-3'386'0,"-2"0"-79"15,2 3-228-15,0 0-50 16,0 0-12-16,0 1 6 16,0 0 7-16,0 0 8 15,0 0 3-15,-3 18-13 16,-1 40-6-16,9-15-10 15,1 4-6-15,2 0 0 16,-2 1 0-16,2-3 6 16,-3-7 7-16,2 5 4 0,-3 0 5 15,2 3 2-15,1 6-5 16,0 0 0-16,0 2-2 16,-2-4-3-16,-2-4 9 15,3-1-6-15,0-4-2 0,1-1-8 16,-1 2-7-16,2 2-6 15,1 4 0-15,1-2 4 16,-3-2-2-16,2-4 12 16,-3-6-2-16,-1-4 6 15,1-2 4-15,-2-7-9 16,0-1 2-16,-3-6-9 16,-1-2-1-16,0-3-1 15,2-5 4-15,1 1-2 16,-2-3 3-16,2-2-5 15,-3 0 0-15,0-1 0 16,0 0-2-16,0 1 0 16,0 1-7-16,0-2-32 15,0 0-24-15,0 0-73 16,-3-18 407-16</inkml:trace>
  <inkml:trace contextRef="#ctx0" brushRef="#br0" timeOffset="115330.79">17726 5627 848 0,'-5'-8'371'16,"-6"-7"-111"-16,-1 0-244 0,-8 6-1 16,-3 3 4-16,-8 2-1 15,-4 5 9-15,-4 5 12 16,0 5-1-16,2 12-3 15,1 8-7-15,3 13-10 16,3 6-5-16,12 5-7 16,2-6 0-16,15-7-7 15,8-3 1-15,9-8 0 16,7-3-1-16,9-10 2 16,3-8 2-16,5-10-2 15,3-4 3-15,1-5-1 16,-5-5 2-16,-5-5 19 15,-4-4 14-15,-10-12 13 16,-6-1-4-16,-8-8-10 16,-3-4-2-16,-12 0-4 15,-7-1 7-15,-7 9-1 0,-5 8-11 16,-11 13-10-16,-2 8-4 16,-13 11-25-16,4 3-34 15,4 13-76-15,2 5 15 16</inkml:trace>
  <inkml:trace contextRef="#ctx0" brushRef="#br0" timeOffset="115998.73">17178 6977 1054 0,'-34'-68'379'16,"22"47"-332"-16,1 12-3 15,-2 3 3-15,-8 10-20 16,-6 5 2-16,-4 10-7 16,2 11 0-16,0 11-2 15,6 5-5-15,9 5-6 16,11-19-3 0,2-17-1-16,-2 0-4 0,13 37 3 15,7-6-2-15,7-14-2 16,0-19 1-16,3-8-3 15,3-6 3-15,3-9-1 16,0-4 1-16,0-8 6 16,-3-3-3-16,-5-5 7 15,-4-5 5-15,-11-7 7 16,-6-4 9-16,-8-6 2 16,-6 4-2-16,-1 9-3 0,-4 5-11 15,-1 14-7-15,-1 6-3 16,-8 10-15-16,3 4-15 15,-1 7-36-15,1 4-26 0,10 0-291 16</inkml:trace>
  <inkml:trace contextRef="#ctx0" brushRef="#br0" timeOffset="116434.71">17819 6908 984 0,'0'-3'367'0,"0"-2"-240"0,-4 2-84 16,4 3 6-16,0 0 9 16,-23-1-10-16,-39 1-12 15,24 8 0-15,6 7-3 16,0 2-6-16,6 12-8 15,7 7-8-15,2 8-7 16,8 2-1-16,6-4-4 16,2-6 1-16,11-5 1 15,4-7-1-15,6-4 0 16,4-7 0-16,6-8-2 16,-3-3 2-16,6-9 0 15,0-4 1-15,-2-8 3 16,2 0-3-16,-9-9 4 15,-3-1 0-15,-11-10 1 0,-3-5 0 16,-9-5 4-16,-6 1 2 16,-7 5 6-16,0 12 6 15,-5 11 1-15,1 9-5 16,4 11-12-16,-4 1-19 16,4 7-48-16,-1 2-35 0</inkml:trace>
  <inkml:trace contextRef="#ctx0" brushRef="#br0" timeOffset="116869.55">18345 6881 1098 0,'-2'-2'388'15,"0"-3"-346"-15,-6 4-8 16,-6 0-1-16,-8 7-4 16,-5 5-4-16,-7 9 1 15,-1 5 6-15,4 8-3 16,0 1-1-16,9 7-14 0,8 1-4 16,8-5-6-16,6-1-4 15,8-11 2-15,4 0 0 16,10-10-3-1,2-2 0-15,9-9-1 0,3-1-1 16,5-10 5-16,-2-3-2 0,0-5-1 16,-6-4-1-16,-7-3 3 15,-4-5 7-15,-10-5 13 16,-5-3 3-16,-5-6 7 16,-5 3-2-16,-4 4-3 15,-5 5-3-15,-5 10-5 16,1 4-5-16,0 7-7 15,1 4-11-15,4 5-50 16,0 2-29-16</inkml:trace>
  <inkml:trace contextRef="#ctx0" brushRef="#br0" timeOffset="117297.9">18873 6872 1163 0,'0'-4'406'0,"0"3"-350"16,-3-3-17-16,3 4-4 16,0 1-7-16,-9 2-11 15,-14 9-4-15,-33 36 6 16,24-10 6-16,6 11-4 15,2 1 0-15,11-6-10 16,11-2-7-16,7-11-7 0,7-4-8 16,7-10-5-16,0-5 1 15,8-7 4-15,0-5 7 16,8-8 1-16,-1-6 4 0,0-4 1 16,-3-6 3-16,-7-5 16 15,-8-5 5-15,-8-15 7 16,-6-1 4-16,-8-2-1 15,-4 2-5-15,-8 13 8 16,-3 7-9-16,-8 16-15 16,-2 5-4-16,-5 9-25 15,0 6-27-15,1 2-68 16,4 0-15-16</inkml:trace>
  <inkml:trace contextRef="#ctx0" brushRef="#br0" timeOffset="118017.48">19458 6434 1006 0,'-1'-4'371'0,"-2"-4"-302"16,6 4-3-16,1 2-25 16,1-1 1-16,-5 3 16 15,0-2 8-15,0 2 2 16,0 0-12-16,0 0-24 15,0 1-15-15,0 0-11 16,0 0 1-16,-4 17 3 16,-7 37 8-16,13-19 10 15,6 7 1-15,-4 10 4 0,3-2 4 16,-2 1-14-16,0-4 1 16,-3-2-7-16,-2-3-8 15,1 7-3-15,-1-17 2 16,0-2 5-16,3 26-5 15,-1 6 14-15,-2-16-6 0,3-12-1 16,-3-3-1-16,4-1-6 16,-2-1 1-16,2 2-1 15,-4-2 2-15,1 0-9 16,2 3 0-16,-2-4 2 16,2 3-2-16,-3-7 6 15,1-5 3-15,4 1-5 16,-5-4 3-16,6 5-2 15,-6-1-5-15,4-5 5 16,-1-1-6-16,-3-4 1 16,5 1 1-16,-2-4-3 15,2 2 1-15,-5-4 0 16,0 0 1-16,3-1 2 16,-3-1-3-16,1 4 0 15,3-2 0-15,-8 1 2 0,7-2-1 16,0 1 0-16,-1-2-1 15,2 1 0-15,-4-2 0 16,0-3 2-16,0 0-6 16,0 0-64-16,0-8-50 15</inkml:trace>
  <inkml:trace contextRef="#ctx0" brushRef="#br0" timeOffset="119153.16">20726 5308 1269 0,'-3'0'433'0,"-2"2"-417"0,2 12-13 16,0 15-3-16,1 7-3 16,2 13 1-16,0 1 6 15,2-1-2-15,3 2 2 0,-1-3 3 16,4 0-6-16,-5-11 0 15,2-7 2-15,-1-8-2 16,-4-10 2-16,1-5-19 16,0-6-12-16,-1-9-33 15,1-4-117-15</inkml:trace>
  <inkml:trace contextRef="#ctx0" brushRef="#br0" timeOffset="119581.59">20714 5446 760 0,'-85'-57'320'16,"82"53"-100"-16,7-1-321 15,6 2 1-15,5-4 22 0,3 1 20 16,2 0 112-16,4 0 39 15,10 3 31-15,5-2 13 16,15 5-36-16,4 1-25 16,4 7-32-16,1 3-15 0,-8 7-18 15,-3 3-8-15,-14 7-1 16,-6 2-2-16,-9 3 4 16,-5 5-5-16,-13 1-4 15,-3 2 5-15,-12 0-3 16,-9-6 4-16,-19-4 10 15,-6-6-5-15,-19-4 12 16,-4-3 4-16,2-8 14 16,1-6 10-16,10-4 6 15,7-2-2-15,10-3-10 16,5-1-7-16,14 3-12 16,7-1-2-16,9 4-35 15,2 0-19-15,2 2-68 16,-1-1-32-16</inkml:trace>
  <inkml:trace contextRef="#ctx0" brushRef="#br0" timeOffset="120614.11">19916 6838 1032 0,'-54'9'369'0,"65"-12"-302"15,5 0-14-15,5-2 4 0,1 2-8 16,-1 0-14-16,-5-1-16 0,-2-1-16 16,-1-5-1-16,0-2-2 15,5-2 6-15,-5 0-4 16,2 1-1-16,-10 3 0 16,-3 2-3-16,-2 6 1 15,-1 2-1-15,1 10 2 16,-3 6 0-16,-1 11-1 15,-4 3 0-15,0 10 1 16,6 2 0-16,3 10 1 16,5-3 3-16,3-2-6 15,2-5 1-15,-5-12-5 16,-2-2-3-16,-6-11-2 16,-6-1-6-16,0-8-1 15,-1 0-4-15,-2-8-7 16,-8 0-3-16,0-1-1 15,-2-2 6-15,-4-3 16 16,8 2 14-16,2-3 18 16,8 4 4-16,4 0 4 0,-1-2-6 15,8 4-7-15,-3 1-7 16,0 0-1-16,29-2 8 16,35-4 12-16,-20 5 7 15,0-1-8-15,-2 3-6 16,-2 0-17-16,-7 4-11 0,-9-2-28 15,-5-2-19-15</inkml:trace>
  <inkml:trace contextRef="#ctx0" brushRef="#br0" timeOffset="121230.85">20497 6850 916 0,'0'1'304'0,"-4"0"-286"16,3 0 46-16,1 0 17 0,0 0 39 16,1-1 1-16,1 0-37 15,-1 0-8-15,0 0-39 16,0 0-13-16,17-10-16 15,32-28-6-15,-23 22-3 16,-5-3 4-16,-2 1-1 16,-3 1-2-16,-8 8 0 15,-2 5 0-15,-5 4 0 16,0 4 0-16,-2 7 0 16,0 2-5-16,0 9 2 15,0 3 0-15,0 6 2 16,1 2 3-16,4 0 0 15,2 2 0-15,-1-7-1 16,0 1-2-16,-3-6-4 16,-2-4 1-16,1-1-6 15,-4-3-1-15,-2-1-12 16,-2-3-5-16,-4 1-10 16,0-2-1-16,-6-1 3 0,1-1 5 15,-3-5 18-15,-4 2 3 16,0-5 12-16,1-3 7 15,5 3 6-15,2 0 5 16,10-2 7-16,1 2-5 0,5-1-6 16,-1 1-5-16,0 0-4 15,20-1 4-15,43-6 12 16,-21 2 13-16,6-1 1 16,-1 3-6-16,-2 3-10 15,-9 0-11-15,-4 4-10 16,-6-5-11-16,-4 1-50 15,-1 0-16-15</inkml:trace>
  <inkml:trace contextRef="#ctx0" brushRef="#br0" timeOffset="121734.82">21482 6782 799 0,'2'-4'333'0,"6"-2"-207"16,-5 5-27-16,-9 1-11 16,-2 2-38-16,-4 1-10 0,-12 4-8 15,3 2 0 1,2 5 0-16,0 2-12 0,7 9-6 15,-4 3-6-15,1 6-8 16,3 4 3-16,7 0-2 16,0 3 2-16,8-6 2 15,4-3-2-15,8-7-4 16,5-5 0-16,6-8 3 16,6-4 1-16,1-4 0 15,3-3 3-15,5-5-3 16,-5-1 4-16,0-6 9 15,-1 0 3-15,-10-4 7 16,-2-6 0-16,-9-5-6 16,1-8-3-16,-9-9-7 15,-5-3-1-15,-3-2-4 16,-8 3 2-16,-8 12 4 16,-4 8 4-16,-11 7 0 15,0 6-2-15,-3 5-8 0,-4-3-6 16,12 9-15-16,-2-2-18 15,18 5-56-15,6 3-20 16</inkml:trace>
  <inkml:trace contextRef="#ctx0" brushRef="#br0" timeOffset="122364.72">22070 6784 847 0,'30'27'287'16,"-30"-29"-245"-16,-4 1 34 16,3-1 13-16,2 2 26 15,0 0-8-15,1 0-47 16,-1 0-11-16,4-2-23 15,12 1-11-15,30-38-8 16,-32 26-7-16,-2-1 0 16,0 3 3-16,-7-3-1 15,0 4 2-15,-2 5-1 0,-2 3-2 16,0 4 1-16,-2 0-1 16,1-1-1-16,0 0 2 15,1 17-2-15,6 38 6 16,0-26-1-16,-3 6-4 15,0 0 3-15,-3-1-5 0,-1 2 0 16,0-4 4-16,-2-1-3 16,0-4-1-16,-1-10 0 15,-1-4-8-15,-1-6-4 16,1-3-1-16,-7 0-8 16,-3-1-3-16,-5-4-1 15,-5 1 1-15,2-3 10 16,-1 1 11-16,4 1 3 15,4-3 3-15,6 4 0 16,1-5 1-16,8 3 2 16,4 1-3-16,9-3 3 15,7 3-5-15,10-1 2 16,6 0 8-16,7-1 12 16,0-1 12-16,1 1 7 15,-3 1-5-15,-7 2-13 16,-3-3-11-16,-9 1-15 15,-2 1-15-15,-9-6-41 0,0 5-18 16</inkml:trace>
  <inkml:trace contextRef="#ctx0" brushRef="#br0" timeOffset="122883.65">22781 6314 1115 0,'0'0'406'0,"2"1"-352"15,-1 0-23-15,-1 1-10 16,1-1-8-16,0 1 11 15,5 22 9-15,9 36 6 16,-11-23-1-16,-1 8-7 16,3 3-10-16,1 2-9 0,0 3 3 15,2-3 5-15,-1-3-1 16,3-2 3-16,-5-6-7 16,-1 4 1-16,-3 2 3 15,-2 5-2-15,5 2 10 16,-4-2-2-16,-1-3-2 15,4-3-5-15,-2-4-6 0,2-4-7 16,5-1-1-16,-10 0 1 16,1 1-2-16,0 2 1 15,-1 3 0-15,3-1-2 16,1-2 3-16,2-4-3 16,-1-1 0-16,3-7 1 15,-5-6 1-15,2-4 5 16,4-6-1-16,-4-3 1 15,-3-1-2-15,2-5-4 16,-5 3 0-16,2-4-31 16,0 0-40-16,-2-9-72 15</inkml:trace>
  <inkml:trace contextRef="#ctx0" brushRef="#br0" timeOffset="123670.84">23767 5456 533 0,'2'13'257'15,"2"22"-78"-15,-3 11-17 0,2 12-42 16,-2 2-21-1,4-1-49-15,-4-4-11 0,6-13-16 16,-2-5-4-16,-3-10-8 16,-1-7-3-16,-4-10-1 15,0-5-5-15,3-5-5 16,0-3-10-16,2 3-136 16</inkml:trace>
  <inkml:trace contextRef="#ctx0" brushRef="#br0" timeOffset="123947.16">23711 5419 1015 0,'4'-5'376'15,"2"0"-288"-15,8 3-66 0,4-4-15 16,8 4-3-16,1-5 3 15,-1 5-1-15,3 1 3 16,-1 0 6-16,0 0-4 0,4-2-5 16,-5 0 0-1,0-2-6-15,-4 3 3 0,-5-2-8 16,-1 4-6-16,-7 3-68 16,-4-3-139-16</inkml:trace>
  <inkml:trace contextRef="#ctx0" brushRef="#br0" timeOffset="124175.7">23733 5644 999 0,'-4'3'352'16,"-3"4"-313"-16,8-4-7 15,7-1 4-15,15-3 2 16,2 0-3-16,14-5 6 16,0-1 3-16,4 2-15 15,3-1-3-15,-9 6-14 0,-1 1-16 16,-11 4-41-16,-5-1-34 16</inkml:trace>
  <inkml:trace contextRef="#ctx0" brushRef="#br0" timeOffset="124369.73">23699 5909 835 0,'6'3'300'0,"8"3"-230"15,9 0 3-15,12-4 8 16,7-2-13-16,0-4-35 15,1 2-9-15,-1 2-47 16,-3 0-197-16</inkml:trace>
  <inkml:trace contextRef="#ctx0" brushRef="#br0" timeOffset="125231.24">23599 6803 1028 0,'-73'28'354'0,"68"-26"-311"15,3 0-21-15,2-2 5 16,0 0 17-16,1 0 11 15,0 0-3-15,0 0-4 16,2-7-14-16,6-10-11 16,19-28-2-16,-17 28-11 15,-1 0 2-15,-2 4 0 16,-3 3-1-16,1 9 1 16,-5-1-2-16,0 5-6 15,0-1-1-15,0-1-3 16,0 21 1-16,0 39 1 15,1-23-2-15,3 9 2 16,-1-1 0-16,3 0-3 16,0-1 1-16,-2-5-1 0,-2-6-1 15,-2-8 1-15,-1-5-7 16,-5-13-3-16,-5-1-1 16,2-6-9-16,-1-1 3 0,-3 0 0 15,3-2 1-15,-4-1 13 16,-1-2 0-16,4 4 5 15,-3-2 1-15,5 3 1 16,2-1 4-16,4 0-2 16,3 4-2-16,0-2 1 15,0 0 6-15,4 0 14 16,19 4 9-16,36-1 11 16,-25-2-10-16,0 0-13 15,2 2-11-15,-6-4-29 16,2-2-18-16,-7-3-44 15,-2-8-180-15</inkml:trace>
  <inkml:trace contextRef="#ctx0" brushRef="#br0" timeOffset="125814.05">24262 6855 1218 0,'49'-6'400'16,"-48"8"-395"-16,2 3-9 15,1-3 4-15,-3-2 16 16,0 0 9-16,0 0 11 16,0 0 2-16,1 0-14 15,2-7-7-15,6-8-10 16,24-32-4-16,-18 26-1 15,-2-6 1-15,-5 4-1 16,0 6-1-16,-1 4 2 16,-7 6-3-16,1 6-1 15,-1 4 1-15,-1-2-1 0,0 0 1 16,0 20 2-16,-1 33-2 16,3-21 0-16,0 1 0 15,8 4 0-15,-3 0 1 16,0-2-1-16,0 3 0 15,-5-6 0-15,0-4 2 0,0-5-2 16,-2-6 2-16,0-5-8 16,-1-3-9-16,-5-6-9 15,-1-2-6-15,-6-2-3 16,1-1 5-16,-4-3 7 16,-3-1 7-16,-1 1 9 15,2-1-3-15,2-1 5 16,5 3 3-16,11 0 7 15,1 1 1-15,7 1 0 16,7-2-2-16,7 2-2 16,9-2 9-16,10-1 9 15,-4 2-2-15,2 1-1 16,-2 2-11-16,0 3-27 16,-2-4-20-16,-8-7-174 15,-1-3-215-15</inkml:trace>
  <inkml:trace contextRef="#ctx0" brushRef="#br0" timeOffset="126397.69">24912 6862 883 0,'44'-9'332'0,"-36"8"-232"15,2-1-16-15,-1-2 14 16,0-1-15-16,1-1-34 16,-1-1 0-16,2-3-13 15,0-2-10-15,2-7-11 16,1 0-10-16,-1-2-3 16,1-2 1-16,-5 7-4 15,0 4 3-15,-7 2-1 16,-1 8-1-16,-1 2 3 15,-2 6-3-15,2-5 0 16,0 3 3-16,-4 21-1 16,-4 29 3-16,8-22 0 15,4 4 0-15,1 6-4 16,2-1 0-16,0 2-1 16,-1-6 0-16,-2-10 3 15,-1-1-3-15,-3-13-4 0,-2-3-1 16,-1-5-9-16,-5-5-1 15,-1 0-4-15,-3-1-3 16,-4-7 3-16,-2 4 7 0,1-4 4 16,-1 3 3-16,6 5 3 15,0-2 2-15,7 2 5 16,3-1 3-16,4-3 2 16,-1 4-5-16,0 0 3 15,17 1 1-15,43 4 1 16,-25-5 7-16,6 1 2 15,-8-1 2-15,-2-1-2 16,-3 1-8-16,-12-1-8 16,5 0-4-16,-12-4-26 15,1 1-17-15,-5-7-223 16</inkml:trace>
  <inkml:trace contextRef="#ctx0" brushRef="#br0" timeOffset="127047.67">25776 6646 1049 0,'-1'0'366'16,"1"-2"-308"-16,0 2-46 15,0 1-3-15,0 0 7 16,0 0 0-16,-11-1 23 16,-41 0 11-16,35 1 1 15,-2 2-1-15,2 3-19 16,0-1-13-16,-1 10-10 15,0-1-5-15,4 7-3 16,3 4 3-16,5 1-3 16,5 4 0-16,2-4 3 15,2 5-5-15,6-1 2 16,2 0 4-16,3-1-2 16,6-3 1-16,5-2 5 15,4-2 2-15,3-2 6 0,0-3 1 16,3-5 0-16,-1-3 1 15,-3-8 1-15,0 2 3 16,-5-7 3-16,-6-3 6 0,0-2-1 16,-2-4 0-16,-4-5 2 15,0-8-8-15,-1-5 5 16,-4-3-1-16,-5-2 4 16,0 2-2-16,-6 0-5 15,-1 2 3-15,-3 1-11 16,-3 3-2-16,-3 1-7 15,-4 7-4-15,-6 4-4 16,-5 2-2-16,-3 5-4 16,-1 4-5-16,6 5-35 15,0 2-22-15,10 2-57 16,7 2-29-16</inkml:trace>
  <inkml:trace contextRef="#ctx0" brushRef="#br0" timeOffset="128741.82">26454 6343 1029 0,'-66'-28'369'0,"68"29"-307"16,-1 4-37-16,1-1-17 15,-1-3 1-15,0 0 11 16,0 0 2-16,5 16-1 15,5 31 0-15,-11-25-3 16,0 6 3-16,-2 2 4 16,1 4 4-16,1 7-2 15,0-2-2-15,1 3-4 16,1 0-6-16,2 1-2 16,-2-2-4-16,-1-1 4 15,0-2-1-15,-2 1 1 16,0 2 4-16,-1 4 9 15,1 1 4-15,-1-5-3 16,-1 0-7-16,0-7-11 16,0-2-5-16,2-3 1 15,-1-2 2-15,2-1-2 0,0-1 1 16,1 2 0-16,2-3 3 16,-1-1-4-16,0-1-1 15,-1 0-3-15,1 0 0 0,-2 0 10 16,1 2 0-1,0-4-4-15,1 2-2 0,1-2-1 16,2-3 0-16,-1 0 4 16,0-4-5-16,0-3-3 15,-2 1-2-15,-1-5 4 16,1-2 2-16,-1-1-4 16,-1-1 6-16,1-2-6 15,-1-1-3-15,0 0-23 16,0 0-28-16,0-3-48 15,-8-21-130-15</inkml:trace>
  <inkml:trace contextRef="#ctx0" brushRef="#br0" timeOffset="129613.65">26503 6238 719 0,'0'2'267'0,"4"2"-203"16,2 3-18-16,11-6 27 15,2 1 18-15,16-2 21 16,6-2 4-16,9 1-31 15,6-1-20-15,5 2-34 16,2 0-16-16,6 5-13 16,-2-3-2-16,-4 1-1 15,6 1 1-15,-5-8-3 16,5 4 0-16,4-3 1 16,0-3-1-16,9-2 1 15,-3-5 3-15,13 1 4 16,3-2-1-16,4 4 5 15,5 2-3-15,-11 3 2 16,-2 5 3-16,-7 0-2 16,-2 3-4-16,-5 1-4 15,-4 0 2-15,2 1-4 0,-1-3 2 16,5-2 2-16,-1-2-3 16,2-6 1-16,-2 4-1 15,3-4-1-15,2 2 1 0,3 1 11 16,-1 0 16-16,-5 0 7 15,-1 4 8-15,-5 1-11 16,5-1-9-16,1 1-7 16,-6 0-1-16,1 0 1 15,-8-2-3-15,-7 2 9 16,-5-1-6-16,-10-2 0 16,-8-3 0-16,-14-3-11 15,-4 3 4-15,-11 2-5 16,-4 0 0-16,1 4-14 15,-5-2-28-15,0 3-47 16,0 0-108-16</inkml:trace>
  <inkml:trace contextRef="#ctx0" brushRef="#br0" timeOffset="130553.69">26754 7719 294 0,'10'-2'116'0,"10"-1"-52"16,3-2 6-16,2 3 33 15,0 0 20-15,5 1 4 16,4 1-2-16,12-1-17 16,6-1-23-16,19 1-40 15,5-3-4-15,10 1 0 16,4-3 4-16,9 0 12 15,5 1 0-15,6 2-13 16,-1 1-11-16,-4 1-17 16,-7 0-7-16,-2 0-9 15,-2-3 0-15,0 2 4 16,0 1-3-16,-5-3 0 16,2 0 0-16,2-1 7 15,0-1 13-15,-1 4 26 16,-3-2 4-16,-3 4-10 15,-4 0-9-15,-2 0-25 0,-2 0 0 16,-7 0-2-16,-2-1-2 16,2 0-1-16,7-3 3 15,6-1-1-15,4-1 3 16,6-1 7-16,-4 0 1 0,-2 5 29 16,1 0 8-16,-6 1 16 15,-1 1 3-15,-4 1-18 16,-5 1-7-16,-15-2-23 15,-7 3-9-15,-22-3-7 16,-11-1-4-16,-16-3-1 16,-2-5-7-16,-8 1-48 15,-9-7-34-15,-5-4-48 16,-10-7-221-16</inkml:trace>
  <inkml:trace contextRef="#ctx0" brushRef="#br0" timeOffset="131530.84">27556 5334 907 0,'-1'-3'351'0,"-1"-6"-251"16,4 2-20-16,1-9-21 15,0-1-16-15,4-5-10 16,-1-4-2-16,2-5 2 16,3 0-2-16,4 0-9 15,0 2-2-15,3 7-7 0,-2 5-7 16,-1 9-3-16,-5 5-3 15,-4 4 0-15,0 5 0 16,-10 6-3-16,2 5 4 16,-1 9-1-16,0 7 0 0,5 9 1 15,3 5-1-15,2 1 0 16,4-1 4-16,-3-7-1 16,-1-5-4-16,1-7 0 15,-6-6 1-15,0-7 0 16,-6-4 0-16,-4-4 3 15,-3 0-3-15,-8-4-7 16,5 3 3-16,-5-4-3 16,-1-1 0-16,6-1 7 15,-5 0-5-15,8 0 3 16,0-1 3-16,8 0 6 16,3 0 0-16,10-1 2 15,8 1-4-15,10-3 4 16,8 0 14-16,9-1 14 15,1-1 9-15,0 4-5 16,-7 1-10-16,-9 2-19 16,-6 1-12-16,-8 0-35 0,-2 4-29 15,-9-1-323-15</inkml:trace>
  <inkml:trace contextRef="#ctx0" brushRef="#br0" timeOffset="132214.66">27103 6763 1049 0,'5'-5'365'15,"6"-4"-325"-15,-8 3-6 16,-3 4 10-16,-2 2 9 16,2 0-2-16,0 0-31 15,-18 1-4-15,-40 8-2 16,18 0 4-16,3 3 8 15,-2 4 1-15,-1 7-5 16,7 6-4-16,-2 6-7 16,7 2-6-16,11 2-3 15,4-2 0-15,13-1 2 16,5-3-1-16,17-4 1 16,-1-1-2-16,10-10-1 0,0-3 3 15,2-11 3-15,7-3 0 16,1-9 4-16,3-4-2 15,-5-4-6-15,1-3-1 0,-8-7 1 16,-5-4 0-16,-8-6 6 16,-5-1 4-16,-11-1 5 15,-2-1 4-15,-2 7 2 16,-8 2-2-16,-8 8-4 16,-4 3-5-16,-3 5-7 15,-2 3-6-15,13 7-36 16,1-1-21-16,6 5-89 15</inkml:trace>
  <inkml:trace contextRef="#ctx0" brushRef="#br0" timeOffset="132653.5">27761 6780 969 0,'-4'-3'339'0,"-6"-3"-287"15,-4 3-4-15,-8-1 15 16,-1 3-9-16,-9 4-5 16,1 2 2-16,2 10-3 15,-2 2-4-15,10 8-19 0,0 3-7 16,7 5-13-16,6 3 1 15,10 1-6-15,5-4-2 16,8-2 2-16,6-7-2 16,9-4 4-16,0-5 1 15,9-9 0-15,1-4 1 16,-4-13 0-16,4-2-3 0,-7-6 5 16,-5-6 3-16,-4-4 3 15,-7-6 8-15,-7-4-3 16,-2 1 3-16,-13-1-9 15,-4 6-5-15,-13 7-1 16,0 16-1 0,-1-1-1-16,-24 1 2 0,-4 6-28 15,6 4-30-15,26 2-124 16</inkml:trace>
  <inkml:trace contextRef="#ctx0" brushRef="#br0" timeOffset="133434.94">28358 6727 872 0,'42'-18'311'0,"-50"11"-236"16,2 1-13-16,-6 2 7 16,-4 4-6-16,-4 3-11 15,0 4-6-15,-1 10-3 16,-1 2-5-16,-2 8-19 15,4 6-4-15,2 2-3 16,7 4-4-16,7-2-3 16,4-2 0-16,13-3-3 15,3-4-2-15,10-7 5 16,1-4-1-16,11-10-1 16,-2-7 3-16,8-6-2 15,-1-8-1-15,-4-4-2 16,-4-7 0-16,-10-4 4 15,-9-4 0-15,-11-2 0 0,-5-5 0 16,-13 2 3-16,-4 7 5 16,-8 3 13-16,-7 7 2 15,-6 7-3-15,-3 1-6 0,-3 5-13 16,0 4-10-16,4 4-27 16,5 1-18-16,17 3-68 15</inkml:trace>
  <inkml:trace contextRef="#ctx0" brushRef="#br0" timeOffset="133848.44">28738 6708 1102 0,'56'17'381'15,"-63"-20"-341"-15,5 1-37 16,1 1 5-16,0-2 10 16,1 3 2-16,1 0 20 15,0 0 6-15,1-4-3 0,6-9-3 16,22-30-23-16,-15 25-9 16,-3 0-6-16,-2 3 0 15,-4 7 1-15,0 4 0 16,-3 4-1-16,-1 4 1 15,-1-3 4-15,1 2 2 0,1 27 10 16,6 33-1-16,-3-26-3 16,2 4-1-16,-3-2-9 15,2-3 1-15,-5 2-3 16,-2-7-1-16,-2-1 0 16,-3-5-3-16,0-8 3 15,-2-4-7-15,3-9-48 16,1-4-28-16</inkml:trace>
  <inkml:trace contextRef="#ctx0" brushRef="#br0" timeOffset="134033.34">28848 6991 1088 0,'-60'14'381'0,"80"-13"-329"15,15 0-51 1,6-2 1-16,0-5 2 0,1-2 1 16,-6 1-3-16,-5 1 2 15,-6 3-14-15,-2-1-54 16</inkml:trace>
  <inkml:trace contextRef="#ctx0" brushRef="#br0" timeOffset="134463.81">29317 6243 995 0,'0'1'367'0,"5"9"-285"16,0 4-5-16,5 10-42 15,0 6 0-15,-4 6-2 0,3 7-12 16,-6 7 6-16,0 5 5 16,-2 7 2-16,-1 5 2 15,0-2 3-15,1-3-3 16,0-2-1-16,1-2 4 15,-1 6-12-15,0-1-4 0,-1 1-2 16,-1-3-4-16,-2-5 6 16,0-1-2-16,-1-1-7 15,2 1-8-15,3 0 0 16,3-6-6-16,-1-13 0 16,0-5 4-16,-1-17-2 15,1-4-2-15,-3-8-13 16,0-4-26-16,-3-18-176 15</inkml:trace>
  <inkml:trace contextRef="#ctx0" brushRef="#br0" timeOffset="135548.16">29588 6277 758 0,'-1'0'256'0,"-3"0"-247"0,5-2-29 16,1 2 1-16,-1 0 12 15,0 0 57-15,18-7 23 16,36-7 20-16,-24 7 2 16,8 2-31-16,3-2-14 0,7 2-18 15,5 3-1-15,5 1 12 16,0-4 6-16,7 4 1 15,5-3-3-15,6 1-12 16,6 1-5-16,13 1 4 16,7 2-2-16,13-1-6 15,8 4-6-15,7-2-9 16,0-2-6-16,-1 2 1 16,-6 0 0-16,-14 3 1 15,-1 1-2-15,-14-6 1 16,-4 0 2-16,-8 0-3 15,-9-1 3-15,-9 1-6 16,-10 0-2-16,-14 0-3 16,-8 0 1-16,-10 1-4 15,-8 5-14-15,-9-2-52 16,-5 4-8-16,-13-2-379 16</inkml:trace>
  <inkml:trace contextRef="#ctx0" brushRef="#br0" timeOffset="136251.51">29844 7602 692 0,'-11'0'282'0,"-9"0"-133"0,10 2-141 16,7-1-3-16,5 2 26 15,4-2 19-15,-5 1 32 16,0-1 14-16,14-1 6 16,44 0-5-16,-16 0-26 15,10 1-13-15,11 1-24 16,5-1-11-16,15 1-1 16,3-2 4-16,12 0 3 15,9-2 0-15,8-3 9 16,7 1 0-16,6-2 0 15,5 0-1-15,3 1-6 16,5-3 1-16,1 0 7 16,-3 1-3-16,-5-1 6 15,-10-1-2-15,-12 5-2 16,-10 4-3-16,-27 0-14 16,-10 9-9-16,-29-4-11 15,-13 2-1-15,-11-4-3 16,-8-3 0-16,-3-1 1 0,-1 1 1 15,-1 1-13-15,0 0-15 16,0-1-57-16,0 0-36 16,0 0-79-16</inkml:trace>
  <inkml:trace contextRef="#ctx0" brushRef="#br0" timeOffset="137198.34">30045 6676 764 0,'-12'-2'329'0,"-12"2"-178"15,-3 0-16-15,-3 11-32 16,2 4-20-16,-5 9-34 15,1 4-6-15,3 5-13 16,2 3-8-16,8 4-6 16,8-1-6-16,9-1-7 15,3-2 3-15,12-5-4 16,1-6 2-16,9-7-2 16,3-4-2-16,6-8 3 15,3-4-3-15,1-9 0 0,5-3 1 16,-4-11-1-16,1 0 2 15,-6-6 1-15,-7-4 1 16,-8-2 0-16,-7-3-4 16,-10-1 1-16,-9 2 0 15,-8 4-1-15,-5 3 2 0,-5 10 4 16,0 1-4-16,-5 8 0 16,2 6-2-16,6 4-29 15,1 5-18-15,10-1-152 16</inkml:trace>
  <inkml:trace contextRef="#ctx0" brushRef="#br0" timeOffset="137664.84">30664 6719 1008 0,'-1'-4'352'16,"-3"-5"-302"-16,-6 5-13 0,-7 1-3 16,-11 3 8-16,-5 2-6 15,-9 5 9-15,-1 4 7 16,-3 7-10-16,0 4-4 16,3 6-20-16,5 4-7 15,8 5-8-15,10 0 3 0,13 0-2 16,7-2-1-1,15-4 1-15,5-1-4 0,14-8-1 16,5-2 2-16,5-13-1 16,4-4 2-16,2-6 0 15,2-6 1-15,2-3-3 16,-4-3 6-16,-7-6 6 16,-7-1 2-16,-13-6 4 15,-6-4 2-15,-11-1-9 16,-9-2-2-16,-15 1-3 15,-8 7-5-15,-14 3 0 16,-5 4 1-16,-3 7 0 16,2 2-2-16,6 6 3 15,6 0-13-15,13 6-41 16,4 1-18-16,9 4-78 16</inkml:trace>
  <inkml:trace contextRef="#ctx0" brushRef="#br0" timeOffset="138122.66">31054 6703 1069 0,'26'-27'397'0,"-28"27"-329"15,-2 8-28-15,0 10-13 0,-9 7-7 16,3 8 9-16,-3 3 6 16,1 1-2-16,9-2-9 15,2 1-15-15,1-2-2 0,6-2-6 16,0-5 2-16,-2-9-11 15,-1-5-10-15,2-10-33 16,1-2-33-16</inkml:trace>
  <inkml:trace contextRef="#ctx0" brushRef="#br0" timeOffset="138547.29">31470 6707 1164 0,'-3'-2'403'0,"-3"-2"-385"16,3 7-13-16,-11 7-3 16,-5 3-2-16,-4 9 12 15,0 2 2-15,6 6 15 16,6 2-1-16,4 6-13 0,4-1 1 15,8 0-14-15,4-3-2 16,8-7 1-16,5-6 1 16,6-8 0-16,-1-4 2 0,8-9-1 15,3-5-1 1,6-12-2-16,7-3 0 0,-10-8 6 16,0-4 0-16,-11-4 8 15,-7-2 1-15,-8-2-4 16,-9 5 2-16,-15 4-5 15,-7 1 0-15,-14 9-4 16,-7 3 1-16,-5 7-3 16,-1 4 2-16,8 8-8 15,7 6-12-15,11-2-51 16,5 2-64-16</inkml:trace>
  <inkml:trace contextRef="#ctx0" brushRef="#br0" timeOffset="139237.57">32052 6298 956 0,'5'2'352'0,"4"-1"-286"16,1 5-30-16,-1-4-13 16,0 3-2-16,-4 5 4 15,-1 3 6-15,-2 7 5 16,0 3 5-16,-1 3 5 15,0 4-7-15,3 8-1 16,0 0-1-16,0 7-9 16,3 2 3-16,-3-2-6 15,0 3-6-15,-3-7-4 16,-1-3-6-16,-5-2-2 16,1-2 0-16,-3 1 9 15,1 2 1-15,1 0 2 16,3 0-1-16,1 3 2 0,-2 0-3 15,3-4 4-15,-1-1 3 16,1-11-14-16,0-2 4 16,0-1-5-16,0-4-3 15,2 3-2-15,-1-2 1 16,1-3-6-16,-2 1-2 0,0 0 4 16,1-1 1-1,-1-2-2-15,0 0 6 0,-2-1-6 16,0 0-1-16,1 2 1 15,1-4-2-15,1-1 2 16,1 0 2-16,-2-6 1 16,0-1 0-16,1 2 5 15,-1-3-3-15,1 0-4 16,0 0 2-16,1 0 1 16,-2-1 8-16,0 0 3 15,0 0 0-15,0 0-5 16,0 0-6-16,0 0-15 15,0 0-18-15,0 0-49 16,0-5-38-16</inkml:trace>
  <inkml:trace contextRef="#ctx0" brushRef="#br1" timeOffset="151447.16">804 10123 821 0,'-3'-2'406'16,"2"-3"-25"-16,0 5-344 15,2 1-31-15,0 0-3 0,3 20-5 16,3 44-4-16,-5-10 4 15,-2 2-1-15,-6 4 2 16,-3 1 0-16,-3-5 4 16,-2-2 3-16,0-6-12 15,3-7-5-15,1-11-12 16,2-12-13-16,3-14-52 16,2-4-60-16</inkml:trace>
  <inkml:trace contextRef="#ctx0" brushRef="#br1" timeOffset="151702.17">804 10127 1020 0,'1'-3'378'0,"-1"1"-312"16,3 3-7-16,-2 0-37 0,1 4-13 15,9 24-1-15,17 50 0 16,-15-27 6-16,0-2 4 16,9-4-8-16,1 2 0 15,-5-4-5-15,0-1-1 0,-7-6-3 16,-5-4 4-16,5-11-14 16,-4-6-15-16,-7-8-183 15,1-6-135-15</inkml:trace>
  <inkml:trace contextRef="#ctx0" brushRef="#br1" timeOffset="151896.9">783 10508 985 0,'0'-1'361'16,"2"-4"-295"-16,4 2-53 15,4-4 2-15,9-1 5 16,2 1 13-16,2-4 6 16,9 1-8-16,-1-2-17 15,3 0-69-15</inkml:trace>
  <inkml:trace contextRef="#ctx0" brushRef="#br1" timeOffset="152297.1">1260 10165 1088 0,'0'-4'412'0,"-5"-7"-295"16,0 3-59-16,0 5-34 16,-6 4-12-16,-5 10-17 15,-3 5 0-15,-2 13-2 16,1-2 4-16,8 3 4 15,0-6-3-15,8-5 3 16,2 1-1-16,4-8-10 16,2 1 5-16,6-4-7 15,0-1 2-15,9-1 7 16,1-1 2-16,2-1 2 16,2-1-1-16,-3 1 3 15,1 2-2-15,-3 2-1 16,-5 5 3-16,-3 1-6 15,-6 2-2-15,-8 5 5 16,-3 0 0-16,-11 5 13 0,-4 1 1 16,-5-3 5-16,0 1 0 15,-2-10-7-15,4-5 0 16,6-11-13-16,2-2-20 0,8-13-212 16</inkml:trace>
  <inkml:trace contextRef="#ctx0" brushRef="#br1" timeOffset="152570.62">1453 10141 1030 0,'0'-8'425'0,"2"-7"-185"15,-5 6-169-15,3 9-33 16,0 5-10-16,-3 15-25 15,7 10-6-15,-5 16 0 16,0 2 3-16,2 1 4 16,-1-5 0-16,0-4 1 15,2-2 0-15,-2-5-2 16,0-6 0-16,9-6-16 16,-9-6-15-16,3-9-34 0,-2-2-27 15,-6-7-116-15</inkml:trace>
  <inkml:trace contextRef="#ctx0" brushRef="#br1" timeOffset="153063.75">1394 10176 1132 0,'-3'-6'393'0,"-2"-3"-359"15,5 0-20-15,5-1-15 16,4 1-2-16,6-1 5 16,-4 1 5-16,9 3 4 15,3 1 2-15,3 3-3 16,6 2-3-16,-2 0 2 16,-3 5-4-16,-1 3-2 15,-3 0-1-15,-10 6 0 16,-1 1-3-16,-6 3 2 15,-5 1-3-15,-5 4-1 16,-7 5 0-16,-12 0-22 16,-5 2-13-16,-10-3-21 0,2-5 0 15,-3-4 19-15,0-4 19 16,14-5 21-16,3 0 1 16,16-8 6-16,3 1-1 15,1-2-17-15,2 0-6 0,2 0 7 16,-1 0 6-16,18 0 37 15,34 5 21-15,-18 6 18 16,0 3 7-16,2 1 1 16,0 3-8-16,-10-4-24 15,-4 0-13-15,-4 0-24 16,-2-4-4-16,-4-2-25 16,-2-6-279-16</inkml:trace>
  <inkml:trace contextRef="#ctx0" brushRef="#br1" timeOffset="158681.03">2370 10082 722 0,'-5'-9'349'0,"-5"-7"-105"15,4 0-72-15,1 6-51 16,3 3-11-16,2 5-35 16,-3 2-20-16,-1 10-28 15,2 7-14-15,2 22-16 16,1 9 3-16,4 5 2 15,-2 2-2-15,1-11 1 16,4-4 1-16,-5-8-9 16,0-3-6-16,-5-4-23 15,1-6-21-15,-1-6-19 16,2-2-25-16,-3-10-128 16</inkml:trace>
  <inkml:trace contextRef="#ctx0" brushRef="#br1" timeOffset="159113.81">2316 10075 1156 0,'2'-7'416'0,"4"-10"-366"16,2 0-11-16,7 3-22 15,7 3-16-15,9 6-1 16,6 5 0-16,9 8 1 15,-4 0 2-15,-3 6-3 16,-3 1-4-16,-10 2-1 16,-7 5 0-16,-13 5 0 15,-10 1 0-15,-19 4-4 16,-8 3-8-16,-21 0-6 16,-4-4 3-16,0-5 0 15,-3-8 8-15,19-4 4 16,5-7 0-16,14-7-2 15,10 0 0-15,9-6-4 16,9-1 1-16,13 2 6 16,7-1 3-16,11 3 15 15,0 4 8-15,7 9 13 16,1 1 6-16,0 7 10 16,-3-2-10-16,-7 2-10 15,-8 0-3-15,-7-1-21 0,-5 0 3 16,-10-5-19-16,0-2-27 15,-6-5-129-15,1-4-199 16</inkml:trace>
  <inkml:trace contextRef="#ctx0" brushRef="#br1" timeOffset="159292.1">2806 10196 1179 0,'0'-3'431'0,"0"3"-356"15,4 7-11-15,0 13-28 16,4 6-1-16,0 9-4 16,0 2 1-16,-6 3-15 15,3 0-13-15,2 1-66 16,-1-1-60-16</inkml:trace>
  <inkml:trace contextRef="#ctx0" brushRef="#br1" timeOffset="159484.76">3214 10545 1265 0,'-3'9'437'16,"-3"11"-406"-16,-2 8-15 15,-4 6-10-15,-3-1-5 0,-4 1-1 16,-3-4-11-16,0-9-71 15,0-6-149-15</inkml:trace>
  <inkml:trace contextRef="#ctx0" brushRef="#br1" timeOffset="159881.6">3637 9980 1412 0,'1'-1'481'0,"0"-2"-459"16,1 6-14-16,-2-2-6 16,-6 18-3-16,-29 58-4 15,4-22 6-15,-7 3-2 0,2-6-8 16,-2-17-4-16,0-7-6 15,10-15 2-15,5-1 8 16,10-7 8-16,4-5 2 16,2 0-1-16,5-2-1 15,7-1-4-15,8 1-2 0,14-2 3 16,5 0 3-16,14 2-1 16,-1 0 2-16,4 2 3 15,-3-1-4-15,-10 1 3 16,-1 1-2-16,-12-1-5 15,-3-1-20-15,-8-2-44 16,-4-4-249-16</inkml:trace>
  <inkml:trace contextRef="#ctx0" brushRef="#br1" timeOffset="160096.96">3650 10105 1273 0,'-73'-82'463'0,"68"81"-402"16,6 6-9-16,5 19-33 15,4 9 3-15,4 23 16 0,1 7 8 16,-4 6-7-16,-3 4-12 16,1-6-19-16,0 2-6 15,-2-9 4-15,2-9-6 0,-7-14-58 16,-2-12-38-16</inkml:trace>
  <inkml:trace contextRef="#ctx0" brushRef="#br1" timeOffset="161613.06">5689 9899 619 0,'-2'-83'290'16,"2"78"-105"-16,-3 3-5 0,2 1-21 16,1 1-31-16,0 0-45 15,0 0-17-15,0 0-25 16,0 1-5-16,0 0-17 16,0 0-2-16,0 7-8 15,0 12-3-15,1 34 0 16,-9-21-5-16,8 10 7 15,0 8-1-15,0 12 4 16,4 5 7-16,5 2 0 16,0-2-2-16,2-6-3 15,1-3-11-15,-9-6-2 16,3-2 4-16,-4-9-4 16,-4-2 0-16,-3-12 1 15,0-5 0-15,-6-12-1 16,8-4 0-16,3-3-17 15,-5-4-16-15,0-7-43 16,-2-5-62-16</inkml:trace>
  <inkml:trace contextRef="#ctx0" brushRef="#br1" timeOffset="161948.41">6140 9869 405 0,'-15'12'136'0,"-24"12"-256"16</inkml:trace>
  <inkml:trace contextRef="#ctx0" brushRef="#br1" timeOffset="165514.07">5690 9842 274 0,'-1'2'37'0,"1"3"13"15,-1 2 46-15,-4 2-20 16,6-1 7-16,-1-4 7 0,-4-3 15 16,7-1 32-1,-3 1 12-15,0-1-11 0,0 0-19 16,0 0-39-16,0 0-23 16,-3-13-20-16,-2-34-9 0,6 22-6 15,1-8 2-15,0-3-4 16,3-1 8-16,-7-5 5 15,-5 6-1-15,3 5-1 16,-4 3-8-16,4 11-11 16,4 7 0-16,1 5-7 15,3 5 0-15,-1-1-3 16,-2 1-2-16,1 0 0 16,-1 0 0-16,0 0 0 15,0 0-1-15,0 0 1 16,0 0 0-16,0 0 3 15,0 0-1-15,0 0-2 16,0 0-1-16,6 0 1 16,4-1 2-16,25-6 0 15,-21 11-2-15,5-3-1 16,6 1-4-16,9-1-1 16,-1 0 0-16,-1 1-5 15,-3-1 1-15,4 0-1 16,1-1 0-16,5 0 1 0,0 0-3 15,1-2 6-15,5 2-1 16,7-2 4-16,4 1 4 16,3-1-2-16,-2-3 4 0,1 3 0 15,-1-3-1-15,2 1 1 16,7 1-6-16,0 0-8 16,2 2 2-16,-7-1-7 15,-1 0 2-15,-3-2 3 16,-4 1-2-16,5-3 6 15,-2 0 1-15,5 0 7 16,3-3 0-16,4 2 1 16,0-1-1-16,-2 4 0 15,-2 3-1-15,5 1-1 16,0 1 2-16,-2 1 2 16,4 1 1-16,-4-1-4 15,0 0 1-15,7-1-5 16,-5-2 2-16,7-2 3 15,1 0 0-15,-3 0-1 16,5-1 1-16,-1 1 1 16,-1 1 3-16,5-1-3 15,-2-3-1-15,-3 4 0 0,3-2-4 16,-7-2 4-16,5 1 0 16,5-4 0-16,-5-1 5 15,9 0-2-15,-1 3-4 0,1-4 1 16,8 2-3-16,-6-2 1 15,1 0 2-15,-2 4 2 16,2 0-1-16,4 1-4 16,0 1 7-16,0-4-8 15,0-1 1-15,-3 1 3 16,3 1-3-16,2-3 2 16,0 3 0-16,-3-4 3 15,0 4 1-15,-2 0-1 16,2-1-2-16,0 0-3 15,-1-3 1-15,3 3 2 16,0 3 3-16,0-4-2 16,3 3 1-16,-2 0 0 15,1-3-1-15,0 3 3 16,0-2-4-16,-2 3-3 16,-2-1-2-16,-3 0 2 15,1 1 3-15,-20 3 0 16,-36 2 0-1,-1-1 0-15,106-5-2 0,8 0 2 0,-2 0-1 16,-48 0-1-16,2 1 2 16,-8 0 4-16,5 0 2 15,-1 1-1-15,0-1-5 0,0 2-1 16,-3 1-3-16,5-1 3 16,1 2 4-16,-2-4-2 15,-1 3-1-15,-2-2-2 16,8 2 2-16,-3 1 0 15,1-4 3-15,-6 3 0 16,-5-1-4-16,9-2-1 16,-4 3 2-16,2-2 0 15,1 0 2-15,-6 1 1 16,6-2-3-16,-3 2-5 16,-3-5 2-16,0 4 1 15,0-3 3-15,3 1 2 16,-2 3-3-16,6-2-2 15,-4 1 2-15,3-1 0 16,7 2 3-16,-5-2 0 16,1 4-3-16,-2-1 0 15,-2 1-1-15,0-1-3 0,4-4 4 16,-2 2 0-16,1-1 2 16,-1 2-2-16,2 1 1 15,-2-2-1-15,3 2 0 16,3 0 1-16,2 1-3 0,-1-2-3 15,-1-3 5-15,-1 4 0 16,-1-2 1 0,6 1 1-16,-6-1-3 0,-1-3-3 15,2 3 4-15,-2-4-2 16,1 2 2-16,7 1 1 16,-3 0 0-16,2 0 0 15,5 1 1-15,-4-4-2 16,-1-1 2-16,7 2 1 15,-3 0-4-15,2-1 3 16,5 0-3-16,-8-1-2 16,6 3 6-16,0 2-4 15,4 2 1-15,4 2 3 16,-2 0-5-16,1-2 1 16,0 0 1-16,3 2 0 15,-2 1 3-15,4 0-3 16,2 0 1-16,-3-1-2 15,-1-1 1-15,-2-4 0 0,-1 4 0 16,-1 1 3 0,0-2-3-16,2 2 2 0,-5-3-3 15,-4-1 1-15,0 1 1 16,-7-2 0-16,1 2 1 0,3 0-5 16,-2 2 2-16,1 0 0 15,-1-1 1-15,-4-4 5 16,-2-2-3-16,-4 1-2 15,-2 1 2-15,-1 4-1 16,-3 1-1-16,1-2 6 16,-5 1-7-16,-4-2 4 15,4 1-1-15,-1 2-2 16,3-1 3-16,5 3-2 16,-6 0 0-16,-2 0 0 15,6 0-1-15,-2 0-3 16,1-1 2-16,3 1 0 15,-9 0 1-15,-1 0 3 16,4 1-2-16,-6-2-1 16,0-3-1-16,-3 1 1 15,-3-1 0-15,3-3 1 16,1 2 0-16,-3-3-1 16,1 4 5-16,-3-3 3 0,1 2 0 15,6-2 2-15,-1-2-5 16,0 5 1-16,-2 1 0 15,-2 3-6-15,-1 0 2 16,4-4-2-16,-4 2 1 0,-4-2-1 16,0 4 0-16,-6 1 1 15,0-3-1-15,5 1 0 16,-2-1 3-16,-2-2-1 16,1 2-2-16,-7-1 0 15,0-1 3-15,2 4-3 16,2 1 2-16,0-2-2 15,-1-1 1-15,1 1-4 16,-3-1 3-16,3 0 3 16,-1 1-4-16,1-4 4 15,-1 1-2-15,-1-1-3 16,2 4 2-16,-8-2-2 16,4 1 3-16,1 1-1 15,-2-4 0-15,4 5 3 16,-4-3-3-16,-6 2 1 15,2-1 5-15,-2-1 3 16,0-2 3-16,5 1 2 16,4 3-5-16,-3-1-4 0,2 2 0 15,-4 4-4-15,0-4 1 16,-2 4-2-16,4-3 0 16,0-1 1-16,2 1-1 0,5-1 3 15,-6 4-4-15,2-3 1 16,0 1 0-16,2 2-1 15,2-2 4-15,-2-1-3 16,0-1 0-16,0 0 2 16,-3 0-3-16,0 0-1 15,0 3 2-15,-4-5 0 16,3 1 2-16,-2-2 0 16,-1 0-2-16,-2 2 0 15,1-1 1-15,-1 2-1 16,0-2 0-16,6 3 0 15,-5 1 1-15,-1-2 0 16,-4 1 0-16,-5 2 1 16,1 0-3-16,-6-1 0 15,2 0 1-15,-4-2 0 16,0 0 1-16,1 4 1 16,-8-3-2-16,-1 2 2 15,-4-2-4-15,-2-1 2 0,-1 0 0 16,-1-5-2-16,-3 5 2 15,-6 0 1-15,-3 0 1 16,-1 0 4-16,-5 0-1 16,0-2 2-16,-3 1 1 0,0 1-3 15,-1-1 4-15,1 1-4 16,-4-1 2-16,4 0-4 16,4 1-3-16,5 0 0 15,7-1-1-15,2 1 1 16,-1 1 1-16,2 3 1 15,-1-4-2-15,-4 0 0 16,1 0-1-16,-8 0 0 16,-3 1 1-16,-1 0-1 15,-2 1 1-15,4 0 0 16,-1 3-3-16,6-2 3 16,2 3 0-16,-1-3 0 15,4-2 4-15,-4 4-4 16,-3-4 1-16,-2 1 1 15,0-1-3-15,-9-1 1 16,-2 0-3-16,-2 0 3 16,-1 1 1-16,1 0-1 15,1 0 2-15,-1 0-2 0,-1 0 0 16,0 0 0-16,1 1 0 16,0-1-4-16,0 0 3 0,0 0 1 15,0 0-1 1,0 3 0-1,0-1 1-15,5 25 0 16,12 49 1-16,-6-13 0 0,8 16 2 0,-17-8-2 16,6 1-2-16,1-2 1 15,-7-8 0-15,3-1 0 16,-4 0 0-16,-2-5 0 16,-3 0 4-16,4-9-5 15,-3-7 4-15,-6-15 0 16,8-2-2-16,-6-11 2 15,4-2 0-15,4-1-3 16,2-3 4-16,-1-4-5 16,1-1-25-16</inkml:trace>
  <inkml:trace contextRef="#ctx0" brushRef="#br1" timeOffset="168616.7">5641 10677 902 0,'-1'1'331'0,"-5"-1"-275"15,6 2-34-15,0-2-5 16,2 1-9-16,-1 0 0 15,6 0 12-15,18 4 4 0,29 2 6 16,-18-2-3-16,7-2-9 16,3-1-3-16,9 2-11 15,1-3 4-15,9 6-2 16,-1-6-6-16,15 0 1 16,4-1 0-16,3-2 0 15,10-1 1-15,1-6 0 16,4 0-3-16,3 0 1 15,6 3 0-15,6 0 0 16,9 2 0-16,12 1 0 16,1-2 0-16,12 0 1 15,-2-3 1-15,8-4-2 16,9 0-1-16,1-7 0 16,7 2 1-16,6-3 0 15,0-5 0-15,3 4 1 16,0 1-2-16,-4 1 1 15,2 3 1-15,-3 0-1 16,0 1 3-16,7-1-1 0,0 1-2 16,6 3 1-16,1-3-1 15,3 3-2-15,4-2 2 16,0 2 1-16,5 1-2 16,-4 3 2-16,-3-1-1 15,2 0 2-15,-2 3-2 0,-1-3-3 16,0 1 7-16,-6 3-4 15,-4-5 0-15,-3 3-1 16,1 0-3-16,0-3 2 16,0 4 1-16,-1-3 1 15,-1 3-1-15,0 3 1 16,0-6 1-16,-3 1-1 16,0-3 0-16,-5-1 1 15,-5 3-4-15,-2-3 1 16,-4 3 2-16,-4-2-1 15,1 1 0-15,-4 1 3 16,-2 0 1-16,-1 2-3 16,-3-1-1-16,-12 0-2 15,-3 2 2-15,-2 0 0 16,-4 2 2-16,-2 1 2 16,-7-3-6-16,3 1 3 15,0-2 2-15,1 2-2 0,3-1 1 16,-9 2-1-16,-1 1-1 15,-4 1 1-15,0 0 0 16,-3 2 4-16,3-3-5 16,-3 2-3-16,5 1 7 0,0-1-3 15,0 0 0-15,8-2 3 16,1 0-6-16,1 2 2 16,4 0 3-16,-2 0-2 15,1 0-2-15,4-2 0 16,-4 1-6-16,-2-1 3 15,-2 1 5-15,-4-1-3 16,5-1 1-16,2 1 2 16,1 0-7-16,0-2 4 15,3-2 2-15,1 2 0 16,3 0 3-16,0-2 0 16,-4 4-1-16,-1-1 1 15,-1-3-4-15,-1 2 1 16,-2-1-1-16,3-1-1 15,-3 3 4-15,0-2-2 16,3 1-1-16,-3-3 4 16,-1 3-4-16,0 1 2 0,-3-3 1 15,-3 3-3-15,1-2 2 16,-3-1 3-16,0-1-5 16,-2-2 2-16,-2-1 1 15,4-2-1-15,-2 1 5 0,3 2 0 16,3-1-7-16,5 3 2 15,0 0-1-15,5-2 1 16,2 3 1-16,-4-2 2 16,3 3 1-16,-1-1-4 15,0 3 0-15,1 3 0 16,0 0-1-16,-6-1 3 16,-1-3-2-16,-7 0 1 15,-3-2-1-15,1 3 0 16,-1-4 0-16,-1 2 0 15,-2-1 0-15,1-2 0 16,0 4 3-16,-3-2 3 16,2 0-5-16,-8 0 3 15,1-1-3-15,-2 2 1 16,-4-2 1-16,1 4-3 16,-4-1 4-16,0 1-3 15,1-3 3-15,0 1-4 16,-8-2 0-16,3 3 3 0,-1 1-5 109,-1 0 3-109,1 0-1 0,-6 1 2 0,-3-1-1 16,-2 1 3-16,2 1 2 0,-1-1-6 0,1 1 9 0,-4 1-5 0,1-1-1 15,0 1 3-15,-1 0-3 0,-1-2 5 0,0 2-1 0,-3 1 3 0,-1 0-3 16,0 0-2-16,-1 0-3 0,-1 0-2 0,0-1 0 0,-3-1-1 16,-4 1 2-16,0 0 0 15,-4 1 2-15,4-1 9 16,2 1 4-16,0 0 7 16,-14 0 0-1,-26 0-4-15,0 0-3 0,75 0-6 16,-6 0-2-16,-1 0-5 15,-35 0 0-15,-8-1-4 16,3 0-1-16,-6-3 3 16,1-1-1-16,0 0 0 15,-3 1 1-15,5 0 5 0,0 4 8 16,6-2 12-16,5 2 2 16,4 1 1-16,-2-1-1 15,1 3-11-15,-1 0-3 16,3 0-6-16,-1 3-4 0,-3-3 0 15,-2 1 0-15,-6-2 2 16,-4 1-4-16,-3 0 2 16,3 1-2-16,-4-1 0 15,-7-2-2-15,0 0 0 16,-4-1 0-16,0 0-2 16,2 0 6-16,-8-2-3 15,1 1-1-15,-8-1 0 16,-3-2 0-16,-1 2 1 15,-2 0 1-15,1-1-1 16,1 0 2-16,5 3-3 16,1 0 1-16,6 5 3 15,-3-3-4-15,2 1 0 16,0 1 0-16,-3-2 2 16,-3 0-5-16,-3-2 5 15,-2-2-2-15,-3 1 0 16,5 0 1-16,-3-3-2 15,2 1 2-15,0 0-1 0,-4 1 1 16,-2-1 0-16,0 1-2 16,-3 1 4-16,0-2-6 15,0 3 3-15,-1 0 1 16,-2-2-2-16,1 0 7 0,0 1 1 16,5 0-6-16,4 1 5 15,2 2-7-15,2-2 1 16,-5 2 2-16,-5-2-2 15,-2 0 0-15,-8 1 1 16,2-1-2-16,-2 1 4 16,0-1 0-16,0 0 0 15,1 1 2-15,-1-1-2 16,0 0 8-16,0 0-4 16,0 0 10-16,0 0 4 15,1 0 1-15,4-1 17 16,-3 0-7-16,0 0-2 15,4-8-8-15,10-34-46 16,-27 25-39-16,-4-8-47 16</inkml:trace>
  <inkml:trace contextRef="#ctx0" brushRef="#br1" timeOffset="170468.75">8989 9393 841 0,'1'0'349'0,"0"0"-219"16,0 0-22-16,1 1-71 16,-1 0-16-16,0 0-19 15,0 0 2-15,4 10 7 0,15 35-1 16,-20-24 3-16,0 1 0 16,0 7 4-16,2 2-3 15,3 6-4-15,-2 9 0 16,3-5-8-16,-1 5 2 15,1-4 3-15,-2-5-5 0,-4-1 5 16,5-2 2-16,-7-1-1 16,2-2 0-16,4 3-2 15,-3-1 0-15,9 1-3 16,-2 2-2-16,3 0-1 16,-3-1-1-16,-2-2 1 15,2-3 0-15,-6-7 1 16,5 1 2-16,-3-2-3 15,1-1-1-15,3 4 1 16,-3-4-3-16,-5-3 3 16,-3 1 0-16,3-3 0 15,-1 1 5-15,5-1 1 16,0 2 0-16,-2-3 3 16,-2 2-2-16,0-1-4 15,-1 1 2-15,-6-6-1 16,6-1-4-16,1-8-1 15,1-3-11-15</inkml:trace>
  <inkml:trace contextRef="#ctx0" brushRef="#br1" timeOffset="171357.83">13281 9210 307 0,'0'-10'174'0,"-2"-12"-18"0,2 4 7 16,4 1 23-16,-4 3-1 16,2 3-28-16,-2 0-21 15,0 6-60-15,2 2-20 0,-2 3-19 16,0 1-6-16,1 0-11 15,-1 0-9-15,0 0-9 16,0 2-1-16,-6 23 4 16,-2 31 3-16,10-18 6 15,1 2 4-15,1 3 1 16,5-1-3-16,-1-2-1 16,-2 0-2-16,3 4-4 15,-1 3 1-15,1 6 0 16,-5 4 1-16,7 2-1 15,-3-2-1-15,4-2-4 16,4-7-2-16,-4-6 2 16,-6-2 0-16,-4 0-3 15,0-1 2-15,-5-1 0 16,6-4-2-16,-3-6 2 16,2-2-2-16,7-3 1 15,-10-6 1-15,4-5-2 16,-6-4 3-16,1-6-5 0,3-3-1 15,-5-4-41-15,4 4-10 16</inkml:trace>
  <inkml:trace contextRef="#ctx0" brushRef="#br1" timeOffset="172214.14">16899 8974 923 0,'11'-39'363'16,"-24"43"-268"-16,0-2-17 0,2 1-42 15,2 3-22-15,1 0-1 16,0 4-1-16,2 6 2 15,-3 1 11-15,6 6 2 16,1 3-2-16,2 5-1 16,3 3-2-16,1 4-5 15,4 4-2-15,1 5-4 16,0 5-4-16,1 2 1 16,-1-4 5-16,-1-1 1 15,2 0 1-15,-3 4 2 16,0 3 2-16,0 1-2 15,-1-4 2-15,-1-5-8 16,1-4-1-16,-2-6-3 16,4-1-3-16,0-6 5 15,-3-3-5-15,2-1 3 16,-5-4 4-16,0-6-7 16,0 2 4-16,-2-10-5 15,0-3-2-15,0-6-11 0,-3-6-33 16,1-12-285-16</inkml:trace>
  <inkml:trace contextRef="#ctx0" brushRef="#br1" timeOffset="173047.2">19792 8769 228 0,'21'-32'110'15,"-31"28"-3"-15,3 2-45 16,0 2 38-16,3-3 57 16,2 6 18-16,2-1-29 15,0-1-19-15,0 0-23 16,0 7-16-16,-2 21-17 0,-1 37-12 15,7-21-26-15,0 1-4 16,3 1-7-16,0-4-2 16,4 6 1-16,-1 6 2 15,1 5 16-15,-3 9-2 16,-1-2-1-16,2-6-3 0,1-2-14 16,-1-2 1-16,1 0 0 15,-3 1-4-15,0-2-2 16,1-1 1-16,0-8-9 15,0-4 4-15,1-5-3 16,0-8-7-16,-5-11 3 16,1-4-3-16,-2-8 2 15,-3-3 2-15,2-4-37 16,-1-6-11-16</inkml:trace>
  <inkml:trace contextRef="#ctx0" brushRef="#br1" timeOffset="173938.6">23111 8668 866 0,'-28'-35'353'15,"25"29"-222"-15,3 3-63 16,1 2-16-16,2 1-28 15,-2 1-16-15,0 1 2 16,0 1 11-16,9 26 6 16,8 40 7-16,-11-15-1 15,5 3-4-15,1 4 3 16,2-1 1-16,2-3-3 16,-4 4-1-16,-2 4-9 15,-1 4 2-15,-3 2 6 16,-2 2 6-16,2-9 4 15,-2-3-6-15,1-5-8 16,-2-5-11-16,1-5-7 16,-2 0 1-16,1-8-8 15,-3-4 5-15,1-7-2 0,-2-6-4 16,0-11 6-16,0 0-4 16,-1-8-9-16,0 0-7 15,1-6-39-15</inkml:trace>
  <inkml:trace contextRef="#ctx0" brushRef="#br1" timeOffset="174796.81">26416 8534 1081 0,'-31'-30'408'0,"27"25"-319"15,0 3-19-15,2 9-47 16,1 2-15-16,1 13-3 15,0 6-5-15,3 14 5 16,3 9 4-16,3 15 1 16,2 4 2-16,2 4 11 15,2 3 6-15,-2-7 10 16,2 5 4-16,-6-1-10 16,2-2-1-16,-1-3-13 15,-1-4-9-15,0-11-4 16,-3-4-5-16,-1-6-2 15,-2-7 4-15,-1-6 0 16,4-3 0-16,-3-9-1 0,-1-5-3 16,1-3-2-1,-3-1 3-15,0-3 2 0,0 2-19 16,0-3-48-16,3-5-373 16</inkml:trace>
  <inkml:trace contextRef="#ctx0" brushRef="#br1" timeOffset="175796.25">29570 8418 1081 0,'27'26'383'0,"-29"-21"-328"16,1 2-32-16,6 14-3 15,-5 2 4-15,3 13 10 16,-1 0 3-16,-1 18-2 16,8 9 1-16,-5 8 4 15,3 7 4-15,0-5 6 16,-5-2 1-16,2-3 1 16,2-2-7-16,0 1-9 15,-1 0-5-15,3-8-13 16,1-2 2-16,0-14-5 15,2-3-2-15,-6-9-5 0,0-5-2 16,-2-3 4-16,-1-5-3 16,0-4-3-16,-1-5 3 0,0-4-4 15,2-4-1 1,2-10-16-16,1-8-51 0</inkml:trace>
  <inkml:trace contextRef="#ctx0" brushRef="#br1" timeOffset="177952.36">8051 8303 637 0,'2'-6'311'0,"-4"-2"-150"0,1 3-12 15,-3 1-16-15,3 0-52 16,2 4-19-16,1 0-35 16,-1 0-8-16,0 1-12 15,-1 0-1-15,1 1-2 16,0-1-5-16,8 14 1 15,24 29 0-15,-14-28 4 16,6 0 2-16,8-4 6 16,3 1-1-16,5 3 3 15,-2-4 4-15,5 1-2 16,0 2-2-16,1 1-8 16,5 0-5-16,-2 5-1 15,2-2 1-15,-1-5-1 16,0 0 5-16,3-3-4 15,-5 3-1-15,2-1 1 16,-2-1-2-16,-3 0 3 16,3 2 1-16,0 2 0 15,-1 2 0-15,0 0-3 0,1 3 0 16,-6 0-2-16,0 1-1 16,1-1 3-16,-6-1 1 15,1 2 2-15,-2 0-3 16,1 3 2-16,2-6-4 0,8-2 1 15,3 1 1-15,0-3 2 16,4 5 1-16,-7 1-3 16,-8-4 2-16,-5 1-1 15,-5 0-1-15,-1-5 3 16,0 4-5-16,1-6 2 16,4 1 1-16,0 0 0 15,-3-2 1-15,1 2-3 16,-3-2-1-16,5 0 0 15,-1 0 0-15,-5 0 3 16,0-2 1-16,-10 2 0 16,0 0-1-16,-4-2 0 15,-3-1-2-15,-5-3 1 16,0-4 2-16,-3 0-3 16,-1 0 3-16,0 0 0 15,0 0-1-15,0 0-4 16,0 0-11-16</inkml:trace>
  <inkml:trace contextRef="#ctx0" brushRef="#br1" timeOffset="178496.05">9595 9122 832 0,'-5'-2'329'16,"-3"2"-216"-16,3 2-78 16,5 3-16-16,5 0-14 15,-2 1-2-15,0 1 5 16,-3-4 5-16,1 2 15 15,6 0 13-15,4 1 7 16,8 0-2-16,6 0-6 16,0 4-10-16,8-1-3 15,-4 2-4-15,4-3-9 16,3-1 0-16,0-2-8 0,4-2-1 16,3 0-4-16,3-2 2 15,-1 2-1-15,1 3-2 16,-7-1 2-16,-3-2-1 15,-10 0-2-15,-4 0 2 16,-7 0-1-16,-4-1 1 0,-2 1 3 16,-5-3-3-16,-1 0 14 15,0 0 13-15,-3 0 26 16,0 0 10-16,-1-15 4 16,-10-40-8-16,0 19-24 15,-3-6-5-15,-1-3-20 16,0-2-6-16,0-1-2 15,3-4-5-15,2-1-66 16,3-7-14-16</inkml:trace>
  <inkml:trace contextRef="#ctx0" brushRef="#br1" timeOffset="180463.42">9843 9722 625 0,'-29'58'295'0,"26"-55"-117"15,2-1-24-15,1 1-48 16,0-2-19-16,0 1-22 16,0-1-5-16,0-1 3 15,1 0 1-15,1 0-3 16,-1 0-11-16,5-18-26 15,16-29-9-15,-11 20-9 0,0 0-2 16,0 4-3-16,0 1-1 16,-4 12-1-16,0 3-2 15,-1 10 1-15,-5 3 0 16,-1 10 2-16,0 7 0 0,0 13 0 16,0 7 2-16,1 4-2 15,1-2 0-15,2-5 1 16,2-2-1-16,-1-5 0 15,1-1-2-15,-2-2 4 16,-1-5-2-16,-3-4 1 16,0-4-1-16,-2-5 0 15,-3-1-1-15,-2-4-1 16,-1-4-3-16,-2-1 0 16,0 0 2-16,-1-2 0 15,0 0-2-15,1-5-3 16,-1 2 0-16,6 1 3 15,1 1 3-15,3-2-1 16,2 3-6-16,0 0 0 16,1 0 0-16,13 2-1 15,40 0 6-15,-21-2 11 16,1 0 3-16,3-1 5 16,0 0 3-16,1-4-13 0,-2 2 0 15,-9-3-36-15,-1-1-30 16</inkml:trace>
  <inkml:trace contextRef="#ctx0" brushRef="#br1" timeOffset="181130.15">10525 9784 1031 0,'55'-12'394'15,"-52"11"-286"-15,3-2-43 16,-1-1-9-16,-2-3-7 15,3 2-4-15,0-5-7 0,3-2-6 16,7-6 3-16,-2-4-2 16,1-8-3-16,-3-2-2 15,0 1 0-15,-1-2-7 16,0 11-6-16,-3 7 0 0,-1 8-4 16,-4 6-1-16,-1 4-9 15,0 7-1-15,-3 9-5 16,1 7 0-16,1 12 6 15,1 3 0-15,3 4 3 16,-2 0 0-16,3-4-3 16,-1 0 1-16,-1-10-3 15,4-2 0-15,-4-9 5 16,2-4-1-16,-2-5 3 16,2-2-6-16,-4-4-16 15,-3 2-6-15,-4-3-13 16,-3-2 4-16,-5-2 0 15,-2 0 7-15,-1-2 11 16,0 0 0-16,2 2 5 16,3 0 2-16,3-2 0 15,2 2 1-15,3-2 4 16,0-1-2-16,4 5-5 0,0-1-1 16,0-1-1-1,8 0-1-15,19 0 9 0,31-3 2 16,-18 3 9-16,-4-1-1 15,2-3 2-15,-6 1-7 16,-1-5-60-16,3 0-177 0</inkml:trace>
  <inkml:trace contextRef="#ctx0" brushRef="#br1" timeOffset="181747.65">11409 9645 1151 0,'3'0'397'0,"6"0"-348"16,0 1-30-16,0-2-1 15,-5-1 13-15,-2 0 10 16,-3-5 9-16,1-2 1 15,4-3-12-15,6-6-16 16,3-4-8-16,1 0-12 0,-2-1 0 16,-4 4 6-16,2 5 6 15,-7 2 11-15,1 6-1 16,-5 3-4-16,-2 4-8 0,3 0-15 16,0 0-1-16,-2 22-2 15,-3 36 5-15,7-21 5 16,-3 1 1-16,5 7-2 15,3-4-5-15,-4-1-2 16,4-1 0-16,-5-9-1 16,0-1 4-16,-1-7 0 15,2-3 1-15,-1-7 2 16,-4-1-3-16,-2-2-7 16,1-1-8-16,-8-6-11 15,-2-1-4-15,-3-3-4 16,3-1 0-16,-5 0 5 15,7 0 3-15,-1 0 12 16,-3 1 5-16,13 0 3 16,0 0 2-16,-2-2-2 15,4 3-3-15,1 0-1 16,0 0 1-16,17-4 4 16,40-3 8-16,-17 6 13 0,-1 0 8 15,-3-3 11-15,1 1-2 16,-6 2-13-16,-6-2-5 15,-5 0-33-15,-5 0-31 16,-7-7-231-16</inkml:trace>
  <inkml:trace contextRef="#ctx0" brushRef="#br1" timeOffset="182280.59">12238 9431 1194 0,'1'-3'420'0,"0"-3"-366"16,0 4-15-16,-1 2-9 15,0 0-12-15,0 2-15 16,-6-1-2-16,-17 5 1 15,-32 17 3-15,24-3 2 16,0 3 4-16,3 8-3 16,-3 0-3-16,9 10-1 15,-1-2-2-15,10 3 0 0,8 2-1 16,5-7 0 0,4 0-1-16,10-8 0 0,5-3 0 0,14-3 3 15,2-2 3-15,3-5 4 16,0-1 8-16,1-6 20 15,0-4 4-15,3-7 17 16,2-4-1-16,-5-4-6 16,1-3-2-16,-9-4 2 15,-7-3 1-15,-8-13 1 16,-12-6-2-16,-4-11-17 16,-4 0-10-16,-8-1-2 15,1 6-3-15,-10 12-1 16,-1 3 2-16,1 9-9 15,-5 5-5-15,2 5-1 16,-2 3-4-16,-3 5-27 16,-2 0-40-16,0 1-102 15,-4 1-26-15</inkml:trace>
  <inkml:trace contextRef="#ctx0" brushRef="#br1" timeOffset="183366.3">12055 8061 793 0,'-1'-3'315'0,"1"0"-217"0,-1 0-12 15,2 3-35-15,0 0-18 16,0 0-23-16,0 0-8 16,0 1-2-16,0 0 10 0,18 1 6 15,30 11 8-15,-18-2 4 16,5 2-1-16,5 1-4 15,8-1-3-15,1 3-2 16,2 3-6-16,6 2-2 16,-1 2 0-16,3 3-5 15,2 4 5-15,2 6-2 16,0 1 2-16,6 1-5 16,2-1-3-16,4-1-1 15,1-1 4-15,-2-3 1 16,-1-3 1-16,-1-5 3 15,-5 1 1-15,0-4 13 16,0 2 6-16,-4-1 3 16,6-2-1-16,-2 1-3 15,1 1-8-15,-8-3-9 16,-2-1-1-16,-6 2-9 16,-6-4 1-16,-2 0-1 15,-6 0-1-15,-7 1 1 0,1-1 5 16,-4 5 1-16,-5-5 2 15,-2 2-4-15,3-4-1 16,-5-1 1-16,2 1-3 0,-4-2 6 16,-6-1 7-1,7 0 4-15,-3-2 9 0,-3-1-2 16,4-1-6-16,-10-1-6 16,0-2-7-16,1 1 2 15,-9-3-1-15,1 0 0 16,-3-2-3-16,3 0-5 15,0 0-14-15,0 0-75 16,-11-1-36-16</inkml:trace>
  <inkml:trace contextRef="#ctx0" brushRef="#br1" timeOffset="183801.61">13862 8972 991 0,'-3'0'386'15,"3"0"-284"-15,3-2-39 0,-2 2-32 16,0 2-15-16,0-1 6 15,17 4 5-15,43 16 7 16,-28-10-6-16,-1 0-11 16,5-1-6-16,2-3-11 15,1 2 5-15,2-2 10 16,-7-3 9-16,-4-1 25 16,-5-3 9-16,-2-2 4 15,-3-1 9-15,-8-4 6 16,0 2 0-16,-7-4 3 15,-4-4-11-15,-2-6-11 16,1-4-9-16,-1-6-16 16,2-6-1-16,6-8-18 15,-5-3-6-15,3 5-5 16,-6 8 1-16,2 13-52 16,-2 5-55-16,-4 0 151 15</inkml:trace>
  <inkml:trace contextRef="#ctx0" brushRef="#br1" timeOffset="184863.41">13850 9600 985 0,'2'-1'376'15,"2"0"-259"-15,5-2-40 16,6-3 4-16,6-5 4 0,2-1-3 15,3-4-26-15,-2-2-4 16,-4-2-13-16,1-3-6 16,-8-4-8-16,1 0-2 15,-5 4-9-15,-4 2-2 16,1 10-2-16,-5 5-6 0,0 5 3 16,-1 1-1-16,0 1-5 15,0 1-1-15,0 12-6 16,-3 44 0-16,3-20 6 15,3 8 0-15,4 2 2 16,1 4-1-16,1-4-1 16,0-2 5-16,-1-4-5 15,-3-7 0-15,-1-9-5 16,-4-5-3-16,-2-10-8 16,0-3-1-16,-6-3-14 15,-1-3-1-15,-6-2 0 16,-2 0-3-16,-4 0 13 15,-1 0 3-15,-1 0 13 16,2 0 5-16,6 0 0 16,3-1 1-16,4 1-1 15,4 0-3-15,5 0-1 16,7-1-5-16,15 0 3 0,5 1 5 16,12-1 11-16,1 2 9 15,-4 0 1-15,3 1-1 16,-2 0-12-16,-4-3-7 15,-3-1-64-15,-6-4-16 16</inkml:trace>
  <inkml:trace contextRef="#ctx0" brushRef="#br1" timeOffset="185430.51">14516 9543 871 0,'43'0'403'0,"-42"-1"-74"15,3 1-316-15,1-2-11 16,-4 2 8-16,0 0 16 16,0 0 4-16,0 0 3 15,1-4-3-15,7-10-13 16,20-33-3-16,-17 23 4 15,-1 1 7-15,1 2 9 16,-2 2 7-16,-2 7-1 16,-1 3-7-16,-2 3-6 15,-1 6-12-15,-1 8-8 16,-1 3-3-16,4 11-4 16,0 4 1-16,7 6-1 15,-1 6-3-15,-3 5 0 16,5 3 0-16,-8-2 4 0,0-3 1 15,1-4-1-15,-2-6-1 16,-2-7-1-16,-2-5 1 16,0-7-9-16,-7-7-3 15,5-1-3-15,-4-4-3 0,-5-1 4 16,-4-1-2-16,-6-2 1 16,1 2 0-16,1-2 11 15,4-1 3-15,6 4 1 16,3-1 0-16,4 2-8 15,5 0-4-15,-3 0 1 16,0 1 2-16,12 0 8 16,42 3 9-16,-20-5 14 15,1 1 2-15,-1-1-7 16,4-2-6-16,-6-4-41 16,3-5-36-16,-2-8-315 15</inkml:trace>
  <inkml:trace contextRef="#ctx0" brushRef="#br1" timeOffset="185996.91">15304 9459 1067 0,'29'-4'365'16,"-29"6"-318"-16,3 0-1 15,3 0 17-15,-6-1 16 0,1-1 11 16,0 0-12-16,0 0-9 16,0 0-12-16,0 0-21 15,7-13-8-15,30-35-8 16,-25 29 0-16,-3 3-4 16,-1 1-3-16,-3 11-7 15,-5-1-3-15,-1 2-1 16,0 3 2-16,0 2-6 15,1-1 2-15,1 15 2 16,5 42-6-16,-2-22 4 16,2 0 0-16,0 3-4 15,2 1 8-15,0-2-2 16,-2-1-1-16,-3-5 6 16,-2-3-11-16,-3-5 8 15,-2-1-6-15,-3-12-3 16,-2-2-4-16,-3-6-16 15,-3-3-3-15,-4-3-7 0,-2-3 2 16,-1 3 13-16,1-1 6 16,4 0 8-16,3 2 6 15,10 2-5-15,0-1 1 16,8 2 1-16,-4 0 4 16,1-1 17-16,26-1 5 0,41-4 7 15,-24 1 1-15,0 0-6 16,0 1-9-16,-1-6-17 15,-5-1-21-15,4-7-89 16,0-3 45-16</inkml:trace>
  <inkml:trace contextRef="#ctx0" brushRef="#br1" timeOffset="186532.23">15938 9452 1271 0,'28'-27'443'0,"-26"25"-387"15,6-2 4-15,1-3 7 16,-2 1 3 0,-3 3-3-16,-1 0-7 0,10-16-10 0,0 0-16 15,-1-2-10-15,-3 3-12 16,0 7-11-16,-2 3 2 15,-1 4 0-15,-2 3-2 0,-1 4 2 16,1-1-3-16,-3-1-3 16,0 2 4-16,8 22-5 15,13 33 6-15,-10-25-5 16,0 3-1-16,1 1 4 16,-4 0-1-16,-3 1 2 15,2-2 1-15,-2-6-1 16,-1-3-6-16,-5-7 1 15,-4-4-10-15,-5-6-8 16,-1-3-2-16,-1-3-8 16,-6-7 1-16,-4-2 2 15,-4-3 3-15,0-1 11 16,6 3 10-16,5 1 8 16,5 1 3-16,5 1-2 15,4 3-3-15,6 0 3 16,-5 0 4-16,8 0 9 15,20-1 1-15,46-6 14 16,-33 3 1-16,11-2-8 16,1 1-4-16,-3-1-21 0,2-1-28 15,-13-6-82-15,-6-3-39 16</inkml:trace>
  <inkml:trace contextRef="#ctx1" brushRef="#br1">18570 12604 0,'0'0'0,"0"0"31</inkml:trace>
  <inkml:trace contextRef="#ctx0" brushRef="#br1" timeOffset="187444.02">15412 7769 646 0,'1'4'278'0,"0"-1"-91"15,0 3-185-15,-1-4-4 16,1-1 1-16,0 0 14 15,-1 0 51-15,0 3 25 16,0 3 25-16,0-2-8 0,2 3-31 16,5 28-10-16,12-23-1 15,7 1 8-15,12 6-1 16,7 4-13-16,13 1-16 16,5 4-11-16,10-2-20 15,6 1 2-15,0 1-6 16,0-1-6-16,3 0 1 15,-3 3 0-15,5-4-2 16,5 5-1-16,-1-2 4 16,5 3-8-16,3 2 4 15,0-1 6-15,-4 1-7 16,-1 0 7-16,-10-2-4 16,-1-1-5-16,1-1 6 15,-1-4-4-15,1-3 5 16,-5-1-2-16,-2-2 2 15,-4-4 1-15,-8 4-4 16,-3 1 6-16,-12-3-3 16,-4-3-5-16,-10-4 6 15,-4-2-4-15,-8-2-5 0,-3-1 9 16,-7 0-6-16,0-2 3 16,-1 3 0-16,-2 0-2 0,2 3 1 15,1 2 1-15,2 0-1 16,-1 0 2-16,0 0-1 15,0 1-5-15,-4-4 10 16,2 0-6-16,-1-1 2 16,-1-1 2-16,1-3-5 15,-3-1 0-15,-2-5 1 16,-3-1 1-16,0 0 5 16,0 2-8-16,-1 0-54 15,0 0-41-15</inkml:trace>
  <inkml:trace contextRef="#ctx0" brushRef="#br1" timeOffset="187863.3">17307 8814 1037 0,'0'-5'351'16,"0"0"-339"-16,2 2 6 0,0 3 17 15,-1 0 10-15,0 0 8 16,13 0-1-16,39 4-15 16,-22 7-13-16,10 2-7 15,8 4-12-15,4-2-3 16,2-3-1-16,0-2-1 15,-6-4 1-15,-3-2 11 16,-9-6 17-16,-8-4 21 16,-4 2 14-16,-9-5 16 15,-3-1 3-15,-7-5-4 16,-2-6-4-16,-4-9-21 16,3 1-3-16,-3-13-17 15,0 2-8-15,1-3-11 16,-1-2-10-16,0 10-11 15,2 1-22-15,-2 12-81 16,1 4-51-16</inkml:trace>
  <inkml:trace contextRef="#ctx0" brushRef="#br1" timeOffset="188714.79">17433 9355 878 0,'-10'3'302'0,"-46"1"-264"16,28-5 18-16,-3 5 31 15,1 3 12-15,-4 9-20 16,2 4-22-16,5 11-31 15,4 5-12-15,9 8-2 16,6 2-2-16,10-1-5 16,7 0 0-16,16-7-2 15,3-5-3-15,10-12 3 16,-1-5 2-16,-1-10 5 16,3-4 0-16,-6-8 3 15,1-7 9-15,-3-4 7 16,-7-7 13-16,1-6 19 15,-2-1-6-15,-8-8 2 16,2 2-11-16,-8-1-16 16,-9 2-1-16,-8 6-4 15,-7 2 2-15,-8 10-11 0,0 0-3 16,-6 7-13-16,2 8-3 16,-6 2 0-16,-1 1-14 15,5 3-47-15,2-3-39 0</inkml:trace>
  <inkml:trace contextRef="#ctx0" brushRef="#br1" timeOffset="189163.28">18052 9339 1245 0,'-1'-4'447'0,"-4"-5"-376"16,-6 4-49-16,-2 0-1 15,-12 10-16-15,-1 1-3 0,-5 8 3 16,-1 6 3-16,7 5 1 16,-1 4-2-16,6 8-3 15,4-3-3-15,6 3-1 16,4-2 0-16,9-3 1 15,2-3-5-15,12-9 2 16,0-3-3-16,8-9-1 16,3-3 6-16,6-10 2 15,-1-6 9-15,7-4 7 16,1-2-1-16,-10 0 15 16,1-1-2-16,-10-5 13 15,-9-2 7-15,-5-5-6 16,-7 2 5-16,-12-4-14 15,0 1-3-15,-9 3-13 16,-2 0-7-16,4 10-9 16,0 3-4-16,3 8-18 15,-1 5-26-15,4 4-70 16,-1 3-28-16</inkml:trace>
  <inkml:trace contextRef="#ctx0" brushRef="#br1" timeOffset="189614.11">18612 9287 1147 0,'1'0'412'15,"-1"0"-329"-15,-2 0-77 16,-19 0 1-16,-34 17 3 16,22 2 7-16,3 13 10 0,1 2 0 15,3 0 2-15,5 2-5 16,7 2-12-16,6 1-8 16,8-1-1-16,3-2-3 15,7-9-1-15,3-5-3 0,6-10-1 16,4-5 2-1,6-8 4-15,8-5 7 0,6-10 11 16,-1-3 2-16,-3-8 12 16,-5-2 2-16,-9-5 8 15,-3 0 0-15,-9-2-9 16,-3-2-4-16,-11 3-16 16,-3 1-4-16,-14 7-4 15,-2 7-2-15,-6 12-2 16,-3-2 3-16,1 10-48 15,1 0-35-15,5 0-133 16</inkml:trace>
  <inkml:trace contextRef="#ctx0" brushRef="#br1" timeOffset="190029.57">19211 9240 1287 0,'-2'-5'444'0,"1"-3"-406"16,-2 0-18-16,-6 8-9 16,-3 2-8-16,-15 11-2 0,-5 9-4 15,-9 12 1-15,4 2 1 16,10 6-3-16,6-1 3 15,11-1-1-15,7-1 2 16,12-7-5-16,6-5-3 0,17-7-6 16,0-8 0-1,11-6 1-15,-1-6 5 16,4-11 4-16,2-2 3 0,-5-10 10 16,-4-3 10-16,-11-3 21 15,-3-5 2-15,-14-6 8 16,-6 0 4-16,-8-5-8 15,-9-2 3-15,-7 9-13 16,-3 4-10-16,-3 13-11 16,-1 5-14-16,-5 7-25 15,-1 1-35-15,-6-1-280 16</inkml:trace>
  <inkml:trace contextRef="#ctx0" brushRef="#br1" timeOffset="190830.15">18639 7616 286 0,'-82'-63'199'0,"65"59"25"16,9 5-14-16,0 4-46 16,0-1-36-16,10 5-67 15,-4-4-18-15,2 1-14 16,1 1 12-16,5 0 20 16,5 3 1-16,-1 3 3 0,11 0-3 15,6 5-24-15,10 1 0 16,20 9-16-16,1 0-8 15,16 6 1-15,1 3-4 16,18 3 1-16,4 6-2 0,6 2-2 16,2 0 0-16,-1 1-4 15,8-4 6-15,6 0-4 16,3 1 0-16,-6 2-3 16,-2 3-3-16,-4-1 0 15,-4-2-1-15,-12-2 1 16,-10-4 1-16,-17-8 1 15,-10-4-1-15,-14-9 2 16,-5-3 3-16,-14-6-3 16,-7-4 2-16,-9-4 3 15,-5 0-5-15,-1-2 2 16,1 0 3-16,-1-1-8 16,-1-1 4-16,0 0-1 15,0 0-8-15,0 0-41 16,-1 0-36-16</inkml:trace>
  <inkml:trace contextRef="#ctx0" brushRef="#br1" timeOffset="191231.48">20048 8582 1232 0,'3'-1'421'0,"9"0"-399"16,2 1-13-16,5 2 4 15,8 3 5-15,5 5 5 16,2 3-4-16,5 3-3 16,-1 1-2-16,3 3-4 15,3-4-3-15,3 1-4 16,2-4 0-16,-1-6 1 15,-9-1 3-15,-1-6 4 16,-5 0 9-16,-8-6 10 16,-1-1 15-16,-12-6 14 15,-1-4-7-15,-5-9-3 16,-3-3-12-16,-3-4-12 16,-3-5 1-16,-2-3-3 15,2-4-3-15,2-2-8 0,1 2-3 16,1 10-7-16,1 7-26 15,5 14-110-15,4 5 39 16</inkml:trace>
  <inkml:trace contextRef="#ctx0" brushRef="#br1" timeOffset="192013.59">20544 9135 862 0,'55'0'335'0,"-70"-4"-221"16,-4 3-24-16,-3 6-30 16,-11 2-11-16,-2 6-22 15,-2 5-1-15,0 9-3 16,6 7 0-16,2 9-7 16,4 1 0-16,11-4-4 15,5-2-2-15,12-8-8 16,8-2-2-16,9-5-3 15,5-4 1-15,6-4 4 16,2-7 4-16,5-8-1 16,1-2 3-16,0-7 2 15,-3-6 2-15,-11-7 13 16,-4-4 2-16,-10-9 13 16,-4-1 1-16,-7-11-2 15,-5-3-5-15,-9 4-14 0,0 4-2 16,-6 13-10-16,-1 9-2 15,-3 9 0-15,-3 5-4 16,7 6-28-16,5 0-32 16,6 3-389-16</inkml:trace>
  <inkml:trace contextRef="#ctx0" brushRef="#br1" timeOffset="192431.58">21092 9154 1184 0,'0'-1'416'0,"-4"-5"-357"16,0 4-20-16,-1 2-22 15,-8 0-6-15,-10 9-11 16,-2 5 0-16,-6 11 4 15,3 2 3-15,8 7-1 16,-2 2-2-16,11-1-2 16,-1 1-1-16,10-1 2 15,7-3-2-15,4-5-1 0,12-2-1 16,-2-7-7-16,4-2 4 16,6-10-2-16,-3-3 3 15,12-9 16-15,-2-3 4 0,0-10 17 16,-2-2 3-16,-12-7-1 15,-5-4-2-15,-10-6-11 16,-5-2-5-16,-8-4-8 16,-10 1-2-16,-6 10 2 15,-4 6-1-15,-2 14-4 16,2 7-4-16,2 7-18 16,1 4-26-16,9 3-131 15</inkml:trace>
  <inkml:trace contextRef="#ctx0" brushRef="#br1" timeOffset="192846.65">21566 9162 1260 0,'2'0'426'16,"-2"0"-406"-16,0 0-13 16,-23 4-7-16,-34 30 0 15,31 6 2-15,5 5-3 0,14 1-1 16,4-1 0-16,10-6 0 16,12-7-1-16,5-8 2 15,9-4 0-15,1-11-3 16,-1-1 2-16,2-9 7 15,-2-5 5-15,-1-6 15 16,-2-3 6-16,-6-5 20 16,-3-3 4-16,-8-3 5 15,-4-7-5-15,-7-4-21 16,-5-3-8-16,-5 3-14 16,-3 9-4-16,-5 7-7 15,0 9-3-15,-7 3-39 16,3 6-39-16,-1 3-352 15</inkml:trace>
  <inkml:trace contextRef="#ctx0" brushRef="#br1" timeOffset="193213.18">22268 9184 1269 0,'-1'-1'444'0,"-2"-4"-399"0,-3 11-40 16,-2 3-2-16,-7 10-5 15,3 9-1-15,0 8-1 16,5 1-1-16,9 4 3 16,1-6-1-16,9-9 3 15,4 0 0-15,-2-13-7 16,3-2 0-16,3-4-4 15,1-7 5-15,3-8 20 16,5-5 14-16,5-10 28 16,-3-3 6-16,-4-11 4 15,-9-4-10-15,-10-9-23 16,-8-5-12-16,-6 4-19 16,-3 1-4-16,-22 8-35 15,-2 5-27-15,-20 3-96 16,-5 1-303-16</inkml:trace>
  <inkml:trace contextRef="#ctx0" brushRef="#br1" timeOffset="193972.59">21842 7558 611 0,'-6'-7'292'15,"-7"-7"-157"-15,7 5 21 16,1 3-13-16,3 2-53 16,2 7-20-16,3 2-35 15,-1 6-13-15,10 6-2 16,0 1 5-16,14 10 20 16,4-1 9-16,14 4 1 15,9-4 3-15,9 2-25 16,9 1-8-16,5 4-9 15,6 1-10-15,8 0 2 16,6 1-3-16,10 0-1 16,1 3 1-16,9-6-5 0,8 1 6 15,-10-5-7-15,-3 1 5 16,-12-2-4-16,-12-3-3 16,-5 1 3-16,-9-1-1 15,-12 0 2-15,-9-4 3 0,-14-1 5 16,-7-2 4-16,-13-7 5 15,-2 0 2-15,-10-6-4 16,0 0 1-16,-4-3-3 16,-1-1-8-16,-1-1 4 15,0 0-9-15,0 0 4 16,1 0 3-16,0 0-11 16,-1 0 3-16,1 1-10 15,0 0 0-15,-1 0-20 16,2 0-24-16,-1 1-68 15,0 1-245-15</inkml:trace>
  <inkml:trace contextRef="#ctx0" brushRef="#br1" timeOffset="194596.73">23315 8390 1119 0,'0'-1'431'0,"2"2"-321"15,4 1-62-15,-5-1-47 0,0 1-3 16,0-1 3-16,14 11 3 16,37 34 10-16,-26-30 4 15,10-2 9-15,4 2 3 16,2-7-2-16,1-2 5 0,-6-6 4 15,-1 0 0-15,-3-1 17 16,-8-3 3 0,-4-5 15-16,-3-3 2 0,-4-9-2 15,0-1-2-15,-1-9-28 16,0-7-6-16,-5-6-25 16,-2-3-7-16,0 0-1 15,-4 8 0-15,3 9-45 16,2 9-42-16,-3 9 189 15</inkml:trace>
  <inkml:trace contextRef="#ctx0" brushRef="#br1" timeOffset="202046.6">23674 9057 929 0,'0'0'317'16,"0"-1"-273"-16,0 0 9 0,1 1 34 16,0 0 6-16,0 0-12 15,1 0-6-15,-1 0-30 16,11-13-12-16,29-32-14 16,-26 28-4-16,-1 4 0 15,-7-1 0-15,-1 7-4 16,-3 4-2-16,2 3-2 15,-5 6-5-15,0 3-2 16,4 5 1-16,-7 7-1 16,6 7 3-16,0 9 3 15,0 2-3-15,3 3 0 16,-1 0-3-16,-2-7 0 16,-1-1-3-16,-1-7 2 15,-1-3-1-15,-6-2-2 16,-6-6-1-16,3-5-2 15,-2-1 0-15,4-8-6 16,0-2-7-16,1 0-5 0,-5-1 0 16,3 0 6-16,-2-1 9 15,-2-2 7-15,3 1-1 16,-1 1 4-16,4 1 2 16,5 3-2-16,1-2-2 15,1 1 2-15,0 1 2 0,11 0 13 16,44 2 11-1,-22-4 12-15,6 0 0 0,-4-3-12 16,-2 3-7-16,-5 2-12 16,-6-1-6-16,-4-1-1 15,-3 0-12-15,0-3-50 16,-3-6-22-16,0-7-349 16</inkml:trace>
  <inkml:trace contextRef="#ctx0" brushRef="#br1" timeOffset="202646.28">24275 9043 1254 0,'28'-29'412'0,"-22"27"-410"0,3-2-2 16,-1-1 4-16,0 0 12 16,-3-3 14-16,1 0 1 0,3-6 11 15,0 0-10-15,3-4-13 16,-4 1-2-16,-1 8-6 16,2-1 2-16,-6 10-3 15,1 8-4-15,-2 8-5 16,3 9 0-16,0 12 1 15,-1 1 1-15,1 6 0 16,-3 1 0-16,1-5 2 16,-1 2-1-16,1-7-1 15,1-2-3-15,-3-7-1 16,-1-8-1-16,1-10 1 16,-1 0 1-16,-2-7-7 15,-4-1-5-15,-3-2-14 16,-3-6-7-16,-6 3 0 15,-1-2 4-15,-1-2 15 16,4 4 7-16,9-2 7 16,3 3 4-16,-3 0-2 15,7 3-2-15,7-3-1 16,6 2-1-16,12 2 6 0,4-3 10 16,6 2 20-16,0-3 1 15,2 3-2-15,-2 2-8 16,-5 2-16-16,-5 2-3 0,-1-2-2 15,-3 2-4-15,-7-3-24 16,0-4-26-16,-6-9-113 16,-2-5-294-16</inkml:trace>
  <inkml:trace contextRef="#ctx0" brushRef="#br1" timeOffset="203099.15">25173 8876 1186 0,'0'-3'399'0,"0"-2"-367"15,-3 3-4-15,3 4 1 16,0-1-5-16,0 0-16 0,-1 0-3 31,1 0 2-31,-29 22 2 0,-36 47-4 0,28-25-3 16,3 6-2-16,17-12 0 15,8 0 1-15,5-2 2 0,10-5 0 16,6-1-1-16,10-7 6 16,6-6 2-16,6-4 4 15,2-9 2-15,4-10 3 16,7-2-2-16,-1-12-1 15,-1-1 0-15,-2-8-4 16,-9-5 0-16,-8-7 5 16,-5 0 4-16,-11-3-4 15,-9 0-2-15,-7 11 1 16,-5 4 2-16,-6 7 4 16,-4 8 4-16,-11 5-15 15,1 6-8-15,-5 8-33 16,0 0-33-16,6 3-100 15,2-1-216-15</inkml:trace>
  <inkml:trace contextRef="#ctx0" brushRef="#br1" timeOffset="203612.65">25691 8943 1028 0,'0'0'354'0,"-4"-1"-321"0,5-2 7 16,-1 3 19-16,0 0 3 16,0 0 6-16,1-5-5 0,1-10-12 15,10-26-10-15,-5 31-19 16,0 2-3-16,-3 5-8 15,-3 1-4-15,-2 5-4 16,1-2-3-16,0 1 0 16,-3 25 2-16,6 37-1 15,4-27 4-15,0 0-4 16,0-1-1-16,-1-2 0 16,0-2-1-16,3-5 3 15,-5-4-2-15,-3-7-4 16,1-3-2-16,-11-10-9 15,2 3 3-15,-7-5 1 16,-8-1-5-16,6-2 5 16,-6-6 1-16,5 2 4 15,1 3 4-15,3 3 2 16,8 0 4-16,5 2-2 16,3-2 5-16,-2 0 6 15,9 1 1-15,19 1 11 16,55-4 5-16,-31-2 2 0,-1-1-7 15,-9 0-19-15,-2 3-32 16,-14-5-221-16</inkml:trace>
  <inkml:trace contextRef="#ctx0" brushRef="#br1" timeOffset="204466.86">25491 7631 1017 0,'-29'-27'362'16,"29"26"-319"-16,0 2-19 0,2 3-12 16,-1-3-1-16,1 1 19 15,-1-1 9-15,10 6 11 16,39 34 2-16,-14-21-3 15,7 3-6-15,9 6-14 16,6 1-7-16,8 6-11 16,2 3 1-16,4 8-3 15,3 7-3-15,5 3-1 16,7-1-2-16,11-3 0 16,0-4 3-16,2-5-6 15,-6-1 0-15,-6-7-1 16,-1 2 0-16,-11-8 0 15,-8-5 0-15,-9-4 1 16,-11-3 0-16,-13-4 1 16,-1-1 2-16,-16-1-3 15,-5-4 0-15,-6-4 1 16,-4 1 3-16,1-5 3 16,-1 2 2-16,-3-1 6 0,0-1-2 15,0 0-2-15,0 0-4 16,0 0-53-16,0 0-33 15</inkml:trace>
  <inkml:trace contextRef="#ctx0" brushRef="#br1" timeOffset="204896.31">26622 8407 1163 0,'1'0'388'0,"3"0"-395"15,1 2-3-15,-4-1 8 16,0 0 4-16,12 6 26 15,37 23 11-15,-15-13-5 0,0-2-3 16,4 0-13-16,0-2-9 16,-7-4-8-1,-3-1-2-15,-9-6 15 0,-1-1 7 16,-2-2 25-16,-2-4 7 16,0-8 11-16,-1-2 1 0,-3-8 3 15,1-7-9 1,-2-8-8-16,2-6-12 0,0-6-19 15,1 2-2-15,0 9-24 16,-3 7-12-16,-3 18-73 16,2 8-57-16</inkml:trace>
  <inkml:trace contextRef="#ctx0" brushRef="#br1" timeOffset="205512.74">26749 9021 1091 0,'-1'-5'394'15,"4"0"-284"-15,17-5-97 16,5-1-1-16,10-7 19 16,-1-3 6-16,-5-2-5 15,-1-1 4-15,-1 4-11 16,-3-1-11-16,-1 9-4 15,-3 4-8-15,-9 1-2 16,1 9 1-16,-3 8 0 16,-3 0 3-16,0 17 1 15,-2 2 1-15,-1 7-4 16,3 3 4-16,3 4-2 0,-4-6-2 16,0 1-2-16,1-3 0 15,-6-5 0-15,2 1-1 16,-4-10 0-16,-4-1-3 0,-3-7-16 15,-5-4-5-15,0-6-6 16,-2 3 2-16,-2-7 14 16,0-4 4-16,0 0 10 15,3-2-1-15,6 4 8 16,4 0 2-16,9 3-8 16,9-5 3-16,10 1-1 15,14 0 2-15,12-2 12 16,0 2 3-16,2 0-3 15,-8 1-2-15,-3 2-14 16,-3-3-24-16,-3-3-99 16,-2-5-296-16</inkml:trace>
  <inkml:trace contextRef="#ctx0" brushRef="#br1" timeOffset="205997.06">27473 9025 1058 0,'31'-27'406'0,"-31"25"-242"15,6-2-127-15,3-1 3 16,1-5 5-16,2 0 3 0,-1-2-6 16,0 0-2-16,6-4-3 15,-4-2-15-15,-1 4-11 16,2 1-1-16,-6 6-11 15,-3 2 6-15,3 7-5 16,0 3-1-16,-5 12 5 16,7 6-2-16,1 5 2 15,-6 3-3-15,4 4-3 16,1 0 0-16,-7 0 2 16,5 0 0-16,2-6 1 15,-3-4-5-15,-1-10-12 16,-6 0-4-16,-9-5-14 15,-2-2 0-15,-10-5-7 16,-1-2 9-16,-1-4 5 16,-1-2 9-16,9 0 15 15,5-1 0-15,6 3 9 16,0 0 0-16,7-2-5 16,1 2 2-16,9 0-3 15,7 2 2-15,8 1 2 16,9-4 0-16,6-1 3 0,-2 0-3 15,-3-1-1-15,-5 4-9 16,-7-4-64-16,-2-3-192 16</inkml:trace>
  <inkml:trace contextRef="#ctx0" brushRef="#br1" timeOffset="206496.24">28122 8959 1229 0,'0'-3'427'0,"1"-1"-380"15,10 1-23-15,-1-6 6 16,9 0 1-16,-4 0 1 16,-5-1 5-16,3-1 0 15,-5-2-5-15,2-1-16 16,3-5-6-16,-1 5-10 15,-4 3 2-15,1 4 0 16,-5 4-4-16,0 7 3 0,2 1 0 16,-4 13 1-1,3 1-2-15,0 12 4 0,-1 4-5 16,3 1 1-16,-2 0 3 16,1-3-5-16,-1-2 4 0,0-6-2 15,-2-2 0-15,-5-10-11 16,-1 0-8-16,-7-7-6 15,-3-1-8-15,-3-3-5 16,-2-3 5-16,-1-2 1 16,2-2 10-16,4-2 18 15,3 2 2-15,3 0 12 16,-4 1 5-16,11 1-3 16,10 1-1-16,11 2-1 15,9-1-1-15,5-1 7 16,-2-2 3-16,3 0-4 15,0 4-5-15,-5 0-39 16,0 0-34-16,-8-8-305 16</inkml:trace>
  <inkml:trace contextRef="#ctx0" brushRef="#br1" timeOffset="206896.1">28902 8756 1293 0,'-4'0'452'0,"-8"0"-415"16,-2 5-17-16,-10 14-14 16,-4 1-7-16,-4 11 2 15,1 6 9-15,4-1 3 16,2 0 4-16,12-1-4 15,5-2-6-15,16 1-5 16,9-3-5-16,7-1-2 16,4-4-9-16,5-8-2 15,2-8 2-15,8-10 8 16,2-9 20-16,5-12 32 0,4 0 8 16,-3-9 17-16,-6-3-6 15,-14-5-14-15,-8-5-9 16,-16 0-15-16,-7 1-8 0,-7 10-5 15,-9 6-3 1,-9 7-20-16,-6 0-21 0,-12 3-75 16,0 1-30-16</inkml:trace>
  <inkml:trace contextRef="#ctx0" brushRef="#br1" timeOffset="207664.81">30138 8791 536 0,'0'0'184'0,"0"0"-146"15,2 0 10-15,-1 0 27 16,0 0 16-16,1 0-2 16,3-1-4-16,0 0-11 15,-4 1-19-15,0 0-16 16,0 0-2-16,0 0 1 15,0 0 4-15,0 0-8 16,0 0-6-16,1 0-14 16,-1 1-4-16,0 0-6 15,0 0 0-15,0 0-5 16,-1-1-4-16,0 0-148 16</inkml:trace>
  <inkml:trace contextRef="#ctx0" brushRef="#br1" timeOffset="208268.66">28861 7704 546 0,'-12'-38'269'0,"8"33"-96"0,0 1-17 15,-3-3-46-15,5 4-21 16,-1 1-11-16,0-1-12 16,3 3-17-16,0 0-5 15,1 0-18-15,0 0 3 0,0 1 6 16,14 3 4-16,43 15-1 16,-22 1-6-16,16 11-12 15,8 8-8-15,12 9-4 16,3 5-2-16,8 6-1 15,1-2-2-15,13-3-3 16,5-5 1-16,-3-9-1 16,2-7 1-16,-9-2 0 15,-10-2-1-15,-6-7 2 16,-7 4-2-16,-17-5 1 16,-3 1 1-16,-14-2-3 15,-7-1 1-15,-11-3 0 16,3-1 1-16,-7-1 3 15,-3-5-1-15,-2-2-2 16,-8-4-2-16,1-3 1 16,-1 2 2-16,0-2-8 15,0 0-19-15,0 0-224 16</inkml:trace>
  <inkml:trace contextRef="#ctx0" brushRef="#br1" timeOffset="208646.84">29882 8342 1081 0,'2'-1'371'15,"5"1"-336"-15,4 6-22 0,7 6-9 16,3 2 7-16,6 4 8 15,1 0-4-15,3-2-1 16,-2 3 7-16,3-3 0 16,4-5-1-16,0-3 2 15,2-8 1-15,-2-1 18 16,-3-5 11-16,-5-6 15 16,2 1 10-16,-10-3-5 15,0-2 1-15,-9-3-6 16,-4-3-11-16,-1-6-20 15,0-1-13-15,-2-3-17 16,3 0-1-16,-6 1-13 16,1 6-8-16,-2 7-55 15,-2 6-47-15,-4 11-163 16</inkml:trace>
  <inkml:trace contextRef="#ctx0" brushRef="#br1" timeOffset="209214.11">30209 8658 1112 0,'-68'11'388'0,"65"-8"-355"15,-3 1-23-15,-6 8-4 16,-5 2 6-16,-6 9 20 15,-2 8 10-15,0 5 2 16,3 4-5-16,10 3-18 16,4-6-8-16,17 1-7 15,7-4-4-15,4-6 0 16,10-1-2-16,1-7-2 16,1-5 2-16,7-6 2 15,-1-4 3-15,3-8 6 16,-3-2 2-16,-3-10 7 15,-3-3 4-15,-8-11 7 16,-4-7-1-16,-8-7-4 0,-8-8-4 16,-6 3-9-1,-7 3 5-15,-4 10 6 0,-1 11-6 16,-6 10-4-16,-3 4-11 16,-1 7-50-16,0 3-24 15,4 4-66-15,5 2-156 16</inkml:trace>
  <inkml:trace contextRef="#ctx0" brushRef="#br1" timeOffset="209614.6">30765 8693 1214 0,'-9'-1'436'0,"-11"0"-382"16,-2 5-19-16,-7 13-22 15,-1 5-10-15,0 12-1 16,-1 5-2-16,10 3 4 16,7 0 0-16,7-5-4 15,7-7 1-15,11-3-1 0,5-3 0 16,10-9 3-16,2 0-2 15,3-8 6-15,2-4 3 16,-2-5 1-16,5-3 5 16,-6-6-5-16,0-5 5 15,-7-2 7-15,-7-5 3 0,-6-8 9 16,-4-2-6-16,-11-8-6 16,-3 0-7-16,-8 4 0 15,-1 5-2-15,-6 12-7 16,-1 4-2-16,0 8-44 15,1 3-22-15,10 3-78 16</inkml:trace>
  <inkml:trace contextRef="#ctx0" brushRef="#br1" timeOffset="210030.43">31307 8754 1115 0,'-4'-6'440'15,"-3"-5"-268"-15,-3 7-135 0,-3 4-6 16,-11 9-23-16,-4 5-6 16,-7 11-2-16,-1 6 0 15,7 6 0-15,0 1 2 16,11-3 0-16,9 0 3 0,4-7-1 15,8-1-2-15,8-4 0 16,1-5-3-16,12-5-1 16,2-3 3-16,7-8 6 15,1-1 7-15,1-6 10 16,0-4 0-16,-7-7 9 16,-3-5-4-16,-7-7 0 15,-4-4 7-15,-5-5-12 16,-5-3 1-16,-7-4-10 15,-7 3-3-15,-11 7-4 16,-4 8 0-16,-5 11-7 16,-4 4-19-16,1 6-45 15,1 4-32-15,11 1-152 16</inkml:trace>
  <inkml:trace contextRef="#ctx0" brushRef="#br1" timeOffset="210562.89">31622 8747 1162 0,'52'22'435'16,"-57"-31"-278"-16,5 5-148 15,1-1-2-15,4 0 12 16,-1-3 4-16,6 1 18 15,0-3 8-15,0 0-10 16,2 2-6-16,-3 1-19 16,2 3-14-16,-2 4 0 15,0 0 1-15,-4 7-2 16,-1 1 2-16,0 9-1 16,2 8-1-16,0 14 0 15,2 3-1-15,-2 4 4 16,0-3-3-16,-1-6 3 15,3-1-1-15,-3-4-7 16,1-6 4-16,-6-7-12 16,-4-6-3-16,-4-6-5 15,-1 1-2-15,-2-8 9 16,0-2 8 0,6 1-1-16,-2 0 5 0,-18-9-1 0,-2-3-4 15,1 2 9-15,12 5-1 16,3 0 1-16,5 3 10 0,4 2-1 15,2 1 2-15,8-1-5 16,3 1-5-16,9-1 5 16,9-2 1-16,10 2 5 15,4-2 3-15,0 2-1 16,-7 0-5-16,-8-1-34 16,-4-1-42-16</inkml:trace>
  <inkml:trace contextRef="#ctx0" brushRef="#br1" timeOffset="-211216.95">5834 10947 778 0,'-50'14'334'0,"55"-21"-174"16,-3 2-38-16,1 3-43 16,-1-2-20-16,0 4-39 15,-2 0-12-15,1 2-9 16,-1-1-2-16,1 0 5 16,0 0 4-16,1 10 7 15,13 31 5-15,-2-22 0 16,3-1-1-16,2-4 1 0,1 0-6 15,2-5 2-15,2 0 4 16,4-9-3-16,3-1 5 16,0-6-6-16,2-1-1 15,0 3 0-15,3-3-5 0,-2 1 1 16,2-1-2-16,3-2 1 16,-2 3-1-16,5 1 0 15,-2-1-2-15,-6 1-4 16,0 5 2-16,-6 3-4 15,2 5 1-15,-5 5 0 16,0 2 0-16,-1 0 3 16,-1-2-2-16,0 1-1 15,0-4-1-15,1 0-1 16,2-2 2-16,1-6 1 16,1 0 3-16,4-6-1 15,-3-5 1-15,-1-2 2 16,-1-3-1-16,-4-3 1 15,-1 2-1-15,-1 0-2 16,4-3-2-16,1 5-1 16,2 1 1-16,4 2-1 15,-8 3 0-15,5 3 0 16,0 2 1-16,-2 2-2 0,5 1 3 16,-2 2-2-16,1 2 0 15,8-3-1-15,0-2-2 16,4-2 3-16,2-3 0 0,-3 0 0 15,0 3 4 1,-4-5-4-16,-2 3 2 0,-2-2-2 16,-1 0 0-16,-6 0 0 15,3-1 1-15,-3-3 8 16,1 0-1-16,10-1 3 16,2 2-1-16,0 3-9 15,1-1 2-15,-8 6-3 16,-2 1-3-16,-3 2 5 15,-3 3-3-15,4 0 1 16,-1 3 3-16,6-3-3 16,2 3 1-16,7 1 1 15,5-3-4-15,3 2 2 16,6-3 0-16,1-1-1 16,-1-3 2-16,-5 0-3 15,1 2 2-15,-9-2 0 16,-1-1 0-16,2-2-1 15,-4-2-2-15,11-1-1 16,-2 1 5-16,-6-2 2 0,3 0-3 16,-11-2 0-16,-1 3 2 15,1-1-5-15,-6 0 6 16,-1 2-4-16,-3-1 0 16,-8-3 1-16,2 4 0 0,-10-4 12 15,-1 2 7-15,2-2 19 16,-3-2 12-16,5-3-4 15,-1-1-4-15,-2-1-16 16,-5 0-16-16,0 4-19 16,-4-1-27-16,-4 3-59 15,0-1-30-15</inkml:trace>
  <inkml:trace contextRef="#ctx0" brushRef="#br1" timeOffset="-210230.25">6209 8181 465 0,'-5'-2'211'15,"-5"0"-92"-15,1-2-3 0,3 2-2 16,1 2-15-16,3-1-30 16,0 1-22-16,2 1-33 15,1 0-8-15,0 0 5 16,4 2 12-16,24 2 16 15,31 3 11-15,-13-8 6 16,-3 0-5-16,3-1-9 16,1-1-15-16,-9 1-16 15,-1 1 3-15,1 0-11 16,-9 0 5-16,-3 0 0 16,2 0-5-16,-11-1 8 15,6 1 2-15,-1-1 1 16,-4-1 1-16,-1 0-7 15,-2 0-4-15,-11-1-1 16,-1 3-3-16,-5-1-10 16,1 1-12-16,0 0-63 15,-9-1-75-15</inkml:trace>
  <inkml:trace contextRef="#ctx0" brushRef="#br1" timeOffset="-209858.97">6087 8284 512 0,'0'0'242'15,"3"0"-69"-15,-2 0-118 16,-1 1-9-16,1 0 25 15,0 0 12-15,0 0 12 16,9 3 1-16,42 8-20 16,-18-12-8-16,3-3-20 15,8 0-4-15,5 0-4 16,-5-3-8-16,2 3 4 16,-5-1 3-16,-6 2-6 15,-1-1-3-15,-7 3-12 16,-1 3-7-16,-8-1-9 0,-3 1 3 15,-10-2-2-15,1 0-4 16,-3 0-9-16,-2-1-17 16,0-1-30-16,-2 1-81 15</inkml:trace>
  <inkml:trace contextRef="#ctx0" brushRef="#br1" timeOffset="-205684">6181 9730 730 0,'-68'55'350'0,"68"-55"-118"16,1 0-98-16,3-4-61 16,-3 4-9-16,1 0-14 15,-1 0-1-15,3-8-11 16,6-13-5-16,13-27-18 16,-13 23-4-16,-3 3-3 15,4 3-3-15,-1 4 2 16,2 5-5-16,-3 4-2 15,0 2 4-15,-4 4-4 16,1 6 3-16,1 11-1 16,-3 8 0-16,-1 16 4 15,-4 3 0-15,1 4 3 16,3-1 0-16,0-5-4 16,3-4-1-16,-7-6-3 15,2-2 2-15,-2-6 1 16,0-1 1-16,1-5-2 0,-4-6-3 15,2-3-1-15,-2-2 0 16,-1-5-3-16,3 2 2 16,1-4-6-16,1 0-3 15,0 0-6-15,0 0-2 0,0 0-1 16,-5-1 3-16,-12-1 10 16,-24-8 1-16,33 6 3 15,0 4 4-15,9 0-3 16,2 4-2-16,-3 1 0 15,1-4 0-15,0 0 1 16,8 2 0-16,20 2 4 16,43 4-2-16,-26-10 0 15,1 0 4-15,-3-6-5 16,-4 3 5-16,-6-2-43 16,-5-3-143-16</inkml:trace>
  <inkml:trace contextRef="#ctx0" brushRef="#br1" timeOffset="-205084.92">6803 9919 794 0,'53'-29'385'0,"-50"28"-41"16,1-1-326-16,-3 2-13 16,0 0 12-16,0 0 14 15,0 0 17-15,0 0 5 16,0 0-9-16,2-9-14 16,2-10-6-16,12-31 0 15,-8 23 0-15,5-3 1 16,0 1 0-16,0 5-8 15,-1 5-4-15,-3 8-1 16,-3 4-7-16,-2 7-4 16,-2 7 1-16,2 13-3 15,0 5 1-15,0 12 2 16,0 1 3-16,-2 1-2 16,5 0-3-16,2-2 6 15,-4 1-7-15,8-1 2 16,-11-2 6-16,2-4-9 15,4-1 2-15,-8-12 3 16,5-5-6-16,-6-5 4 0,-5-4-1 16,-8 1-21-16,-4 1-6 15,-5-6-9-15,2 2 1 16,7-2 10-16,1-1 13 0,4 1 5 16,3-2 1-16,1 2 4 15,2-1 0-15,3 1-1 16,0 0 1-16,7 0 2 15,15-3 0-15,33-1 0 16,-21 1 0-16,7-2 2 16,2-1-2-16,4-1 3 15,-5-3-16-15,-5-3-149 16</inkml:trace>
  <inkml:trace contextRef="#ctx0" brushRef="#br1" timeOffset="-204530.38">7479 9893 1154 0,'40'-4'395'16,"-38"1"-371"-16,10 1-2 0,-5-3 10 0,2 0 15 15,-4-2 12-15,-5-5 5 16,5 0-7-16,-1-7-16 16,4-2-13-16,7-2-12 15,-7 1-6-15,7 7 1 16,-3 0 6-16,-3 9-1 16,1 1 4-16,-3 5 0 15,1 7-11-15,-8 10 4 16,6 4-2-16,-2 12 2 15,1 1 6-15,3 0-12 16,-4 3 4-16,1-2-10 16,3-1 1-16,-6-2 3 15,3-3-5-15,-5-8-1 16,-1-1-2-16,-1-4-2 16,0-6-2-16,-9-2-16 15,-2-1-10-15,-4-3-17 16,-3 2 5-16,3 0 12 15,-1-4 8-15,1 1 16 0,2-2-4 16,5 4 2-16,7 0 5 16,-1-3 1-16,5 3 1 15,9 0 3-15,2-4-2 16,22 1-1-16,3-4 6 16,9-8-2-16,4 4 0 0,-7-4 1 15,-2 0-6-15,-3-2-41 16,-7-1-111-16</inkml:trace>
  <inkml:trace contextRef="#ctx0" brushRef="#br1" timeOffset="-203979.18">8153 9874 1060 0,'81'-30'396'0,"-60"24"-316"16,-3-3-24-16,-4 4-12 0,-4-1-1 16,-3-1 8-16,-2-4 6 15,2-9-6-15,1-2-8 16,-2-4-19-16,0 2-8 15,-1 7-4-15,1 3-6 16,1 5 1-16,-2 7 6 16,-3 4-10-16,-2 7 6 0,-4 13 1 15,3 3-7-15,0 9 11 16,2 2-3 0,3 0-2-16,-2-2-2 0,4-1-3 15,-2-5-2-15,0-2-3 16,4 1 6-16,-4-4-2 15,4-2-4-15,-5-6 1 16,-2 1 0-16,0-5 0 16,-3 0 0-16,-6-1-13 15,-6-3-25-15,-14 4-21 16,-4 2-1-16,-5-1 15 16,1 0 18-16,11 0 27 15,10-7 9-15,5-1 8 16,5-6 6-16,16-1 3 15,-1-4 1-15,22-4 5 16,9 5 3-16,4-5-8 16,11 10 3-16,-4-2-17 15,4-2-4-15,-11 1 513 0</inkml:trace>
  <inkml:trace contextRef="#ctx0" brushRef="#br1" timeOffset="-199034.31">7632 11911 919 0,'2'-6'378'0,"-2"-8"-207"16,-1-1-66-16,1 10-17 15,0-1-10-15,0 7-30 16,1 1-7-16,0 5-18 15,3 23-1-15,7 58 5 16,-1-32 4-16,-5 2 5 16,4-3-8-16,3 3-10 15,-1-4-3-15,7-7-14 16,-4-9 3-16,-10-25-1 31,-1-6-5-31,-1-2-1 0,4 12-15 0,-6-15-31 16,-1-5-28-16,-5-20-128 15</inkml:trace>
  <inkml:trace contextRef="#ctx0" brushRef="#br1" timeOffset="-198784.65">7610 11877 1116 0,'0'-3'425'0,"-3"-7"-329"15,5 7-27-15,4-5-30 16,5 0-12-16,13-2-3 16,4-1 8-16,13 1 7 15,0-1-7-15,2 0-3 16,2 0-3-16,-9 3-15 16,1 3 1-16,-10 4-12 15,-6 1-27-15,-9 0-37 16,-3 0-38-16</inkml:trace>
  <inkml:trace contextRef="#ctx0" brushRef="#br1" timeOffset="-198568.15">7633 12035 819 0,'6'1'356'0,"7"1"-126"16,15-1-158-16,1 2 28 16,11-7 0-16,1 0-19 0,-1-2-23 15,-3-1-15-15,-4 2-37 16,-5 1-29-16</inkml:trace>
  <inkml:trace contextRef="#ctx0" brushRef="#br1" timeOffset="-197334">10800 11669 1188 0,'29'-77'450'15,"-29"73"-340"-15,0 3-31 16,0 1-23-16,0 0-22 0,0 1-23 15,1 0-2-15,0 15-9 16,8 46 1-16,-5-14 10 16,4 3-4-16,2 0-4 15,2 0 4-15,0-8-5 16,-1-5-1-16,-7-14 4 16,-1-7-7-16,0-12 2 15,0-1 3-15,-2-7-2 16,-1 3 8-16,0 0-4 15,-7-27 0-15,-9-36-4 16,8 25 2-16,0-7-4 16,2 0 1-16,-1-1 3 15,2 0-9-15,3 2 6 16,2 3-5-16,3 10 2 16,4 6 1-16,1 7-5 15,2 5 7-15,2 5-5 16,2-1 2-16,6 3 4 15,3-2-4-15,11 2 5 16,2 1-2-16,-1 1-7 16,0 4 1-16,-8 0-16 0,-1 0-4 15,-8 3-27-15,-3-3-20 16,-5-1-186-16</inkml:trace>
  <inkml:trace contextRef="#ctx0" brushRef="#br1" timeOffset="-197071.1">10870 11736 968 0,'0'0'315'0,"7"1"-272"15,1-1-29-15,4 0 48 16,3 2 39-16,5-2 10 15,-2 2-4-15,7-2-37 16,7-2-17-16,-1-1-27 16,4 1-15-16,-6-1-13 15,-3 0-10-15,-7 3-33 16,-3-3-12-16,-7 3-125 16,-1 1-158-16</inkml:trace>
  <inkml:trace contextRef="#ctx0" brushRef="#br1" timeOffset="-196863.89">10888 11988 1000 0,'-2'5'378'0,"1"2"-250"16,2 2-98-16,8-9 10 15,10 2 5-15,16-2 11 16,6-3 5-16,12-4-20 15,-1-2-5-15,-7-1-19 16,-3 1-26-16,-11-1-82 16,-5 0-182-16</inkml:trace>
  <inkml:trace contextRef="#ctx0" brushRef="#br1" timeOffset="-195382.61">14974 11196 845 0,'-10'-64'415'15,"6"48"-29"-15,0 5-323 16,2 3 8-16,2 6-6 16,-1-1-19-16,1 11-18 15,1 11-6-15,3 17-9 0,-1 6 8 16,1 12-1-16,0-1 5 15,1 0-5-15,0 0-7 16,-1-9 0-16,0-6-8 16,-3-14-3-16,1-8 2 0,-2-8-3 15,-1-5-1-15,1-3-10 16,-3-4-9-16,3 4-25 16,-1-5-5-16,-3-24 1 15,-10-33 8-15,7 19 26 16,-2-1 7-16,-2-3 7 15,2 3 1-15,3 6 17 16,-2 2 5-16,5 7 12 16,1 1 3-16,2 2-14 15,3-1 0-15,9 4-9 16,2 1-7-16,10 2-4 16,6 1-1-16,6-1-6 15,0 4 4-15,0 4 1 16,0 3-3-16,-6 5-5 15,-5 3-15-15,-3 1-36 16,-6 3-27-16,-7-1-186 16</inkml:trace>
  <inkml:trace contextRef="#ctx0" brushRef="#br1" timeOffset="-195174.41">14932 11205 1323 0,'10'1'450'0,"19"-3"-398"15,8-1-1-15,14-6 14 16,7-2 7-16,0 2-36 16,-1 5-15-16,-13-2-58 15,-8 4-58-15</inkml:trace>
  <inkml:trace contextRef="#ctx0" brushRef="#br1" timeOffset="-194299.22">18391 10903 910 0,'1'0'374'16,"0"0"-227"-16,0 0-13 15,1 0-15-15,-2 0-26 0,0 0-31 16,-7-1-17-16,-18 4-5 15,-33 18-1-15,19 12 4 16,0 3-6-16,3 10 1 16,2 5-3-16,13-4-7 15,5-3 2-15,18-4-20 16,8-6 5-16,17-7-9 16,7-2-2-16,10-7 3 15,3-5-2-15,2-7 1 16,3-3 0-16,-4-12 1 15,4-2-4-15,-3-7 2 16,0 2 5-16,-4-3 0 16,-7 0 5-16,-11-6 17 15,-9-5 6-15,-15-3 7 16,-3-1 2-16,-10-6-15 16,-7-2-12-16,-8 0-11 15,-4 4 5-15,-5 7-11 16,-2 8 4-16,-6 9 0 15,-3 1-6-15,3 7 2 0,6 5 2 16,11 4-3-16,5 4-1 16,8 0-13-16,2 0-24 15,5 0-51-15,-1 1-34 16,4-3-41-16,0-2-335 0</inkml:trace>
  <inkml:trace contextRef="#ctx0" brushRef="#br1" timeOffset="-193458.6">21591 10871 1164 0,'-2'-4'409'0,"-5"-1"-344"16,-5 1-23-16,-10 0 8 15,-9 4-4-15,-8 2 1 16,2 4 5-16,-6 5 4 15,6 6-8-15,3 6-15 16,0 4-9-16,9 13-7 16,3 1-5-16,7 10 2 15,9-2-7-15,8-4 3 16,7-3-5-16,10-5-3 16,7-4 9-16,9-3-6 15,5-4 10-15,11-6 2 16,-3-7-1-16,3-12 5 15,-2-3-6-15,0-11-3 0,-1-4 0 16,-4-2-6-16,-4-4 1 16,-14-1 5-16,-4-6 0 15,-11-3 14-15,-5-3 7 0,-6-5 12 16,-2-2-2-16,-6-1-8 16,-4 2-4-16,-6 3-18 15,-6 6-3-15,-4 8-3 16,-2 6-1-16,-8 6 5 15,2 6-5-15,-6 2-1 16,5 2-4-16,7 3-2 16,1-1-6-16,13 2-35 15,3 0-25-15,5 0-78 16,8-1-47-16</inkml:trace>
  <inkml:trace contextRef="#ctx0" brushRef="#br1" timeOffset="-192701.6">24658 10489 905 0,'0'-3'450'16,"0"-3"-5"-16,3 12-447 16,-2-5 2-16,3 17 1 15,11 50 12-15,-4-9 11 0,0 3 8 16,0-1 14-16,-3-3-5 15,-4-6-13-15,1-8-4 16,2-3-20-16,1-6 2 0,-6-11-4 16,-1-5-2-16,-4-12-22 15,0-4-20-15,1-14-42 16,-2-5-205-16</inkml:trace>
  <inkml:trace contextRef="#ctx0" brushRef="#br1" timeOffset="-192315.72">24552 10560 1114 0,'-1'-5'390'0,"1"-7"-363"15,8 1-3-15,18 2 10 16,6 0 2-16,16 6 24 15,8 2 12-15,16 6 16 16,6 5-6-16,1 9-29 16,-2 9-9-16,-15 11-31 15,-4 5-10-15,-12 6 0 16,-10-5-8-16,-21-4-3 0,-5-1 4 16,-22-10-4-16,-11 0 7 0,-12-8 2 15,-16-5-2 1,-4-4 7-16,-3-3-6 0,-5-4 8 15,4-3 0-15,-3-3 6 16,5 1 11-16,14-1 11 16,6-1 13-16,19 0-6 15,6-1-6-15,9 1-21 16,3 1-17-16,1 0-48 16,0 0-51-16</inkml:trace>
  <inkml:trace contextRef="#ctx0" brushRef="#br1" timeOffset="-191644.58">28185 10527 1341 0,'5'-94'466'0,"-11"84"-412"16,3 3-13-16,-4 9-17 15,1 8-6-15,-4 15-15 16,-6 13 1-16,1 17 10 16,0 6 11-16,2 4 0 15,3-7 0-15,7-11-7 16,0-5-9-16,3-11 0 16,4-2-7-16,-5-9 2 15,5-7 1-15,-3-8-24 16,2-3-14-16,7-7-29 15,-5-8-35-15,5-11-170 16</inkml:trace>
  <inkml:trace contextRef="#ctx0" brushRef="#br1" timeOffset="-191363">27990 10406 826 0,'-1'-3'326'16,"0"-4"-239"-16,5 3-33 16,7-1 6-16,9 2-7 15,6-1-1-15,14-1 19 16,3 3 14-16,10-2-7 16,3 1-3-16,-7 2-15 15,-2-2-17-15,-12 0-23 16,-5-3-8-16,-7 4-13 15,-6 0-15-15,-6 2-38 16,-4 1-22-16,-7-1-74 16,-5-1-156-16</inkml:trace>
  <inkml:trace contextRef="#ctx0" brushRef="#br1" timeOffset="-191118.12">27997 10692 1085 0,'0'-1'367'16,"3"1"-344"-16,12 2-12 16,8-2 9-16,17 0 13 15,6-4 1-15,13 1 7 16,0 0-7-16,-6 3-16 15,-8-3-20-15,-17 1-204 16,-5 1-176-16</inkml:trace>
  <inkml:trace contextRef="#ctx0" brushRef="#br1" timeOffset="-190946.75">28094 10901 1037 0,'16'0'409'16,"11"2"-266"-16,21-3-68 0,5-5 5 15,1 2-31-15,-5-3-18 16,-11 3-35-16,-1 3-47 16</inkml:trace>
  <inkml:trace contextRef="#ctx0" brushRef="#br1" timeOffset="-190317.83">30157 10421 1797 0,'7'-7'25'0,"5"-6"-2"16,7-7 15-16,4-3-20 15,3-3-7-15,-2 8-11 0,-2 0 2 16,-4 7 5-16,-2 6 1 16,-8 1 9-16,-1 5 0 0,-2 7-5 15,1 7-5-15,-1 11-5 16,0 6 1-16,1 11 3 16,3 7-4-16,1 2 1 15,0 1 0-15,0-7-5 16,-4-9 6-16,-4-8-4 15,2-6-4-15,-9-10 4 16,0 0 0-16,-5-4 0 16,-5-4 2-16,-6-2-11 15,-6 1-18-15,-2-2-11 16,-3-1-4-16,2-1 7 16,2 0 13-16,8-2 16 15,5-1 5-15,10 2 7 16,5-1-6-16,8 2 0 15,8 0 0-15,9-1-1 16,8 0 11-16,8 1 11 16,8 0 14-16,3 0 19 15,2 1 10-15,-1 2 6 16,-8-2-16-16,-13 2-21 0,-7-1-43 16,-24-4-78-16</inkml:trace>
  <inkml:trace contextRef="#ctx0" brushRef="#br1" timeOffset="-188085.03">6717 14049 1090 0,'0'-2'421'0,"-5"-1"-289"16,5 8-85-16,3 21-35 16,-2 13-4-16,5 27 17 15,-3 6 9-15,5 6 1 16,-1 1-2-16,3-2-22 15,-1-3-8-15,-3-12-3 16,-1-8-2-16,-3-19-18 16,-2-8-10-16,-4-14-52 15,-2-7-71-15</inkml:trace>
  <inkml:trace contextRef="#ctx0" brushRef="#br1" timeOffset="-187877.31">6673 14092 1028 0,'4'-6'383'16,"-2"-8"-326"-16,11-4-2 16,14-1 0-16,10-1-15 15,6 0 3-15,8 2-5 16,-4 4-3-16,-6 5-18 15,0 5-12-15,-10 5-30 16,-6 2-25-16,-9 6-372 16</inkml:trace>
  <inkml:trace contextRef="#ctx0" brushRef="#br1" timeOffset="-187684.75">6648 14393 725 0,'12'-4'308'15,"16"-6"-169"-15,12-2 16 0,7-2-35 16,3 3-27-16,-2 1-65 16,-9 5-73-16</inkml:trace>
  <inkml:trace contextRef="#ctx0" brushRef="#br1" timeOffset="-187430.49">7272 14044 1319 0,'0'0'457'0,"-2"8"-416"16,1 5-26-16,2 25-10 16,-1 7 5-16,2 13 4 15,4 1-1-15,-3-2-2 16,4-1-8-16,0-6-13 0,0-2-16 16,0-10-30-16,-3-9-18 15,-4-9-160-15</inkml:trace>
  <inkml:trace contextRef="#ctx0" brushRef="#br1" timeOffset="-187191.75">7267 14041 1199 0,'9'-7'420'0,"13"-7"-365"16,3 0-13-16,4-1 12 16,5 0-5-16,0 4-17 15,0 6-1-15,-5 4-22 16,-4 1-17-16,-9 4-38 16,1 1-21-16,-6 1-234 15</inkml:trace>
  <inkml:trace contextRef="#ctx0" brushRef="#br1" timeOffset="-186970.73">7249 14340 737 0,'6'0'308'0,"6"1"-213"0,9-4 1 16,2-4 17-16,8-1-48 15,3 0-10-15,0 0-24 16,-1 5-13-16,-7-1-20 16,-6 3-48-16,-9 6-178 15,-8-1-106-15</inkml:trace>
  <inkml:trace contextRef="#ctx0" brushRef="#br1" timeOffset="-186835.69">7276 14615 779 0,'13'7'359'16,"5"4"-196"-16,13-8-35 16,7-4-6-16,7-11-70 15,1-4-22-15,0-4-26 16,-1 3-21-16,-13 0-299 0</inkml:trace>
  <inkml:trace contextRef="#ctx0" brushRef="#br1" timeOffset="-186083.62">4926 14304 1285 0,'30'-76'453'15,"-42"63"-380"-15,-11 9-49 16,-9 1-1-16,-12 17 5 16,-4 10-8-16,6 18 8 15,8 13-1-15,18 11 0 16,9 6-4-16,17 1-14 0,11-3-2 15,16-14-7-15,10-12-4 16,11-19 1-16,6-8 3 16,5-15 4-16,0-6 3 0,-6-15 0 15,1-7 0-15,-19-12 6 16,-7 0-1-16,-21-8 13 16,-12-4-1-16,-15-4 5 15,-13-4 5-15,-9 1-11 16,-8 0 3-16,-4 6-8 15,0 9-2-15,-3 20 3 16,3 16-5-16,-4 22-4 16,0 7-8-16,2 10-37 15,8-2-21-15,14-8-90 16,11-4-27-16</inkml:trace>
  <inkml:trace contextRef="#ctx0" brushRef="#br1" timeOffset="-185818.28">5633 14069 1191 0,'-1'-1'462'16,"0"-3"-283"-16,0 3-89 15,1 2-32-15,1 0-13 16,5 23-9-16,14 47-5 0,10-13 17 15,3 2 1-15,7-2-21 16,3-1-7-16,-2-6-19 16,-3-3-17-16,-10-13-25 15,-2-4-24-15,-16-15-65 16,-3-7-2-16</inkml:trace>
  <inkml:trace contextRef="#ctx0" brushRef="#br1" timeOffset="-185634.31">5938 14036 1302 0,'-8'15'467'0,"-14"26"-377"16,-4 13-9-16,-12 14-13 15,-7 5-1-15,-7 5-15 16,1 3-3-16,6-3-11 15,11-6-10-15,15-15-78 0,14-10-54 16</inkml:trace>
  <inkml:trace contextRef="#ctx0" brushRef="#br1" timeOffset="-184368.47">8017 13982 1010 0,'-9'-5'465'16,"-7"-3"-178"-16,6 4-186 16,-1 4-9-16,-1 15-41 15,2 10-22-15,2 27-10 16,1 14-6-16,6 11 1 16,1 3 0-16,1-7-10 15,4-4 5-15,1-6-36 16,-1-9-10-16,2-15-34 15,-5-9-21-15,0-18-99 16</inkml:trace>
  <inkml:trace contextRef="#ctx0" brushRef="#br1" timeOffset="-184151.32">7972 13977 1217 0,'4'-8'423'0,"12"-3"-383"15,5-5-6-15,15-1-2 16,3 5-4-16,-1-2-4 16,4 5-5-16,-8 3-16 15,-2 4-13-15,-3 2-56 16,-7 1-136-16</inkml:trace>
  <inkml:trace contextRef="#ctx0" brushRef="#br1" timeOffset="-183963.29">7856 14315 1141 0,'14'-3'397'16,"21"-5"-356"-16,9-3-3 16,11-2 8-16,5-2-9 0,0 4-28 15,-2 5-152-15</inkml:trace>
  <inkml:trace contextRef="#ctx0" brushRef="#br1" timeOffset="-183283.64">8763 14055 877 0,'0'-5'376'0,"-4"-7"-207"16,0 3-37-16,-7 2-37 15,-1 5-18-15,-6 6-10 16,-8 10-15-16,-1 20-25 16,-6 10-9-16,4 19-5 15,8 4-2-15,-1-4 1 16,11-2-3-16,11-10-8 16,0-5 0-16,15-12-5 15,9-6 1-15,7-9-1 16,5-12 1-16,9-9 4 15,-5-12 1-15,1-11-3 0,-2-5-1 16,-7-3 3-16,-6-7 3 16,-12-5 10-16,-6-4 2 15,-14-10 7-15,-6 3-3 0,-9-2-10 16,-2 7-3-16,-6 15-7 16,-2 9 0-16,-10 19 3 15,4 6-10-15,-3 6-49 16,10 7-46-16</inkml:trace>
  <inkml:trace contextRef="#ctx0" brushRef="#br1" timeOffset="-182884.56">9218 14011 1339 0,'20'3'455'0,"-39"15"-424"15,-2 13-25-15,-1 20 5 16,2 11 4-16,3 4-1 16,8-1 5-16,11-4-4 15,10-5-6-15,15-10-9 16,-1-3-2-16,5-20 0 15,-3-10 7-15,1-12 11 16,1-11 6-16,2-13 7 16,1-4 9-16,-4-10 19 15,-6-4 13-15,-9-7 14 0,-5-1-8 16,-14-6-25-16,-2-3-15 16,-11 3-19-16,-6 1-9 15,-5 19-7-15,1 11 0 16,-16 20-18-16,-2 5-28 15,0 8-80-15,-3 4-17 0</inkml:trace>
  <inkml:trace contextRef="#ctx0" brushRef="#br1" timeOffset="-182211.36">9744 13978 1326 0,'0'-2'498'0,"1"1"-378"15,-1 1-41-15,1 1-36 16,1 24-21-16,3 56-10 15,0-17-1-15,1 5 2 16,3-3-5-16,-2-4-13 16,3-1-7-16,-4-11-32 15,-3-5-24-15,-3-15-52 16,3-6-67-16</inkml:trace>
  <inkml:trace contextRef="#ctx0" brushRef="#br1" timeOffset="-181917.7">9728 14162 1212 0,'-13'-100'419'0,"38"78"-375"15,14 3 0-15,4 7 15 0,2 12 5 16,-1 14-8-16,-1 26-31 15,-5 9-14-15,-4 19-5 16,-5 3-6-16,-15 0 0 16,-10-5-5-16,-18-7-15 15,-12-9 1-15,-14-9-1 16,-4-9 1-16,1-17-11 16,-1-6-13-16,4-17-38 15,6-7-45-15</inkml:trace>
  <inkml:trace contextRef="#ctx0" brushRef="#br1" timeOffset="-181644.32">10287 13930 1478 0,'-3'9'493'15,"3"21"-476"-15,-1 9-12 0,4 22 16 16,0 5 4-16,-3 0 4 16,2-1 2-16,-2-9-17 15,-1-4-14-15,1-12-39 16,-3-5-29-16,-2-16-48 15,4-5-67-15</inkml:trace>
  <inkml:trace contextRef="#ctx0" brushRef="#br1" timeOffset="-181422.8">10251 13942 1187 0,'-2'-2'431'0,"1"-4"-370"16,6 0-12-16,10 0-8 16,7 0-6-16,13-1 6 15,6 2 4-15,6 0-7 16,0 1-6-16,-6 2-33 16,-2 1-22-16,-10 2-53 15,-3 5-64-15</inkml:trace>
  <inkml:trace contextRef="#ctx0" brushRef="#br1" timeOffset="-181235.72">10288 14232 783 0,'1'-1'374'0,"9"-2"-16"16,3-2-355-16,15-4-9 15,4-3 20-15,8 2 9 0,2 1-3 16,-1 10-20-16,-4 6-98 16</inkml:trace>
  <inkml:trace contextRef="#ctx0" brushRef="#br1" timeOffset="-181067">10246 14559 1085 0,'7'1'386'16,"6"-1"-303"-16,16-9-63 16,9-5 7-16,16-7-7 15,6-4-14-15,6 3-47 16,2-2-136-16</inkml:trace>
  <inkml:trace contextRef="#ctx0" brushRef="#br1" timeOffset="-180618.07">11027 14077 1489 0,'-14'-48'514'0,"18"35"-460"0,8-4-26 16,7-6 4-16,3 0 4 15,4 1-14-15,-5 4-2 0,-5 6-14 16,-2 1-2-16,-6 7-4 16,-3 4-5-16,-1 15-9 15,-2 7 6-15,-1 17 2 16,2 9 6-16,3 10-1 16,-1 0-9-16,0-1-7 15,0-2-4-15,-1-11-2 16,-1-4-14-16,-8-6-9 15,-5-5-5-15,-14-3-17 16,-4-3 9-16,-8-7 9 16,0-2 6-16,8-9 23 15,1-4 1-15,13-1 8 16,6 1 3-16,1-1 9 16,12 0 6-16,10-3 6 15,3-4 2-15,20 1-5 16,1-4 4-16,10-1-4 15,5 0-3-15,-3-2-2 16,-1 3-4-16,-3 3-14 16,-4 3-57-16</inkml:trace>
  <inkml:trace contextRef="#ctx0" brushRef="#br1" timeOffset="-180017.02">6177 15197 1230 0,'3'3'411'0,"10"4"-407"16,11 0-4-16,32-6-13 15,11-1 0-15,27-3-3 16,12 0-1-16,22-2-4 16,19-4 5-16,31 0 3 15,13-2 11-15,21 1 14 16,9-1 4-16,18-2 12 16,12-1 1-16,26-5 2 15,8 5 2-15,14 1-16 16,1 1-5-16,-2 7-12 15,-4 0 0-15,-7 2 17 16,-7 2 7-16,-21 2 20 16,-11-1-2-16,-33-3-10 15,-12-2-1-15,-31-8-18 16,-15 2-3-16,-29 0-8 0,-19-2-11 16,-33 6-23-16,-23 0-8 15,-37 1-24-15,-17 4-4 16,-44 2-60-16,-12 4-124 0</inkml:trace>
  <inkml:trace contextRef="#ctx0" brushRef="#br1" timeOffset="-179547.63">5579 15644 1094 0,'12'5'453'0,"24"4"-206"15,21 2-233-15,32-1-18 16,17-3-9-16,26-2-9 16,15-3-3-16,25-3-8 15,16-6 4-15,29-6-1 16,13-4 5-16,27-5 15 16,7-2 9-16,33-4 16 15,10 0 4-15,24-5 19 16,7 0 9-16,1 0 3 0,1 2-4 15,-6 0-12-15,-8 1-6 16,-10 5-3-16,-14 1-3 16,-20 3-2-16,-10 2-7 15,-31 1-11-15,-15 2 7 0,-34-1-9 16,-19 3-4-16,-39 4-45 16,-26 0-28-16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6:55:02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6:55:16.65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1256 555 1137 0,'0'1'398'15,"0"0"-365"-15,-10 7-6 0,-34 15-19 16,34-20-8-16,2 1 4 16,0-1 5-16,8-2 8 15,-3 1 0-15,3-1-6 16,0 0-3-16,1 0-7 15,0 0 0-15,12 2 3 16,41 0 1-16,-25-3-6 16,1-3 1-16,3-4 0 15,-3 1 0-15,-5-3 0 16,5-1 0-16,-11 3 1 16,-2 2 3-16,-6 3-3 15,-7 3 0-15,-2 5-6 16,-1 5 2-16,-6 10-1 15,-1 2 0-15,-4 4 6 16,-9 1-4-16,2-2 3 16,-2-2-1-16,3-2-4 15,4-3 2-15,3-6 3 0,-2-3 3 16,5-7-3-16,3-1 1 16,4-3-6-16,0 1-3 15,0 0 3-15,5 0 0 16,20-2 4-16,36 4 0 0,-22 13 1 15,-3 2 2-15,3 11 0 16,-5 6 0-16,-14 0-3 16,-3 2-1-16,-16-4-5 15,-4-5 1-15,-16 3 13 16,-12-8 5-16,-14 0 20 16,-4-6 6-16,-10-7 0 15,2-1-6-15,2-12-13 16,-1-4-7-16,8-12-16 15,5-2-24-15,6-8-92 16</inkml:trace>
  <inkml:trace contextRef="#ctx0" brushRef="#br0" timeOffset="584.09">1500 187 1146 0,'-20'-1'356'0,"-28"-1"-434"16,2 0-26-16,-11 8 2 15,-3 3 20-15,-6 5 100 16,-14 11 54-16,-12 12 42 15,5 6 5-15,3 18-33 16,9 3-21-16,18 11-28 16,-1 4-11-16,12 12-13 15,6 7-6-15,13 3-2 16,12-3-1-16,15-11 0 16,11-4-2-16,15-5-2 15,9-4 0-15,12-8-3 16,9-11 2-16,7-15 3 15,15-6 2-15,21-15 0 16,7-11-2-16,17-13 2 16,-7-9-1-16,0-13-2 0,-8-2-1 15,-10-9 0-15,-5-5-2 16,-18-6 9 0,-5-7 5-16,-9-3 15 0,-9 1 9 15,-15 1 13-15,-7 0 6 16,-25-9 2-16,-8-4-5 0,-21-11-9 15,-9-2-15-15,-19 1-9 16,-7-3-6-16,-16 4-3 16,-5 9 1-16,-16 18 4 15,-13 13-4-15,-2 29-2 16,-13 7-16-16,4 20-89 16,5 8-6-16</inkml:trace>
  <inkml:trace contextRef="#ctx0" brushRef="#br0" timeOffset="1649.78">3855 325 1314 0,'0'20'445'0,"-9"16"-423"0,5 33-23 16,2 9 1-16,4 15 0 16,11-2-2-16,6-3 2 15,1-6-2-15,-7-16-2 16,2-13 4-16,-2-22-2 15,-1-4 0-15,-1-13 4 16,-4-5-4-16,-6-9-20 16,0-11-20-16</inkml:trace>
  <inkml:trace contextRef="#ctx0" brushRef="#br0" timeOffset="1866.62">3868 305 1337 0,'12'-2'446'0,"22"-9"-440"0,11 7-6 16,8-4-30-16,4 4-15 15,-4 5-21-15,0 4-44 16,-5 10-99-16,-2-2-125 0</inkml:trace>
  <inkml:trace contextRef="#ctx0" brushRef="#br0" timeOffset="2233.89">3912 795 1319 0,'3'3'439'0,"12"0"-440"16,8 0-30-16,8-6-27 15,10-4-15-15,5-7-16 16,-1 3 13-16,1 0 26 16,-5 2 10-16,-3 1 9 15,-1 1-38-15,-4-1-137 16,-7 0-54-16,-6 4-24 15,-7 2 45-15,-8 1 258 16,3-1 141-16,-8 2 135 0,0 2 14 16,0 9-107-16,0 3-82 15,1 14-88-15,6 6-13 16,0 7-5-16,4 1 0 16,-1-5-5-16,1-4-4 15,0-10-3-15,-1-2-2 0,-7-10 6 16,-2-11-24-16</inkml:trace>
  <inkml:trace contextRef="#ctx0" brushRef="#br0" timeOffset="2365.79">4423 550 1276 0,'-2'11'427'0,"4"8"-431"15,5 5-55-15</inkml:trace>
  <inkml:trace contextRef="#ctx0" brushRef="#br0" timeOffset="2737.52">4663 806 1261 0,'5'12'417'16,"9"17"-430"-16,1 3-30 0,-3 0-65 16,-3-4-17-16,-9-7 2 15,0-4 25-15,-9-8 75 16,0-1 32-16,1-7 48 16,-4 0 20-16,3-6 15 15,3-2-5-15,2-11-37 16,4-7-15-16,6-8-22 15,2-7-9-15,9 8 9 16,1 6 8-16,1 13 5 16,0 10-4-16,8 10-9 15,-3 8-10-15,4 13-3 16,2-2 1-16,-11 2 3 16,-1-2-3-16,-6-7-1 15,-5 0 4-15,-6-7-4 16,-1-2-10-16,0-4-103 15,1-4-242-15</inkml:trace>
  <inkml:trace contextRef="#ctx0" brushRef="#br0" timeOffset="3184.28">5280 824 1224 0,'3'-5'441'0,"-3"-5"-350"0,-4 6-66 16,-1-1-10-16,-10 4-7 15,0 1-4-15,-13 5-9 16,-4 2 4-16,-3 9 2 16,3 8-1-16,6 4 4 15,4 4-4-15,13 4 0 16,3-5-2-16,10-5-14 16,6-6-10-16,11-9 0 15,-1-4-4-15,8-6 12 16,4-2 6-16,0-9 3 15,7-3 7-15,-5-10 2 16,-5-1 1-16,-3-15 3 16,-7-7 3-16,-7-12-3 15,-3-8 2-15,-4-6-6 16,-5-4 1-16,-8-5 0 16,-5 6-3-16,-2 20 4 15,-2 11-2-15,5 43-2 0,3 19 5 16,1 33-3-16,2 10 1 15,6 5 4-15,5 2-5 16,14-6 3-16,6 3-1 16,7-3-3-16,1-5 3 15,-4-15-2-15,-6-10 0 0,-2-11 4 16,0-9-17-16</inkml:trace>
  <inkml:trace contextRef="#ctx0" brushRef="#br0" timeOffset="3689.34">7173 183 1109 0,'0'0'435'0,"6"8"-266"15,5 9-132-15,5 28-37 0,3 9 1 16,-2 18 2-16,-3-1-1 16,-4-7 2-16,-4-3-3 15,2-20-2-15,-4-2-1 16,-1-16 2-16,-2-9-11 0,-3-12-73 16</inkml:trace>
  <inkml:trace contextRef="#ctx0" brushRef="#br0" timeOffset="4317.85">7357 180 1082 0,'0'9'450'0,"2"19"-181"16,3 13-259-16,6 23-8 15,1 4 1-15,4 2-3 16,-1-3-1-16,-4-12-12 15,-1-4-4-15,-10-18 2 16,0-5 3-16,-5-11 9 16,-1-8 4-16,1-4 2 15,2-6 2-15,3-11-3 16,-1-7-2-16,1-12-5 16,-1-1-5-16,1-2 7 15,3 1-5-15,1 5 3 0,4 8 0 16,3 8-1-16,2 10 3 15,4 19-3-15,-1 8 3 16,-3 18 2-16,2 1-1 0,0-1 4 16,0-1 2-16,-2-6-4 15,-2-6 0-15,-4-12 1 16,-4-3-1-16,-1-11 0 16,-2-1 3-16,2-3-2 15,-1 0-4-15,0 0-5 16,9-4-6-16,52-49-7 15,-21 27-3-15,4 0 5 16,-3-3 0-16,-11 4-6 16,-2 0-6-16,-9 1-5 15,-5 3 1-15,-3 6 22 16,-5 3 17-16,-9 8 13 16,-6 5 3-16,-6 11-2 15,-5 6-4-15,0 9-2 16,3 6-1-16,4 3-3 15,8 3 0-15,6-4-6 16,6-2 1-16,6-6-3 16,3-1 0-16,7-11-1 15,2-1 0-15,0-17 1 0,-2-5-4 16,-6-12-8-16,-4-7-16 16</inkml:trace>
  <inkml:trace contextRef="#ctx0" brushRef="#br0" timeOffset="4508.92">6798 581 1385 0,'27'0'457'15,"20"-2"-461"-15,31-8-12 16,14-1-29-16,25-14-317 16</inkml:trace>
  <inkml:trace contextRef="#ctx0" brushRef="#br0" timeOffset="6751.01">9287 609 1146 0,'-3'-6'425'0,"-9"-6"-314"16,0 3-74-16,-3 3-18 15,-4 4-5-15,-4 5-13 16,-6 9-1-16,-6 10 0 15,3 10-1-15,4 13 3 0,6 3-4 16,22 8-2-16,7-4 2 16,21-12-22-16,13-10-9 15,6-17-17-15,1-9-13 16,4-13 1-16,-3-6 7 0,-6-13 20 16,-3-1 10-16,-14-5 24 15,-5-5 10-15,-9 2 7 16,-1 0 9-16,-3 11 22 15,-2 8 3-15,-6 12-1 16,-1 6-13-16,-2 15-30 16,-5 7-7-16,6 20-9 15,0 12 11-15,1-2 4 16,4-1-1-16,6-12-4 16,4-10-3-16,5-12 2 15,2-7-1-15,4-12 7 16,-1-6 1-16,4-12 1 15,0-12 6-15,-7-4-4 16,-1-6 0-16,-15-7-1 16,-9 6-5-16,-10 2-2 15,-7 1 2-15,1 16-3 16,-1 7 0-16,1 12-7 16,3 8 1-16,-4 10-2 15,7 4-3-15,5 2 4 0,2-1 0 16,9 1-5-16,-1-5-1 15,11-3-5-15,4-7-3 16,10-6 7-16,4-4 3 0,0-5 9 16,1 0 2-16,0 1 3 15,-2-2 1-15,1 4 3 16,-4 5 4-16,-1 5-4 16,1 11 2-16,-2 9-1 15,2 7-10-15,-1 3-1 16,-5 1 0-16,-2 2-2 15,-5-6 3-15,-4-9 0 16,-2-4 1-16,-6-13 6 16,0-2 4-16,-2-1 15 15,3 0 1-15,0-4-8 16,4-23-2-16,7-35-12 16,-6 33-1-16,-1 4-2 15,6 7-1-15,5 11-7 16,0 9 2-16,1 17-1 15,2 5 2-15,1 11 4 16,4 0 1-16,1-2 3 16,-1-9-3-16,-2-7 3 15,-1-10-4-15,2-16 2 0,2-3 1 16,6-21-2-16,-2 0 1 16,0-7-1-16,-5-6 3 15,-7 0-2-15,-4-3-2 0,-6-1-1 16,-7-1-4-16,-5 5 6 15,-3 5 0-15,-3 12 5 16,3 9-1-16,2 15-4 16,2 2-1-16,-2 13-8 15,-1 8-3-15,2 8 5 16,-1 9-1-16,7 3 8 16,1 0 0-16,4 5 1 15,3-1-1-15,2 2 0 16,3-1-2-16,1-5-1 15,4 0 5-15,4-10-3 16,0-3 3-16,10-12-2 16,-3-9 0-16,11-11-1 15,4-9 1-15,-5-6-2 16,2-3-6-16,-14-4-1 16,-5 3 1-16,-8-4 8 15,-5 3 0-15,-7 4 2 16,-3 7-2-16,0 2 3 0,-8 7 4 15,0 4 1-15,0 3-6 16,-5 6-7-16,-1 6-5 16,4 10 2-16,-3 2 3 15,8 8 4-15,4-1 4 0,5-4-2 16,7 0-3-16,9-5-2 16,6 0-1-16,11-7-3 15,4-6 0-15,5-10-21 16,1-7-29-16,-4-9-36 15,-2-4-6-15,-5-9 16 16,-6 1 30-16,-7 0 67 16,-10 0 38-16,-1 6 29 15,-3 3 4-15,-2 10-15 16,1 6-22-16,-4 7-24 16,1 5-8-16,4 12-15 15,-2 5-3-15,1 4 2 16,-2 1 3-16,-3-3 4 15,1-10 1-15,0-5-3 16,-4-2-2-16,2-13 0 16,-1 2 7-16,7-13 10 15,-1-8-3-15,5-6 1 0,1-5-4 16,0 3-11-16,3 5-1 16,-4 13-5-16,1 7-2 15,-2 12 1-15,2 10 0 0,1 11 5 16,4 4-1-16,8 3-1 15,-2-7 2-15,-1-6 0 16,5-10 4-16,-5-16 3 16,7-1 1-16,5-16 2 15,-6-3 0-15,-3-10-1 16,-7-6 0-16,-10-6 2 16,1-1-5-16,-9-3-1 15,-1-4-4-15,-4-8-2 16,0-2-2-16,-2 8-1 15,1 8 3-15,3 25-1 16,-3 16 2-16,0 22-3 16,0 17 1-16,-1 20-3 15,4 6 4-15,4 10 3 16,6-2-2-16,7-3 0 16,-3 0-1-16,6-11 2 15,0-6-1-15,-4-8 7 16,5-10-1-16,2-13 0 0,2-5 2 15,7-20-7-15,3-7-16 16,3-17-283-16</inkml:trace>
  <inkml:trace contextRef="#ctx0" brushRef="#br0" timeOffset="6965.78">11604 596 1280 0,'-1'1'430'0,"5"1"-446"16,11-2-25-16,16-3-22 15,13-6 4-15,11-5 28 16,1-4 13-16,-8 4 15 16,-7-1 2-16,-12 6-63 15,-8 8-242-15</inkml:trace>
  <inkml:trace contextRef="#ctx0" brushRef="#br0" timeOffset="7183.53">9596 705 1179 0,'27'-1'388'0,"42"-7"-406"15,17 0-6-15,26-10 0 16,9-2-39-16</inkml:trace>
  <inkml:trace contextRef="#ctx0" brushRef="#br0" timeOffset="8384.26">13245 597 1211 0,'-5'-5'445'15,"-12"-2"-355"-15,-1 7-69 0,-10 12-17 16,-1 7-5-16,-1 12-1 16,6 6 4-16,11 8-5 15,4 0 3-15,11-3-3 16,4-8-8-16,4-12-2 16,3-6-3-16,9-14 4 15,3-6 4-15,7-10 6 16,-3-5 2-16,-5-3-12 15,-3 1-10-15,-13-8-14 16,-4-4-11-16,-16-6-17 16,-12 3 5-16,-9 9 16 15,-5 5 20-15,6 14 35 16,5 6 3-16,6 9-2 16,7 4-8-16,7 0-6 15,7-3-8-15,19-1-23 16,5-6-2-16,13-5-4 15,6-6 11-15,6-9 27 16,-2-5 4-16,2-8 7 0,-4 3-2 16,-8-13-1-16,1 4 0 15,-13-3 0-15,-2-1 2 16,-11 9 25-16,-4 3 15 0,-7 16 22 16,0 8-1-16,-2 13-40 15,-2 12-11-15,-2 31-28 16,1 14 6-16,0 17 8 15,0 18-5-15,6 11 5 16,3 0-9-16,2 4 2 16,2-12 1-16,-5-15-3 15,0-5 4-15,-5-17-3 16,-2-9 1-16,-2-24-1 16,-2-10-2-16,4-13 6 15,1-8 0-15,9-13-11 16,8-8-4-16,12-13-16 15,5-7-1-15,5-1-5 16,-1-2 3-16,-10 3-3 16,-7 4-18-16,-16 2-15 15,-11 4-16-15,-21 3-9 16,-7-2 18-16,-14 1 100 16,-3 0 56-16,4-4 75 15,-2 1 17-15,16 5-56 0,8 1-36 16,15 6-56-16,10 4-30 15,17-4-72-15,10-1-58 16,19-3-185-16</inkml:trace>
  <inkml:trace contextRef="#ctx0" brushRef="#br0" timeOffset="8633.44">14780 232 1380 0,'2'-2'499'0,"5"5"-413"15,3 10-72-15,0 22-20 16,3 14-3-16,0 16-1 16,-1 5 8-16,-4-4-8 15,-5-6-4-15,-1-5-6 16,-2-4-10-16,3-6-21 15,3-5-15-15,-2-21-81 16,3-6-166-16</inkml:trace>
  <inkml:trace contextRef="#ctx0" brushRef="#br0" timeOffset="9233.4">15052 298 1315 0,'1'5'474'0,"5"22"-400"15,4 3-49-15,7 25-28 16,2 6 2-16,4-1 2 16,0 8-4-16,-3-5-7 15,-2-4-4-15,-5 0-2 16,-7-12 3-16,0-12 6 16,-3-9 5-16,0-17 2 15,2-2 2-15,-5-8 3 16,0-5 8-16,1-12 3 15,4-5-2-15,3-18-5 16,0-6-7-16,-4 6-6 16,5 3 3-16,0 17-1 15,0 9-1-15,-2 11-3 16,3 5-4-16,-3 5-6 16,6 7 1-16,6 6-3 15,-2 2-1-15,1 3 5 16,-1 2 2-16,-5-6 3 0,-4-3 4 15,1-2 4-15,-1-12 0 16,-3 2-1-16,6-1-5 16,6-11 3-16,0 3 0 0,7-10 2 15,2-4 7-15,-6-7-5 16,-1-3 2-16,-6-6-1 16,-5 1-3-16,-5 9 1 15,-2 3-3-15,-4 13 1 16,-3 0-1-16,-2 10-7 15,-3 4 2-15,4 9 1 16,1 10 2-16,3 0 5 16,3 2-6-16,8-5 3 15,4-6-3-15,10-1 3 16,2-7 3-16,6-6 4 16,0-2 2-16,-1-5 0 15,-3-4-5-15,-5-3-24 16,-4-4-6-16</inkml:trace>
  <inkml:trace contextRef="#ctx0" brushRef="#br0" timeOffset="9448.76">14160 689 1252 0,'9'4'394'0,"22"-1"-421"15,19 2-13-15,42-9-3 16,14-3 21-16,15-4-2 16,2-1-17-16</inkml:trace>
  <inkml:trace contextRef="#ctx0" brushRef="#br0" timeOffset="10767.63">17355 834 1028 0,'0'-2'383'0,"0"-6"-288"16,2 0-60-16,-5-10-23 15,0-4-6-15,-13-4 0 16,-7 2-3-16,-15 7 3 15,-8 8 1-15,-13 13 7 16,0 9 4-16,2 16-3 16,4 8 0-16,18 10-6 15,4 1-9-15,18-3-1 16,8-3-2-16,15-16-8 16,12-5-1-16,12-17-5 15,8-4 4-15,8-12 2 16,5-9 6-16,-6-11 4 15,0-5-3-15,-8-12 4 16,-9-5 3-16,-7-3 0 16,-7-5 2-16,-10 3-5 15,-6 0 0-15,-6-5-1 0,-3-1-1 16,-5 14 0-16,-1 8-1 16,-6 26-3-16,-5 19-5 15,-6 22 2-15,-1 10-3 0,2 17 10 16,6 4 2-16,13 1 0 15,0 2 1-15,11 1 1 16,3-2-2-16,7-4 0 16,8-2 1-16,1-7-4 15,5-4 1-15,2-13 1 16,2-6-7-16,7-18-1 16,0-5-1-16,3-9 1 15,1-3 6-15,-3-8 3 16,-2-5 1-16,-5-8 6 15,-9-6-2-15,-3 4 4 16,-4 5 0-16,-11 15-5 16,3 8 1-16,-6 9-12 15,-3 4-10-15,2 18-4 16,-4 6 2-16,-2 8 12 16,3 3 7-16,8-6 7 15,1-4 0-15,4-7-4 0,7-4-4 16,2-7-7-16,1-7-2 15,10-6 10-15,-6-4 9 16,4-5 14-16,2-4 7 16,-4-4 2-16,3-7 9 15,-2-10-7-15,-3-1-7 0,1-4-7 16,-5 6-6-16,-6 11-3 16,-4 7 0-16,-9 12-4 15,-1 4-5-15,-10 8-5 16,-6 6-5-16,-9 9 6 15,1 1 1-15,3-4 0 16,7-2 1-16,13-6-22 16,4 1-4-16,13 2-3 15,5 5 1-15,4-1 15 16,0 4 5-16,-4 0 5 16,-1 0 2-16,-11 1-4 15,0 0-5-15,-9-3-6 16,-3-3-4-16,-11-4 6 15,1-3 1-15,-1-7 12 16,-3-4 4-16,3-12-46 16,-2-5-219-16</inkml:trace>
  <inkml:trace contextRef="#ctx0" brushRef="#br0" timeOffset="11004.39">18139 253 1145 0,'6'24'383'0,"8"41"-378"15,-1 10-4-15,4 6-1 16,-2 5 1-16,-1-9-1 16,3-3 0-16,-6-10 0 15,-2-5 0-15,-6-18 1 16,-1-7-1-16,-2-17 0 15,-1-8 1-15,0-9-16 16,-4-9-178-16</inkml:trace>
  <inkml:trace contextRef="#ctx0" brushRef="#br0" timeOffset="11231.35">18003 731 1182 0,'1'0'409'0,"13"-3"-377"0,9 1-24 16,21-6-8-16,8 1-2 16,6-2-9-16,1 2 2 0,-9 5-5 15,-5 4 2-15,-9 11 16 16,-8 8 1-16,-3 9 1 16,-2 5 4-16,-8 0-7 15,-3-1 3-15,-6-8-12 16,-5-5-28-16</inkml:trace>
  <inkml:trace contextRef="#ctx0" brushRef="#br0" timeOffset="11378.91">18376 522 1283 0,'1'5'442'15,"2"3"-386"-15,16 11-98 16,2-3-83-16</inkml:trace>
  <inkml:trace contextRef="#ctx0" brushRef="#br0" timeOffset="11751.64">18615 671 1194 0,'43'33'411'0,"-44"-15"-369"0,1 7-29 0,4 14-13 16,3 6 3-16,3 0-1 16,-1-2-10-16,-4-8 0 15,-3-11-4-15,-3-11-4 16,0-4 11-16,0-9 7 16,0-4 10-16,2-8-1 15,1-6 2-15,5-15-4 16,0-9-3-16,7-10 2 15,2-3-6-15,3 6 1 16,5 6-4-16,-3 16-4 16,1 8 4-16,-1 18-2 15,-1 7 0-15,1 16 1 16,-1 8 0-16,-3 9 4 16,3 2 4-16,-4 0 1 15,1 1-2-15,-3-10-3 16,-4-4-4-16,0-9 1 15,-3-6 3-15,-1-7-22 16,4-5-16-16,6-11-196 0</inkml:trace>
  <inkml:trace contextRef="#ctx0" brushRef="#br0" timeOffset="13134.15">19442 666 854 0,'-3'-2'378'15,"-4"-5"-141"-15,-6 6-216 16,-6 1-16-16,-9 3-13 16,-6 7 1-16,-2 7 4 15,1 5-1-15,3 9 4 16,2 1 0-16,7-2 5 16,1 9 3-16,11-10-4 15,4-2 5-15,10-4-5 16,5-11-7-16,9-6 1 15,5-2-2-15,9-9 0 16,1-3 8-16,3-8 1 16,0-7-1-16,-4-8 1 15,-2-4 1-15,-3-1-2 16,0 0 1-16,-8 12 0 0,-1 5-7 16,-7 16-3-16,-4 11-2 15,-1 16-1-15,-2 4 2 16,0 7 5-16,2 6 2 15,0-15-1-15,2-3 3 16,4-11 3-16,-2-12 4 0,8-10 13 16,3-2 2-16,0-7-4 15,3-8-2-15,-3-3-9 16,-6-6-7-16,-6-3-2 16,-1-4-2-16,-6-1-1 15,1-3 5-15,1-13 2 16,-3 2-5-16,0-5-3 15,0 7 1-15,-3 20-2 16,2 10-1-16,-5 28-6 16,-2 11-3-16,-2 22 1 15,-3 11 7-15,-2 12 8 16,4 1-2-16,0-2 0 16,8 1-1-16,5-1-1 15,5-1 2-15,8-6 0 16,3-3 1-16,8-11 0 15,4-3-1-15,5-13-5 16,-4-7 0-16,4-16-6 16,-1-7 4-16,0-11 8 0,-1-7-1 15,-7-6 7-15,-1-8-1 16,-9 4-3-16,-4 4 3 16,-7 14-4-16,1 8-2 15,-5 9 1-15,-1 4-17 0,-5 12-1 16,-9 6 1-16,-1 10-2 15,4 3 18-15,3-5 4 16,6-1-1-16,9-8 0 16,-1-2-9-16,5-4-4 15,4-7 0-15,1-6 3 16,5-2 8-16,6-10 6 16,-1-1 4-16,2-1-5 15,-2-1 1-15,-8 5-1 16,-1 3-6-16,-6 3 0 15,-3 3-1-15,-2 9 1 16,0 5-1-16,-3 15 1 16,1 1 0-16,3 1 3 15,1-1 3-15,2-12-1 16,1-2-2-16,1-6 0 16,0-6 3-16,2-2 11 15,1-4 8-15,2-8-2 16,-2-1 2-16,-3-8-6 0,-3-6-9 15,-9-7-1-15,-2-1-4 16,-9-4-5-16,-8 9-3 0,-8 5-8 16,-4 7-5-16,-4 10 0 15,2 4 0-15,5 5 12 16,1 0-4-16,13 1 2 16,10 1-3-16,10-3-20 15,15 2-1-15,14-5 3 16,9-1 1-16,11-1 15 15,-1-1 8-15,0 6-4 16,-7 3 5-16,-3 16 1 16,-10 8-6-16,-7 7-1 15,-4 1-7-15,-11-2-3 16,3-5 1-16,-10-9 2 16,2-2 6-16,-7-14 29 15,0-3 35-15,-3-4 49 16,3 4 13-16,0-4-19 15,-5-20-29-15,-4-37-43 16,9 23-10-16,8-1-8 16,4 3-8-16,11 7-2 15,2 8-4-15,1 12 1 0,-1 8 4 16,-6 13-5-16,-1 4 3 16,-5 13-6-16,-2 4-1 15,-6 0-2-15,-2 0-1 0,-4-10 1 16,-1-5-1-16,-1-10 6 15,-3-4-8-15,0-3-35 16,-7-2-65-16</inkml:trace>
  <inkml:trace contextRef="#ctx0" brushRef="#br0" timeOffset="13274.83">20268 460 1101 0,'-8'-7'411'15,"-5"-3"-315"-15,8 7-67 16,2 3-24 0,2 0-145-16,1 0-146 0</inkml:trace>
  <inkml:trace contextRef="#ctx0" brushRef="#br0" timeOffset="13451.98">19290 561 1229 0,'7'0'425'0,"27"-3"-369"16,16-3-49-16,27-5-5 16,10-1 6-16,0 1-97 15</inkml:trace>
  <inkml:trace contextRef="#ctx1" brushRef="#br0">25901 5118 0,'0'0'15,"-66"33"1,-51 16 0,-50 12-1,-17 4 16</inkml:trace>
  <inkml:trace contextRef="#ctx0" brushRef="#br0" timeOffset="14250.37">21931 704 1253 0,'-2'-5'422'0,"-6"-6"-414"15,8 4-11-15,14 4-33 16,5 1-4-16,18 2-14 16,0 3-3-16,3 11 15 0,-2 8 0 15,-4 12 12 1,0 6 7-16,-3 5 17 0,-2 0 4 15,-5-3 1-15,-3-9 1 16,-11-13-3-16,-2-4-4 0,-8-12-2 16,0-4 4-1,-2-8 42-15,-3-5 24 0,0-12 26 16,-1-9 6-16,6-5-32 16,2-7-15-16,17-8-17 15,4 2-7-15,11 0-9 16,5 5-5-16,5 16-62 15,5 5-64-15</inkml:trace>
  <inkml:trace contextRef="#ctx0" brushRef="#br0" timeOffset="14409.84">22561 846 951 0,'2'3'432'16,"4"4"-72"-16,12-2-373 16,8-4-18-16,10-4-57 0,3-9-104 15</inkml:trace>
  <inkml:trace contextRef="#ctx0" brushRef="#br0" timeOffset="15499.95">22795 666 434 0,'-7'-4'239'0,"-8"4"-35"0,-4 2-155 0,-4 14-54 15,-1 4-1-15,4 6 11 16,4 2 7-16,12-1 2 16,7-3 2-16,15-3 27 15,5-6 5-15,15-1 17 16,0-1 5-16,16-12-15 16,7 0-7-16,6-8-13 15,6-5-6-15,-6 0-17 16,-3-6-2-16,-10-3-5 15,-5 2-3-15,-19-3-2 16,-1 0-1-16,-22 0-7 16,-7-1 5-16,-14 5 4 15,-12 2 1-15,-11 7-4 16,-3 5-3-16,-6 8-9 16,-2 5 0-16,-2 6 11 15,-2 4 2-15,11 2 8 16,3 2 1-16,19-5-1 15,9 1-1-15,8-6-2 0,10-5-2 16,12-3 8-16,5-4-1 16,13-4 3-16,-2-5 3 15,-1 0-7-15,2-3 4 16,-5 0-8-16,-3 1 3 0,5 4-4 16,-3 4-4-16,-3 11 1 15,2 7 0-15,-5 21 2 16,-6 7 1-16,1 17 2 15,-6 1 3-15,-3 9 1 16,-2 4 0-16,-3 4-2 16,-2 2 1-16,-8-14-6 15,-3-6 5-15,-10-23-2 16,-5-7-6-16,-12-13 3 16,-4-7 1-16,-6-8 5 15,1-5-2-15,2-8-2 16,-1-6 2-16,7-7-6 15,1-1 8-15,21-10 16 16,10-7-3-16,21-9 4 16,13-8-9-16,9-8-14 15,13 2-4-15,4 0-1 16,1 0-4-16,0-4-6 16,-2 1-1-16,-6 0 2 0,-3 6 6 15,-13 16 6-15,-9 9 1 16,-15 17-1-16,-3 3 2 0,-6 8 4 15,-1 3-3-15,-5 5 0 16,-1 7-3-16,-6 13-7 16,-4 5 0-16,4 10 3 15,3 1 1-15,4 2-1 16,7-3 6-16,5-4-5 16,3-4-1-16,4-6 4 15,1-4-1-15,5-7 3 16,4-2-3-16,2-10 0 15,-1-3-1-15,-1-10 1 16,-5-2 6-16,1-6 0 16,1-4 1-16,-4-8 0 15,2-5-1-15,-5 3-1 16,-3 8 3-16,-4 8-5 16,-7 10 3-16,3 9 0 15,-6 2-4-15,-13 8 0 16,-3 5-8-16,-11 4-2 15,1 3 4-15,10-2 3 0,5 1 3 16,10-4-2 0,8-4-7-16,17 2-9 0,9 1 4 15,7 0 4 1,0-1 4-16,-4 3 6 0,-6 2 1 16,-10 6 3-16,1-2-1 0,-17 2-1 15,-4-3-3-15,-6-7 2 16,-6 0-1-16,-8-9-1 15,1-4-6-15</inkml:trace>
  <inkml:trace contextRef="#ctx0" brushRef="#br0" timeOffset="15631.74">23356 510 1263 0,'7'5'414'16,"10"3"-373"-16,21 1-416 16</inkml:trace>
  <inkml:trace contextRef="#ctx0" brushRef="#br0" timeOffset="16482.9">24171 336 1017 0,'-4'1'365'0,"-10"8"-290"16,-3 9-73-16,0 15-6 16,-1 2 5-16,5 13-2 15,4 2 3-15,-1 0 1 16,2 2-4-16,3 0 1 15,3 1 2-15,4 2 7 16,5-2 3-16,3-8-2 16,5-8-5-16,5-15 2 15,4-4 3-15,8-11 10 16,0-4 1-16,3-7-4 16,3-5-4-16,-7-12-3 15,-3-3 1-15,-10-11 0 16,-10-6-2-16,-4-3-5 15,-2 2 0-15,-6 9-2 16,3 6-1-16,-9 13-1 16,2 3-4-16,-6 7-2 0,-3 0 1 15,-9 4 0-15,3 5 0 16,0 8-4-16,4 7 0 16,10 5 2-16,2 3 4 15,9 2 1-15,3 3-1 0,12-4-1 16,7-2-7-16,6-8 4 15,4-3 4-15,7-4 4 16,-3-8 6-16,6-5 6 16,-2-7 7-16,-4-11 3 15,2-2-1-15,-2-5 5 16,-3-4-1-16,-5-7 1 16,-1-1 1-16,-12 4 1 15,-3 5-6-15,-12 14 0 16,-8 4-4-16,-8 5-18 15,-5 4-5-15,-10 2-17 16,-4 2-4-16,0 4 8 16,8-4 1-16,13 4 10 15,8-4 1-15,9 1-23 16,2 7-1-16,12 4-4 16,6 6 2-16,2 12 22 15,-1 3 2-15,-4 11 4 0,-9 3 1 16,-6-6 2-16,-3-1 2 15,-5-14 2-15,2-5 5 16,6-8 17-16,1-5 6 16,11-5 20-16,5-1 0 15,10-6-14-15,5-4-9 0,5-7-18 16,-4-5-8-16,-4-2-4 16,-9 2 1-16,-12-7-14 15,-5 0-21-15,-9-9-48 16,-3-5-164-16</inkml:trace>
  <inkml:trace contextRef="#ctx0" brushRef="#br0" timeOffset="16717.78">23831 587 1333 0,'5'0'441'0,"7"-1"-421"15,24-3-33-15,17 0 0 16,25-8 13-16,10-3 9 16,8 2 2-16,-1-3-23 15,-4 6-83-15,-9 1-333 16</inkml:trace>
  <inkml:trace contextRef="#ctx0" brushRef="#br0" timeOffset="21500.86">6037 2023 1097 0,'-6'-3'438'0,"-10"-6"-276"16,10 15-124-16,1 10-21 16,5 20-20-16,4 18-6 0,5 15 7 15,0 3 2-15,3 2 1 16,0-5 3-16,-1 0-1 16,-1-3 0-16,-3-8-3 15,-3-7 2-15,0-23-3 16,-2-4-2-16,-1-17-15 15,-1-10-29-15,-6-23-298 16</inkml:trace>
  <inkml:trace contextRef="#ctx0" brushRef="#br0" timeOffset="21916.52">5914 2122 1000 0,'1'-10'375'0,"7"-10"-294"15,7 1-10-15,18 2-32 16,5 2-15-16,13 2-15 16,4 1-9-16,-3 10 1 15,0 3-1-15,-6 14 1 0,-4 8-1 16,-17 12-1 0,-13 8-1-16,-23 5-6 0,-10 2 5 15,-13-5 0-15,-6-7-3 16,-5-4 6-16,-4-6 1 0,1-4 1 15,4-2 1-15,5-7 1 16,10-3-2-16,8-9 2 16,6-3 0-16,13-7-17 15,10-2-8-15,14-2-3 16,10 0 6-16,9 11 22 16,3 4 11-16,5 16 6 15,-1 8-3-15,5 10-4 16,-5 0-3-16,-6 2-1 15,-7-5-2-15,-15-8 0 16,-7-5 3-16,-8-9-2 16,-1-3 2-16,-4-6-22 15,1-2-26-15</inkml:trace>
  <inkml:trace contextRef="#ctx0" brushRef="#br0" timeOffset="22269.49">6553 2340 1392 0,'0'1'479'15,"0"5"-452"-15,-1 9-21 0,5 11-23 16,-1 4-7-16,2 7-8 16,5 1-2-16,-1 1 11 15,0-2 2-15,2-12 16 16,1-3 1-16,11-15 4 15,4-2 5-15,12-10 1 16,4-8 3-16,0-3-3 16,-1-2-6-16,-5 6-3 15,-4 6-6-15,-8 12-2 16,-4 7 8-16,-9 14 3 16,-4 4-2-16,-11 1 3 15,-8-1 1-15,-14-7 0 16,-5 0 3-16,-13-6 2 15,-3-5-4-15,-5-4 3 16,-3-5-12-16,3-8-46 16,6-2-34-16</inkml:trace>
  <inkml:trace contextRef="#ctx0" brushRef="#br0" timeOffset="22494.17">6546 2356 1254 0,'17'-56'411'15,"0"63"-413"-15,7-3-13 16,13 1 8-16,8-6 5 16,7-4 3-16,8 0 22 15,-8-2-1-15,-4 1 2 16,-9-2-13-16,-4 0-61 15,-4 1-226-15</inkml:trace>
  <inkml:trace contextRef="#ctx0" brushRef="#br0" timeOffset="22801.87">7628 2272 515 0,'-3'0'322'16,"-6"-1"37"-16,2 1-172 0,7 0-85 15,6 2-24-15,12-2-29 16,7 0-5-16,10-2 3 15,0-1 3-15,10 0-25 16,-5 3-7-16,-6-1-15 16,-2 1-12-16,-10 1-41 15,-4-2-51-15</inkml:trace>
  <inkml:trace contextRef="#ctx0" brushRef="#br0" timeOffset="23031.75">7578 2469 974 0,'0'4'377'0,"0"8"-210"0,9 0-167 16,10-2 9-16,9 2 20 15,10-8 37-15,3-1 17 16,1-3 9-16,-5-4-7 15,0 2-30-15,-2-1-12 16,-8 1-27-16,-4 1-16 0,-11-2-54 16,-5-1-38-16,-5 2-147 15</inkml:trace>
  <inkml:trace contextRef="#ctx0" brushRef="#br0" timeOffset="24616.67">9242 1925 1128 0,'2'-6'382'16,"1"-5"-363"-16,-2 4-9 0,-2 3-4 16,-7 3 4-16,-5 2-3 15,-4 4 3-15,-6 10 7 16,-3 5 1-16,-6 19 13 15,4 15 3-15,7 18-1 16,9 3-10-16,15-4-13 16,9-10-5-16,19-14-2 15,5-6-1-15,12-12 2 16,3-2 0-16,1-13-5 16,-1-7 3-16,-2-10 1 15,1-7-2-15,-7-10 1 16,-2-3 2-16,-2-5 4 15,-5-3 5-15,-10-7 9 16,-7-6-3-16,-14-15 2 16,-8-6-7-16,-16-3-2 15,-6 2-2-15,-17 19 11 0,-7 10 5 16,-6 16-5-16,-7 9-2 16,-6 11-14-16,-4 5-8 15,0 8-18-15,9 3-9 16,15 4-48-16,16 1-20 15,24 5-222-15</inkml:trace>
  <inkml:trace contextRef="#ctx0" brushRef="#br0" timeOffset="24952.37">9942 1942 586 0,'22'-58'293'16,"-32"51"-73"-16,3 3-96 16,3 2 18-16,2 2-40 15,3 3-24-15,0-1-33 16,0-1-11-16,12 28 2 0,44 37 1 15,-16-15-10-15,6 5-10 16,4 0-7-16,-3-2-6 16,-7-9 1-16,-6-9-1 15,-11-10-5-15,-7-6-3 0,-8-9-25 16,-7-8-22 0,-2-6-88-16,-2-9-286 0</inkml:trace>
  <inkml:trace contextRef="#ctx0" brushRef="#br0" timeOffset="25144.26">10251 1894 1029 0,'-18'18'379'16,"-10"15"-267"-16,-13 15-106 15,1 10 2-15,-6 9-2 16,3-3-1-16,1-5-5 15,1-8 0-15,8-16 0 16,-1-6-2-16,11-7-13 16,4-5-70-16</inkml:trace>
  <inkml:trace contextRef="#ctx0" brushRef="#br0" timeOffset="26089.1">10879 1755 602 0,'-55'-4'230'15,"47"4"-177"-15,-1 1-32 16,4-2-3-16,1 2 11 16,0-1 30-16,0 0 14 15,4 0 13-15,0 0-4 16,0 0-12-16,0 0-14 0,0 0-27 16,0 0-9-16,0 0-17 15,1-5 0-15,2 0 2 16,1-4 2-16,23-25 7 15,-7 29 4-15,6-1-2 16,6 5 1-16,2 0-8 16,8 0 0-16,6 1-1 15,1 0-8-15,3 0 4 16,-4-1-3-16,-4-1-3 16,-5-2 2-16,0-2-1 15,-4 2 1-15,-4-2 5 16,-2-2-1-16,-8 2 0 15,-5-4-5-15,-9 1-1 16,2 7 2-16,-7 2 4 16,-2 0 1-16,0 3-4 15,0-2 0-15,0 0-6 16,-7 5-2-16,-16 17 7 16,-29 39-1-16,26-17 9 15,1 5 6-15,-5 2-3 0,2 3 4 16,1 2-4-16,-1 3 2 15,5-1 5-15,2-4-7 16,4-10 1-16,0-9-1 0,4-12-2 16,2-4 1-16,1-14-4 15,7-1 0-15,3-4-2 16,-1-3 2-16,2 2-17 16,0 0-21-16,0-6-90 15,3-15-170-15</inkml:trace>
  <inkml:trace contextRef="#ctx0" brushRef="#br0" timeOffset="26749.83">11890 1889 689 0,'-6'-3'361'0,"1"-1"-75"0,-6-2-163 16,4 1-40-16,1-2-41 15,0-2-15-15,2 0-6 16,2-3-4-16,7-3 5 15,-2-2-1-15,15-4-7 16,0 2 2-16,4 0-13 16,9 5 1-16,4 3 1 15,1-2-5-15,7 8 3 16,-2 2-3-16,-5 7-2 16,-1 9 2-16,-8 11 0 15,-4 6 0-15,-13 14 0 16,-9 0 0-16,-12 2 0 15,-12 3 1-15,-7-3-1 16,-6-1 3-16,-6 1 1 16,-1-4 2-16,-4-10 1 15,1 1 1-15,2-10 3 16,0-7-3-16,10-8 2 16,5-2-3-16,9-6-6 0,8-1 3 15,5-3-2-15,4 2 1 16,7-1 0-16,6-4 2 15,10 4 0-15,6-3-2 16,11 3 4-16,3-1 4 0,16-6 28 16,7 5 13-1,2-4 3-15,3 2-6 0,-12 6-25 16,-9-1-11-16,-16 3-7 16,1 3 1-16,-17 3-5 15,-5-1-2-15,-3-3-26 16,-10-2-23-16,3-1-43 15,-3-1-22-15</inkml:trace>
  <inkml:trace contextRef="#ctx0" brushRef="#br0" timeOffset="28482.64">12535 1723 1071 0,'1'-1'371'0,"11"-4"-339"15,8-1-23-15,24-7-7 16,7-2 3-16,6-4 26 16,0 5 5-16,-8 10-7 15,-4 4-4-15,-9 8-15 16,-1 7-9-16,-13 9 6 16,-6 2-4-16,-13 6-4 15,-4-1 1-15,-11-3-2 16,-6-3 2-16,-11-2 1 15,-7-5 2-15,-6-2-3 16,0-1 0-16,9-7 1 16,8 1-3-16,11-9 5 15,7 0-2-15,8 0-9 0,7-2 0 16,10 2-5-16,8-3 4 16,9 4 8-16,2 4 1 15,7 2 0-15,3 8-2 16,-2 2 6-16,-2 4-7 0,-11 3 4 15,-7 0 2-15,-12 1-4 16,-8-1 5-16,-12 2 7 16,-11-3-2-16,-19 0 8 15,-5-3 0-15,-13-4 2 16,-2-2 4-16,5-10 1 16,2 2-3-16,13-6-5 15,6-5-10-15,12 5-9 16,4-2-20-16,9 1-92 15</inkml:trace>
  <inkml:trace contextRef="#ctx0" brushRef="#br0" timeOffset="28952.78">13893 1712 1119 0,'12'-11'379'0,"8"-9"-367"16,-6 2-4-16,-17 10 10 16,-12 4 6-16,-19 14 7 15,-7 10 1-15,-12 16 7 16,-3 10 2-16,2 4-7 15,-3 3 1-15,5-7-18 16,0-3-12-16,3-1-2 16,6-4-1-16,5-4-3 15,7-6 3-15,9-11 1 16,3-8 0-16,14-6 1 16,4-3-4-16,12-2-2 15,15-1 2-15,18-4-1 0,12 1 3 16,10-3 0-16,3-1-2 15,-4 2 2-15,-1 0-2 0,-11 3 0 16,-5 2 0-16,-7 1-2 16,-2 1 4-16,-6-2 0 15,-4 2 1-15,-9-2-1 16,-4 1-3-16,-8-1-29 16,-1-1-20-16,-8-3-229 15</inkml:trace>
  <inkml:trace contextRef="#ctx0" brushRef="#br0" timeOffset="29219.41">13713 1738 1277 0,'3'0'451'0,"6"2"-408"16,4 11-19-16,5 10-21 15,3 6-2-15,0 12-3 16,-2 1 4-16,-7 8 0 0,-5 6 4 16,-2 8 3-16,2 5-2 15,3-3 3-15,-3-6-2 16,2-16-5-16,-7-9 1 16,1-10-5-16,0-2 1 15,-3-7-4-15,1-5-23 0,-3-10-234 16</inkml:trace>
  <inkml:trace contextRef="#ctx0" brushRef="#br0" timeOffset="31633.05">14656 1634 869 0,'5'-5'375'15,"1"-2"-122"-15,-2 2-249 16,-2 3 3-16,-3-1 15 16,1 3 13-16,0 0 9 15,-11-3 4-15,-44-3-6 16,23 12-4-16,-4 16-7 0,-4 8-13 15,-2 14-10-15,2 5-5 16,7-1 0 0,9 1 3-16,9-6 0 0,7-5 1 15,14 2-3-15,8-4 2 16,19-3-1-16,9-1-3 16,6-10 2-16,2-7 1 0,3-13-5 15,0-5 3-15,-2-13-2 16,4-2-1-16,1-5 1 15,-6-6 3-15,-6 0 1 16,-8 0 3-16,-21-4 9 16,-6 1-1-16,-14-12 1 15,-10-2 2-15,-10-7 0 16,-7 3-1-16,-11 8-2 16,-2 6-1-16,-4 18-9 15,0 8-6-15,3 14-7 16,4 3-18-16,5 6-30 15,11 3-17-15,14 2-56 16,8 3-113-16</inkml:trace>
  <inkml:trace contextRef="#ctx0" brushRef="#br0" timeOffset="32133.84">15286 1631 1235 0,'-8'-2'426'0,"-7"-4"-402"15,2 0-15-15,5-2 5 16,1 0-1-16,3-3 5 16,4-1-1-16,15 0-11 15,9 2-4-15,16 3-7 16,5 7 2-16,0 7 1 15,-6 3-4-15,-7 13-10 16,-5 4 0-16,-8 9 1 16,-5 7 2-16,-9 4 6 15,-6-1 0-15,-14-1 0 16,-8-4 6-16,-13-3 2 16,-5-3 0-16,-9-5-1 15,3 0 0-15,1-7 0 16,1-4 1-16,16-4 6 15,1-6-6-15,15-5 2 0,10 0 2 16,6-4-7 0,9 1 3-16,12-1-2 15,7-1-2-15,18-3 7 0,6 2 4 16,6-4 16-16,6 0 8 16,-2 0 14-16,-8-1-6 0,-6 1-13 15,-12 3-9-15,-14 2-18 16,-6 1 1-16,-11-1-23 15,-2 0-20-15,-9-6-58 16</inkml:trace>
  <inkml:trace contextRef="#ctx0" brushRef="#br0" timeOffset="32555.86">16151 1601 989 0,'0'-4'442'15,"-2"-2"-107"-15,-1 5-374 16,3 1-4-16,0 1-3 16,-19 1 16-16,-35 13 28 0,27 5 7 15,2 21 6-15,4 7-2 16,9 10-5-16,2 2-3 15,14-11-1-15,7-4 2 16,10-9 0-16,4-6-2 16,5-10 1-16,-1-6-2 0,5-13 18 15,1-5 15-15,7-11 6 16,2-3-1-16,-7-7-14 16,1-3-7-16,-17-7-4 15,-5-5 2-15,-13-12-3 16,-9-7-4-16,-14-2-4 15,-5 4 1-15,-12 16 6 16,1 12 2-16,-4 19-4 16,-1 5-9-16,4 8-36 15,3 4-22-15,10 4-86 16,4 0-278-16</inkml:trace>
  <inkml:trace contextRef="#ctx0" brushRef="#br0" timeOffset="32983.11">17253 1519 1267 0,'-11'-6'419'16,"-7"-2"-395"-16,-12 8-36 15,-6 0-3-15,-5 8 12 16,-6 1-1-16,0 8 5 16,3 8 5-16,1 11 9 15,6 7-4-15,6 14 4 16,6 2-5-16,10-6-4 16,7-5-3-16,15-14-3 15,5-3-1-15,13-8 1 16,3-1 4-16,12-6 2 15,1-5-1-15,10-11 0 0,-2-1 5 16,9-13 11-16,3-3 10 16,-7-3 22-16,1-8 3 15,-20-8 5-15,-8-12 3 16,-12-15-32-16,-9-3-7 16,-12-1-17-16,-8 13-5 0,-13 17 6 15,-12 7-2-15,-13 16-28 16,-10 1-44-16,-12 9 105 15</inkml:trace>
  <inkml:trace contextRef="#ctx0" brushRef="#br0" timeOffset="34600.28">6278 3377 1133 0,'2'3'387'16,"-4"7"-329"-16,8 23-69 15,0 10-10-15,3 19 5 16,4 3 4-16,-2-2 13 16,1 1 5-16,-3-6 14 15,-1-1-4-15,-5-6 1 16,-2-5-3-16,-1-8-6 16,-3-9 0-16,-1-13-1 15,2-5 0-15,-3-14-18 16,-1-4-22-16</inkml:trace>
  <inkml:trace contextRef="#ctx0" brushRef="#br0" timeOffset="35114.28">6152 3477 1284 0,'5'-3'428'0,"11"-5"-466"16,5-3-6-16,18-4 1 16,6 3 3-16,4 1 39 15,-1 2 9-15,-8 8 8 16,-5 2-1-16,-4 14-3 16,-2 1-7-16,-5 11-5 15,-3 6-3-15,-9-1 0 16,-7 5-1-16,-6-3-3 15,-9-3 3-15,-8 0 1 16,-3-2 3-16,-14-4 7 16,-1-1-3-16,-9 0 0 15,2-4-4-15,-1-5 0 0,5-1 0 16,11-12 0-16,2 1 4 16,15-3-2-16,5-1-2 15,6 0-11-15,8 1-1 16,15 6 0-16,-1 3 1 0,17 10 10 15,4 5-3-15,-1 5 4 16,4 5 6-16,-7 4-2 16,-2-6 2-16,-7-3-3 15,-3-5-3-15,-12-11 5 16,1-2 0-16,-8-5 3 16,-2-2 0-16,-2-2 0 15,-4 0-1-15,1-2 4 16,-1 0 1-16,0 0-12 15,0 0-20-15</inkml:trace>
  <inkml:trace contextRef="#ctx0" brushRef="#br0" timeOffset="35637.11">6763 3788 932 0,'70'-18'312'0,"-67"11"-291"0,2-1 1 16,-1 0 25-16,1-3 34 16,-2-2 9-16,1-1-7 15,-1 1-19-15,3 1-36 16,6 1-9-16,5 4-15 15,3 1-5-15,3 5 1 16,-1 1-3-16,-2 6-1 16,-1 2 1-16,-5 11-5 15,-5 4 0-15,-6 10 1 16,-6 4-4-16,-13 1 3 16,-2 3 3-16,-7-2 1 15,-6-5 5-15,-3-3 2 16,0-6 5-16,-1-9 0 15,4-1-2-15,7-7 1 16,6-3-3-16,12-2 1 16,1-1 0-16,11-3-4 15,7-1 0-15,8-2-3 16,8-7 0-16,8 3 2 0,1-1-2 16,9-2 7-16,4 6 9 15,-4-1 4-15,0 3 2 16,-5 1-4-16,-9-2-8 15,-2-1-3-15,-5 3-15 0,-9-2-60 16,2-3-296-16</inkml:trace>
  <inkml:trace contextRef="#ctx0" brushRef="#br0" timeOffset="35998.71">8214 3429 1109 0,'0'0'383'0,"-7"-4"-322"16,-19-17-80-16,27 25-4 15,10-3 17-15,7 1 10 16,6-2 36-16,8 0 9 0,2 1-9 16,-1-1-6-16,2 0-19 15,-1 1-5-15,-6-1-3 16,-2 0-5-16,-11-1-18 15,2 0-40-15,-2-1-302 16</inkml:trace>
  <inkml:trace contextRef="#ctx0" brushRef="#br0" timeOffset="36200.41">8140 3603 1010 0,'-3'7'356'0,"2"6"-324"15,10 1-30-15,13-6 7 16,7-6 10-16,13-6 28 16,4-5 18-16,8-5 2 15,3 4-4-15,4-2-23 16,0-1-9-16,0-3-53 0,0-1-132 16</inkml:trace>
  <inkml:trace contextRef="#ctx0" brushRef="#br0" timeOffset="36698.9">10380 3088 1322 0,'5'0'448'16,"3"-7"-414"-16,0 8-31 16,-3 2-3-16,-8 2-6 15,-3 2-3-15,-11 11 6 16,-10 10 3-16,-8 14 11 15,-6 4 6-15,-4 4-7 0,-3-3-5 16,-4 1-3-16,2-4-2 16,5-9 0-16,10-4 5 15,17-13-2-15,3-10 1 16,12-3-2-16,2-3 1 0,7-4-3 16,11 0 0-16,17-3 2 15,7-1-3-15,17-3 1 16,4 0-2-16,4 4 2 15,1-1 2-15,-5 6 3 16,1-1 5-16,-2 1-3 16,-4 0 2-16,-9 1 0 15,-5-1-3-15,-19-3-9 16,-6 1-14-16,-12-8-54 16,-7-2-225-16</inkml:trace>
  <inkml:trace contextRef="#ctx0" brushRef="#br0" timeOffset="36951.18">10341 3094 1137 0,'3'0'416'0,"-1"-1"-280"15,12 15-142-15,-1 5-4 16,5 10 5-16,3 5 7 15,-11 6 29-15,4 9 13 0,-10 6 31 16,3 9 6-16,0 7-24 16,4-1-15-16,2-5-23 15,-8-11-12-15,-4-14-3 16,0-7 4-16,-1-10-3 16,-2-4-14-16,2-13 43 15</inkml:trace>
  <inkml:trace contextRef="#ctx0" brushRef="#br0" timeOffset="38132.86">3461 5380 1275 0,'50'-64'445'0,"-47"45"-397"15,1 5-12-15,-1-4-23 16,-2-2-3-16,-6-3-7 0,-7-4 1 16,-12 9 0-16,-7 1 0 15,-6 11 4-15,-1 9-3 16,-1 13-3-16,4 7-2 16,8 16-4-16,3 0 2 0,9 3-5 15,6-2-4-15,6-10-14 16,3-6-8-16,10-13-4 15,2-7 8-15,8-6 14 16,6-6 4-16,1-7 12 16,3 1-1-16,-3-3 5 15,-2 6 2-15,-1 11 1 16,-2 1-3-16,5 16-3 16,-3-1 1-16,5 6-3 15,-1 2 2-15,3-6-2 16,-3-4 1-16,0-13-5 15,-3-6-6-15,2-15-34 16,1-6-81-16,-6-17-237 16</inkml:trace>
  <inkml:trace contextRef="#ctx0" brushRef="#br0" timeOffset="38517.08">3761 5082 381 0,'-11'-27'301'16,"-10"-21"17"-16,-7-4-91 15,-1 2-40-15,-7 4-65 16,-1 8-37-16,-9 19-29 0,-5 14-16 15,-12 21-26-15,-1 8-2 16,-7 16-13-16,2 5-3 16,10 13 7-16,3 7-1 15,7 21 3-15,5 8 5 0,9 3-5 16,6 0 2-16,22-12-4 16,13-6-1-16,18-9-2 15,13-7 2-15,18-18 1 16,6-10-3-16,21-25 9 15,10-10-1-15,15-22 7 16,5-17 7-16,-1-15 14 16,-3-7 16-16,-11-7 22 15,-10 1 5-15,-21-12 8 16,-17-5-16-16,-28-13-20 16,-15-5-15-16,-25 4-24 15,-17 5-4-15,-33 18-8 16,-15 7 4-16,-26 30-4 15,-11 12 0-15,-9 26-21 16,0 12-35-16,17 19-85 16,7 7-41-16</inkml:trace>
  <inkml:trace contextRef="#ctx0" brushRef="#br0" timeOffset="40383.65">5861 5095 804 0,'-89'-52'353'15,"81"41"-214"-15,3 5-17 16,4 3-15-16,-8 1-45 15,6 5-19-15,-6 14-25 16,2 6-6-16,8 21 4 16,-2 10 6-16,6 18 3 15,1 5-4-15,-1 3-6 16,1-3-5-16,-3-6-3 16,8-3-3-16,-1-13-2 15,0-10 1-15,-6-18 0 16,-4-12 0-16,0-10-2 15,-1-5-4-15,-6-10-38 16,-2-6-13-16,-3-11-351 16</inkml:trace>
  <inkml:trace contextRef="#ctx0" brushRef="#br0" timeOffset="40684.04">5691 5136 979 0,'4'-4'321'0,"5"-10"-324"15,2 4-1-15,1 1 7 16,4 2 20-16,-5 7 23 16,-1 6 6-16,2 16 8 15,3 7-15-15,6 15-10 16,4 8-6-16,1-1-8 15,3-1-9-15,1-5-7 16,1-8 1-16,-1-8-4 16,-5-6 0-16,-1-8 0 15,-6-3-1-15,-3-6-12 16,-2-4-9-16,-2-9-283 16</inkml:trace>
  <inkml:trace contextRef="#ctx0" brushRef="#br0" timeOffset="40949.64">6353 5114 842 0,'-1'0'377'0,"-3"0"-97"0,1 1-328 15,3 0-2-15,0 1 14 16,-27 4 34-16,-39 60 59 15,25-19 11-15,0 11 5 16,6 1-15-16,5-9-34 16,4-7-11-16,8-10-5 15,4-7-8-15,4-7-2 16,4-6-7-16,1-8-77 16,2-3-94-16</inkml:trace>
  <inkml:trace contextRef="#ctx0" brushRef="#br0" timeOffset="41241.75">6338 5159 1163 0,'-1'-1'403'0,"-2"-1"-372"16,1 4-30-16,2-1-4 15,0 0 3-15,-2 29 6 0,-5 49 21 16,4-24 13 0,2 8 5-16,1 0 2 0,3 1-16 15,5 2-10-15,3-5-12 16,-2-1-4-16,2-12-5 16,-3-9 0-16,-2-14 4 15,-3-7-2-15,0-9-2 16,0-3-13-16,1-6-46 15,0-7-2-15</inkml:trace>
  <inkml:trace contextRef="#ctx0" brushRef="#br0" timeOffset="41750.44">6800 5214 1046 0,'0'-2'398'0,"0"-4"-253"15,-3 5-134-15,3 2-10 0,0 0 0 16,-7 3 4-16,-18-2 8 16,-29 54 9-16,30-22 1 15,1 3 1-15,8 5-5 16,4-1-10-16,0 2-4 0,9-3-1 15,0 1-2-15,4-2 1 16,5 2-2-16,5-3-1 16,5-3-3-16,11-5 3 15,4-5-1-15,6-11 4 16,-1-4 1-16,4-10-4 16,2-9 1-16,3-5 4 15,-1-6 5-15,-3-2 8 16,-5-1 1-16,-6-5 11 15,-8 0 6-15,-4-3 18 16,-5-2 1-16,-18-9-10 16,-3-2-11-16,-19-5-26 15,-3-3 2-15,-3-2-9 16,-2 0-1-16,-2 10 3 16,1 8-5-16,-2 19 2 15,0 8 0-15,-3 12-10 16,-1 7-14-16,0 10-52 15,3 7-27-15,15 7-150 16</inkml:trace>
  <inkml:trace contextRef="#ctx0" brushRef="#br0" timeOffset="42265.97">7257 5170 1137 0,'34'-27'380'0,"-35"27"-362"16,1 2-19-16,0 8 12 15,-1 7 6-15,1 14 18 16,0 5 5-16,5 12-1 15,4 1 1-15,3 2-11 16,0-4-3-16,2-4-2 16,2 0-7-16,-2-8-5 15,5 4 0-15,0-4-5 0,0-7 1 16,2 0-6 0,-4-8 0-16,-4-10 0 0,-1-1 2 15,-4-9 14-15,-1-3 13 16,-1-11 11-16,3-9 3 15,1-10-1-15,3-6-10 0,-2-4 7 16,0-7 1-16,3-5 8 16,-5-7 2-16,6-5 1 15,6 3 6-15,-7 8-12 16,6 8-4-16,-8 15-21 16,-4 10-10-16,5 8-39 15,-6 0-42-15,2 8-114 16,-1-6-194-16,-140-130-543 47</inkml:trace>
  <inkml:trace contextRef="#ctx0" brushRef="#br0" timeOffset="43799.71">9590 4774 1333 0,'0'-4'451'0,"0"4"-432"0,4 8-7 16,-2 22-16-16,1 12 1 16,1 17-2-16,-2 7 1 15,-4 9 9-15,0 2 2 0,0-1 3 16,0-1-1-16,5-14-3 15,-3-11-5-15,3-13 4 16,3-7-2-16,-7-15 0 16,6-2-3-16,-5-13-37 15,-3-1-2-15</inkml:trace>
  <inkml:trace contextRef="#ctx0" brushRef="#br0" timeOffset="44299.18">9555 4927 1277 0,'-3'-2'437'0,"3"-1"-425"16,3 3-18-16,-2 0-19 15,11-3 1-15,50-19 13 16,-20 8 9-16,7 0 4 0,3 3-2 15,2 3 4-15,1 2 0 16,-4 7 3-16,-3 5-1 16,-5 8-1-16,-7 9-1 15,-12 6-4-15,-4 3 0 0,-20 7-2 16,-11-3 1-16,-18 2-4 16,-11 1 4-16,-17 1-3 15,-4 0-1-15,-6-3 2 16,0-1-4-16,2-3 8 15,5-4 0-15,9-13 3 16,6-3 0-16,23-9-6 16,6-3 2-16,17-2-16 15,6-4 0-15,15-6 3 16,8 0-5-16,13 1 14 16,6 7 0-16,2 9 6 15,2 3 0-15,-3 11 9 16,-3-2 8-16,-2 5 0 15,-5-1 3-15,-5-4 1 16,-6 4-11-16,-11-7-7 16,-3 2 1-16,-10-6-7 15,0-4 1-15,-2-1-16 0,0-6-9 16</inkml:trace>
  <inkml:trace contextRef="#ctx0" brushRef="#br0" timeOffset="44821.08">10218 5189 966 0,'26'-88'443'0,"-28"82"-94"16,3 2-330-16,11 2-18 15,4-6-1-15,10 0 1 16,2-2 0-16,3 4 1 15,-1 5-1-15,6 2-2 16,-5 8 1-16,-6 3-1 16,-1 6-3-16,-14 5 2 15,-5 2-6-15,-8 2 0 16,-12-8-1 0,7-9-4-16,1-2 1 0,-37 23 0 15,-1-5 1-15,-5-4 6 16,17-15-1-16,8-3 6 15,4 1 0-15,9-9-4 0,4 4 0 16,11-3-15-16,5-1-3 16,13 3 6-16,4-4-1 15,9 5 12-15,1 3 5 16,5 12-5-16,-2 1 4 16,2 9 2-16,1 4 3 0,-12-5-3 15,-2 2 6-15,-15-4 5 16,-10-1 8-16,-13 0 16 15,-8-4 3-15,-13-4 3 16,-6 1-6-16,-1-3-9 16,-6-1-6-16,2-4-8 15,2-4-6-15,3-4-3 16,10-3-7-16,6 1-39 16,5-1-5-16</inkml:trace>
  <inkml:trace contextRef="#ctx0" brushRef="#br0" timeOffset="45107.25">10984 5603 1148 0,'-8'6'432'0,"-6"15"-291"15,-10 7-57-15,-7 11-27 16,2 5 4-16,-8-6-18 16,2-5-8-16,-3-7-18 15,2-7-5-15,8-4-21 16,2-7-45-16</inkml:trace>
  <inkml:trace contextRef="#ctx0" brushRef="#br0" timeOffset="46835.32">11845 4566 1293 0,'0'-1'458'0,"-2"0"-400"15,8 19-39-15,3 13-15 0,2 25-4 16,1 13 2-16,-2 9 7 15,2 1 3-15,-3-8 2 16,-3-7-4-16,0-9-2 16,-6-6-4-16,0-9-4 15,-2-8 4-15,0-15-13 16,2-6-25-16,5-16-23 16,-1-9-175-16</inkml:trace>
  <inkml:trace contextRef="#ctx0" brushRef="#br0" timeOffset="47283.31">11861 4672 1208 0,'0'-2'421'0,"3"-6"-383"15,13-2-24-15,21-4-9 0,10 0-1 16,17-3-1-16,0 5-1 15,-1 7-1-15,-5 4 1 16,-9 6-1-16,-4 6 2 16,-11 8 1-16,-8 5-3 0,-10 8-4 15,-10 2-2-15,-13 10 0 16,-13-1-3-16,-19 0 8 16,-5 2-3-16,-16-10-2 15,2 0 1-15,-9-7-5 16,-3-7 2-16,8-7 5 15,2-4 1-15,18-7 4 16,11-3-2-16,17 0 5 16,9 0-3-16,10-2 1 15,11 0 2-15,13 0-7 16,9 2 1-16,15 7 7 16,4 11 5-16,0 7 7 15,1 5 1-15,-7 6-9 16,-22-12 0-1,-15-12-5-15,0-1-1 0,36 32-2 16,-10-4-1-16,-14-14 1 16,-15-15-2-16,-6-5-2 0,0-2-17 15,2-9-88-15</inkml:trace>
  <inkml:trace contextRef="#ctx0" brushRef="#br0" timeOffset="47732.75">12544 4924 883 0,'1'-2'434'0,"5"-4"-26"16,2 3-392-16,0 5-14 16,1 0-1-16,-6 3-5 15,-1 5-2-15,-2 3 2 16,-4 1 0-16,1 3 4 15,1 0 2-15,0 0-2 16,2 0 0-16,4-2 2 16,0-1 0-16,4-3-2 15,0-2 2-15,4-4 0 16,2-4-2-16,6-3 4 16,3-2-4-16,0-3 1 15,1 3-2-15,0 3-2 16,0 1 4-16,0 5-1 0,2 6 4 15,-5 4-3-15,0 5-2 16,-8 4-3-16,-3-3 2 16,-6 4 2-16,-4-4-2 15,-9 0 6-15,-5-1 4 16,-9-4 3-16,-7-2 3 0,-11-2-3 16,-3-3-3-16,-3-6-13 15,0-1-13-15,8-9-60 16,3-5-92-16</inkml:trace>
  <inkml:trace contextRef="#ctx0" brushRef="#br0" timeOffset="47983.66">12624 4932 1145 0,'6'-24'409'16,"-11"32"-332"-16,4-1-87 16,5-2-7-16,4 1 1 15,7-3 9-15,6 0 6 0,4-5 7 16,10-2 9-16,5-1 3 16,7 0-1-16,2 3-5 15,-1-1-9-15,-5 4-17 16,-5 3-74-16,-3-2-165 15</inkml:trace>
  <inkml:trace contextRef="#ctx0" brushRef="#br0" timeOffset="48192.03">13348 5289 1297 0,'-2'14'459'0,"-6"15"-391"16,-1 0-51-16,-6 2-17 16,-4-1 2-16,-5 1 3 15,-3-1-3-15,-3-5-1 16,1 1 2-16,2-8-9 16,4-4-31-16</inkml:trace>
  <inkml:trace contextRef="#ctx0" brushRef="#br0" timeOffset="49165.63">14252 4222 1142 0,'-1'-2'415'0,"-3"-5"-334"16,1 7-70-16,3 7-20 15,0 3-3-15,-1 11-3 16,-2 11 7-16,0 23 8 16,-5 6 10-16,7 17 10 15,1-6 0-15,1 2 1 16,4-1-7-16,-3-12-12 0,-2-2 0 15,-2-21-2 1,-1-10-1-16,-2-15 4 0,4-3 5 16,0-10 11-16,1-1 5 15,0 0 5-15,1 1-3 16,0 0-12-16,0 0-3 16,0 0-11-16,8-6-1 0,13 2 2 15,31-27-1-15,-22 31 0 16,-1-3 0-16,8 2-1 15,2 0 1-15,-1-3 2 16,-1 1 1-16,-7 0-10 16,-5-1-15-16,-7 2-28 15,-4-6-24-15,-4-6-339 16</inkml:trace>
  <inkml:trace contextRef="#ctx0" brushRef="#br0" timeOffset="49666.05">15119 4314 1232 0,'1'-3'416'0,"2"-4"-389"16,-3 3-21-16,1 3-1 15,-4-3 12-15,3 4 0 0,0 0-3 16,-15-1 7-16,-39 7-6 16,24 7-2-16,0 11 0 15,1 8-5-15,3 3-7 16,3 3 1-16,9-1 1 16,5-3-2-16,14-8-1 15,5-3-3-15,8-7-3 16,4-3 2-16,5-3 0 15,4 1 0-15,6-4 4 16,1 2-1-16,3 1 0 16,0 2 1-16,1 8-2 15,-3-3 2-15,-8 5 0 16,-7-2-3-16,-13-4 1 16,-7 0-5-16,-7-2 1 15,-8 2 6-15,-13 4 2 16,-8 3 8-16,-8-7 5 15,-1-2-2-15,0-8-3 0,0-5 0 16,4-2-8 0,17-4-7-1,10 2-30-15,-1 0-46 0</inkml:trace>
  <inkml:trace contextRef="#ctx0" brushRef="#br0" timeOffset="50070.2">15559 4199 1254 0,'0'0'425'0,"0"0"-414"15,1 2-18-15,-1-1-7 16,0 1 1-16,-1 28 6 15,-8 50 7-15,1-20 10 16,1 6 4-16,0-1 11 16,-1-2-4-16,5-7-9 15,0-7 3-15,2-8-13 16,1-5-1-16,2-13 4 16,1-5-4-16,3-7 0 0,-2-3 3 15,6-7-1-15,4-1 4 16,11-4 1-16,9-4-3 15,10 0-1-15,4-2-2 16,5-2-1-16,-4 2 0 16,-3 2-1-16,-3 1 2 0,-12 2 9 15,-1 2 0-15,-10 0 1 16,-8 3-3-16,-9-1-36 16,-4-4 3-16</inkml:trace>
  <inkml:trace contextRef="#ctx0" brushRef="#br0" timeOffset="50515.96">17027 3989 680 0,'0'-11'370'15,"0"-9"-87"-15,1 10-107 16,-1 5-26-16,0 9-71 16,1 14-20-16,-1 18-41 15,3 12-7-15,4 23 4 16,1 7-3-16,3 13 1 16,3 3-9-16,0-11-4 15,-1-7 4-15,-5-21-4 16,-3-10 4-16,-4-14-3 15,-1-5-4-15,7-14-50 16,-7-3-8-16</inkml:trace>
  <inkml:trace contextRef="#ctx0" brushRef="#br0" timeOffset="50782.66">17376 3898 1373 0,'5'7'460'0,"1"11"-441"0,1 24-17 15,-1 8-5-15,-2 18 2 16,-4 4-4-16,0 9 1 16,-1 3 3-16,-2-4-1 15,3-6 2-15,0-16 2 16,0-9 0-16,0-14 1 15,1-5-1-15,-1-11-25 16,-1-4-26-16,1-12-170 16,-2-6-200-16</inkml:trace>
  <inkml:trace contextRef="#ctx0" brushRef="#br0" timeOffset="51116.83">16626 4230 1240 0,'2'2'372'0,"1"0"-398"16,4 5-32-16,5-1 1 15,4-5 57-15,6-2 15 16,16-5 34-16,5-2 15 0,21-5 6 15,7 3-10-15,15-3-16 16,8 2-10-16,2 2-17 16,-1 0 4-16,-11 3-4 15,-10-1-4-15,-16 4-5 16,-12-2-5-16,-13 2-2 16,-7-1 2-16,-20-1-1 15,3 2 7-15,-9 0-1 16,-3 1-15-16,-2-5-49 15,-10 1-65-15</inkml:trace>
  <inkml:trace contextRef="#ctx0" brushRef="#br0" timeOffset="51414.01">16584 4562 1153 0,'15'3'362'0,"10"1"-385"15,22-4-12-15,9-4 19 0,13-6 16 16,2-4 31-16,4 1 45 16,-1-2 25-16,4 2 17 15,6 0-17-15,0-2-33 16,1 0-21-16,-13 2-28 15,-12 3-5-15,-20 6-13 16,-14 3-1-16,-13 0 5 16,-8 0-5-16,-6 1-27 15,0-5-25-15,1 5-200 16</inkml:trace>
  <inkml:trace contextRef="#ctx0" brushRef="#br0" timeOffset="52198.71">18102 3890 907 0,'0'1'321'0,"0"0"-263"0,0 0-50 16,0 1 1-16,0-1 12 15,0 0 15-15,1 0 19 16,7-1 6-16,21-5-8 16,37-7-11-16,-23 6-17 15,-3-1-13-15,-2-2-4 16,-4 4-1-16,-11 2-2 15,-4-1 2-15,-6 4-7 16,-4 2-1-16,-4 3-1 16,-4-1 2-16,-5 6 1 15,-3 4-1-15,-5 11 0 16,-4 4 1-16,-7 8 3 16,-2 3-2-16,-8-4 3 15,-2 1-5-15,2-7 0 16,-3-5 0-16,9-7 1 15,5-5 3-15,8-7-1 16,7-2 1-16,7-1-4 0,0-3 0 16,1 0 0-16,0 0 6 15,0 0-3-15,2 0 0 16,21-1 2-16,29-7-3 16,-23 6 4-16,1-2-2 0,-2 4-2 15,3 3 1-15,-9 0 0 16,-1 5 1-16,-6 7 2 15,-2 4-2-15,-5 6-3 16,-3 5 5-16,-5 4-6 16,-3 4 2-16,-6-2 1 15,-2-2 1-15,-7-8 2 16,-2-4-2-16,-11-1 3 16,-4-5 1-16,-10-4 2 15,-4-4 4-15,-1-7 13 16,1-1 1-16,5-5 17 15,3-1 2-15,10-5-4 16,7 0-1-16,9 1-19 16,2-3-10-16,4 5-70 15,-2-8 108-15,-25-229-1069 32</inkml:trace>
  <inkml:trace contextRef="#ctx0" brushRef="#br0" timeOffset="74999.03">14550 6100 1044 0,'6'2'349'0,"8"-7"-344"16,6-6-4-16,0-15 4 15,1-6 2-15,-3-10 13 16,-2-3 11-16,-3-4 13 16,3-6-2-16,-2-8-14 0,-4-3-5 15,-5-8-20-15,-3 3 3 16,-2 14-6-16,2 9-1 16,-7 23-4-16,-3 12-1 0,-9 13 2 15,-5 12 3-15,1 13 6 16,0 7-3-16,7 18 4 15,1 7-6-15,8 10 0 16,0 3 2-16,5-7-2 16,4-5 3-16,4-12 1 15,5-6-7-15,5-8 2 16,4-6-1-16,2-11-2 16,1-5 4-16,0-18-2 31,-13 4 1-31,0 0-5 0,38-22-8 0,-1-11 4 15,-2-4-7-15,-27 1 5 16,-5 4 7-16,-4 13-4 16,-4 4 4-16,-5 20-2 15,-1 13 1-15,-1 11 2 16,-2 10 6-16,-1 5 5 16,3-2-3-16,0-4 1 15,7-5 0-15,7-7-3 16,3-3 1-16,6-12-3 0,1-3 0 15,4-9 0-15,3-5 0 16,0-3 3-16,0-7-3 16,-8-3-1-16,1-1-1 15,-12-5 1-15,-3-1 1 0,-13 0-5 16,-9-3 3-16,-3 4 5 16,0 8 5-16,3 15 0 15,1 5 4-15,-5 13-20 16,0 0-20-16,3 5-108 15,2 4-123-15</inkml:trace>
  <inkml:trace contextRef="#ctx0" brushRef="#br0" timeOffset="75665.48">15641 5655 857 0,'3'-2'302'0,"0"-1"-264"16,-3 3-14-16,0 1-7 0,-3 2-6 16,-25 16 4-16,-32 38-4 15,31-28 4-15,0 0 3 16,10-6-5-16,3-3-5 16,12-4-22-16,4-4-12 15,6-9-24-15,3-3-4 16,3-10 15-16,3-4 11 0,3-7 22 15,0-5 9-15,-1 1 17 16,0 0 7-16,-1 7 7 16,-1 5 0-16,1 18-10 15,1 14-1-15,0 17 23 16,-1 11 7-16,9 12 3 16,-7 1-1-16,-4 6-32 15,5 2-9-15,-16-6-8 16,-1-2-6-16,-4-12 5 15,-12-8-4-15,-7-13 4 16,-2-6 3-16,-9-13-5 16,-3-5 3-16,1-7-8 15,-2-9-7-15,3-8-2 16,4-4 2-16,9-6 0 16,7-3 3-16,19-3-6 15,11-6-8-15,16-4-15 16,7-1-4-16,11-2 8 0,1 3 4 15,4 4 24-15,-2 0 0 16,-5 5 2-16,-4 0 2 16,-12 3 0-16,-7 4 3 0,-14 9 4 15,-4 6 10-15,-9 7 11 16,-4 3 0-16,-6 6-3 16,-1 4-7-16,-2 9-12 15,-3 2-2-15,5 7 1 16,4 4-5-16,3 1 0 15,7 1 3-15,6-2-1 16,1-4 0-16,6-3 1 16,-1-6-3-16,3-4 1 15,-3-6 1-15,-1-8-102 16</inkml:trace>
  <inkml:trace contextRef="#ctx0" brushRef="#br0" timeOffset="75812.48">15944 5542 1357 0,'-23'-34'408'0,"31"45"-480"16</inkml:trace>
  <inkml:trace contextRef="#ctx0" brushRef="#br0" timeOffset="76633.25">16230 5547 1136 0,'-1'1'375'0,"-5"3"-377"15,-2 6-13-15,-10 10 1 16,-7 4 6-16,-1 13 8 15,-3 1 11-15,5 4 13 16,9 0-1-16,6-6-3 16,6-3-6-16,8-12-6 15,6-3-7-15,12-11 2 16,6-7-1-16,14-9-5 16,7-7-3-16,11-4-17 15,1 0-1-15,-3-5-19 16,-1 2-2-16,-5-2 12 15,-7-1 4-15,-7 5 20 16,-8-2 10-16,-12 7 10 0,-4 1 4 16,-10 5 22-16,-2 2 6 15,-7 1 4-15,-4 1-4 16,-8 4-18-16,-2 1-8 16,-10 4-13-16,-2 7 3 0,-5 5-1 15,2 5-6-15,5 7 3 16,7 1 0-16,7-1-3 15,5-4 0-15,9-6 0 16,1-1-4-16,7-7 2 16,3-3 2-16,7-2-1 15,3-8-3-15,3-7 0 16,1-5 4-16,1-8 2 16,-3-1 2-16,-1 2-2 15,-4 2 0-15,-6 8-1 16,-5 4 1-16,-6 10-2 15,3 8-5-15,0 7 0 16,3 6 5-16,0 3 2 16,2-5-1-16,-5-2-1 15,10-5-1-15,-1-10 1 16,1-2 3-16,2-9-2 16,-4-5 2-16,4-10-2 15,-5-5-1-15,1-13 1 0,-5-8 2 16,-3-7 1-16,0-3-4 15,-3-8-6-15,2-3-6 16,-1 4 1-16,0 7 3 0,-3 26 7 16,1 17-1-16,-6 29 0 15,-4 14 0-15,2 30 11 16,-4 6 9-16,2 10 10 16,4 5 2-16,6-4-5 15,6-6-6-15,11-8-7 16,4-11-4-16,3-22-8 15,2-6 5-15,0-19 5 16</inkml:trace>
  <inkml:trace contextRef="#ctx0" brushRef="#br0" timeOffset="78183.52">17846 5384 1159 0,'0'0'405'0,"0"0"-369"16,-8-3-21-16,-10-2-12 15,-33-25-2-15,17 37-7 16,-6 5 3-16,0 5 3 16,5 4-4-16,13 2 8 15,5 0-2-15,17-1-5 16,5-1 3-16,15 0-6 15,6 0 5-15,15 0 1 16,1-1 0-16,-2 0 4 16,-2 1-6-16,-15-3 0 15,-8 2-2-15,-15-1-2 16,-8-1 3-16,-15-1 1 16,-4-1 1-16,-7-8 2 15,-1-6 5-15,4-6 0 16,4-10-2-16,12-2-4 15,9-5-6-15,13-1-19 16,15-3-18-16,11-4-24 16,11-2 1-16,11-5 13 0,-2 0 19 15,5-7 24-15,-2-2-6 16,-5-9-48-16,-4-5-14 16,-10 5 3-16,-10 1 12 0,-6 16 55 15,-13 8 30-15,-9 15 50 16,-6 4 14-16,-15 8 19 15,2 5-9-15,-10 9-41 16,1 6-16-16,2 11-19 16,3 5-3-16,10 10-12 15,2 3 2-15,8 4-2 16,4-1-1-16,5-3 4 16,3-3-4-16,3-5 1 15,4-4-5-15,-1-4-1 16,1-3 1-16,-3-10 0 15,-2-5 2-15,-3-9 1 16,-1-4 0-16,-1-8 3 16,2-7 4-16,5-6 1 15,-1-9 1-15,9-2-3 16,-2-1-2-16,5 9-1 16,2 6-6-16,-1 11 0 0,0 7-5 15,-7 13-1-15,1 5 8 16,-3 8-2-16,1 0 2 15,-5 0 3-15,-1-3-5 16,-2-8 0-16,-2-4 4 16,0-6-5-16,2-5 4 0,3-4-1 15,1-2-2-15,3-6 1 16,2-2-8-16,-1-8-12 16,0-5-3-16,-1-6 3 15,-2-6 0-15,1-12-1 16,-1-9-4-16,0-14-32 15,2-3 4-15,-7 11 11 16,3 14 13-16,-7 29 49 16,-1 10 5-16,-2 17 8 15,-9 10-3-15,1 16-20 16,-7 8-3-16,-1 17-2 16,4 5-1-16,-1 7 14 15,4 3 4-15,5-1 4 16,1-2-1-16,5-8-12 15,6-5-5-15,7-11-7 16,7-8 0-16,5-17 2 16,1-8 0-16,2-14-16 0,0-6-17 15,0-7-68-15,-3-6-72 16</inkml:trace>
  <inkml:trace contextRef="#ctx0" brushRef="#br0" timeOffset="78507.69">18451 5409 923 0,'-12'-58'388'0,"7"58"-194"16,-1 5-119-16,-1 5-51 16,-4 6-1-16,-2 10-10 15,1 0-1-15,3 5-3 16,2-3-5-16,3-1 3 15,1-5 1-15,2-10-30 16,-2 0-42-16,2-9-229 16</inkml:trace>
  <inkml:trace contextRef="#ctx0" brushRef="#br0" timeOffset="78700.77">18334 5219 1285 0,'-4'-75'442'0,"4"75"-401"15,1 0-34-15,3 3-29 16,-3-2-22-16,1 0-123 16,-1 0-119-16</inkml:trace>
  <inkml:trace contextRef="#ctx0" brushRef="#br0" timeOffset="79464.95">18624 5095 586 0,'26'-36'285'0,"-40"22"-15"16,6 2-266-16,1 5-1 0,-4 0-1 15,5 5 29-15,-2 2 14 16,1 10 10-16,5 12 7 16,-4 19-18-16,2 15-6 0,2 22-6 15,2 6-6-15,1-1-8 16,0 8-7-16,-3 0-7 15,-3-3-2-15,-1-3-2 16,6-14 0-16,5-24 3 16,1-8 3-16,2-16-3 15,-3-8 0-15,7-10 1 16,8-5-1-16,15-11 2 16,2-7-13-16,2-11-28 15,-7-6-13-15,-10-5-8 16,-4-3 13-16,-15-8 17 15,-4 0 6-15,-14 3 2 16,-8 4-3-16,-11 13 12 16,-8 3 14-16,-4 10 30 15,-1 2 7-15,4 6 3 16,6 1-11-16,13 1-21 16,10 0-3-16,13 2-43 15,11-1-30-15,17-4-75 16,12-2-24-16,22-6 17 0,3-4 27 15,3-5 69-15,-2-5 26 16,-11-7 20-16,-4-4 6 16,-12-3 29-16,-6 2 24 0,-15 1 52 15,-5 7 28-15,-12 6 27 16,-3 5-4-16,1 13-28 16,-8 1-24-16,0 12-48 15,1 2-20-15,-5 14-24 16,3 8-10-16,-1 16-4 15,-2 10-2-15,2 13 2 16,3 5 2-16,5 1 1 16,4-3 2-16,2-17-6 15,4-8 1-15,5-14 1 16,-1-6-3-16,6-9 3 16,-2-1 0-16,0-11-37 15,6-5-35-15</inkml:trace>
  <inkml:trace contextRef="#ctx0" brushRef="#br0" timeOffset="79656.23">18759 5336 1451 0,'8'4'489'0,"15"0"-467"15,14-4-26-15,26-4-24 16,9-8-8-16,5-1-46 16,0 2-109-16,-12 3-251 15</inkml:trace>
  <inkml:trace contextRef="#ctx0" brushRef="#br0" timeOffset="80383.48">19695 4717 1397 0,'4'0'470'16,"0"2"-453"-16,8 14-17 15,-2 5 2-15,-1 18-3 16,-5 11-4-16,-5 11-1 15,-2 6 1-15,-2 2 5 16,0-1 0-16,5-1 1 16,1-5 1-16,11-9-1 15,2-11 1-15,5-12-2 16,4-6-2-16,3-13-2 16,5-5 2-16,3-10 1 15,2-5 1-15,1-11 0 16,-3-7 0-16,-9-13-4 0,-5-6-11 15,-8-7-3-15,-8 4-5 16,4 7 6-16,-7 5 4 16,-3 17 7-16,2 4-2 0,-20 14-1 15,-3 5 6-15,-11 12-1 16,-3 7 1-16,10 10 5 16,5 3-4-16,11 1 0 15,8 0 4-15,12-3-6 16,10-7 4-16,14-5 0 15,3-9-6-15,10-8 5 16,7-4-7-16,1-12-13 16,1-6-6-16,-3-13-12 15,-5-4-1-15,-7-7-20 16,-3-4-8-16,-9-6-2 16,-7-4 5-16,-5-6 35 15,-5-4 16-15,-4 4 17 16,-1 4 12-16,-6 19 35 15,-2 13 11-15,-5 15 10 16,-2 8-8-16,-1 14-36 16,0 9-10-16,-1 21-12 15,-1 10-5-15,1 14-1 0,2 6-2 16,-1 5 1-16,1 4 15 16,4 4 9-16,-1-2-1 15,8-10 3-15,6-11-16 0,9-23-3 16,2-5-4-16,8-14-2 15,0-8-11-15,-4-11-68 16,-3-6-100-16</inkml:trace>
  <inkml:trace contextRef="#ctx0" brushRef="#br0" timeOffset="80563.72">20111 5258 1264 0,'5'0'428'16,"1"-5"-407"-16,25-2-39 15,7-4-7-15,19-11-56 16,6-2-104-16,0-3-176 16,-1 0-15-16</inkml:trace>
  <inkml:trace contextRef="#ctx0" brushRef="#br0" timeOffset="80777.89">20728 4831 454 0,'-4'-3'282'16,"-2"3"-29"-16,-4 3-28 0,-5 9-96 15,-1 10-29-15,1 10-41 16,1 10-16-16,6 8-11 16,-2 4-11-16,5 1-9 15,0 2 2-15,8-4-10 16,2-4 7-16,4-13-5 15,3-9-4-15,-3-14-1 16,2-4-1-16,0-9-2 16,-2-8-14-16,1-9-198 15</inkml:trace>
  <inkml:trace contextRef="#ctx0" brushRef="#br0" timeOffset="80954.57">20508 5124 1358 0,'10'1'469'15,"13"1"-419"-15,21-2-52 0,13-4 1 16,15-6-1-16,-2-2 9 16,-1 0-73-16,-7-2-320 15</inkml:trace>
  <inkml:trace contextRef="#ctx0" brushRef="#br0" timeOffset="82148.78">21824 4399 1343 0,'-5'8'449'16,"-3"4"-445"-16,-4 22-7 16,0 9-9-16,-7 17 0 15,0 12-1-15,0 17 8 16,-3 2 4-16,6-5 1 15,7-6 2-15,7-21-2 16,6-7-1-16,4-17-1 16,6-10-1-16,5-12-6 15,3-6 4-15,4-13-7 16,0-5-8-16,-4-13-15 16,-5-4-8-16,-15-11-6 0,-3-2 6 15,-15-6 20-15,-6 1 7 16,-4 14 18-16,-2 7 8 15,0 24 1-15,1 8 1 16,3 16-9-16,1 4-3 0,9 0 0 16,6 0 0-16,16-10-4 15,9-1 1-15,14-11 1 16,7-5-4-16,10-6 8 16,4-6-1-16,6-7-6 15,-4 1-4-15,-6-5-3 16,-4-1 2-16,-13 6 5 15,-3 6 3-15,-8 11-4 16,-4 9-2-16,-3 11-2 16,-1 7 4-16,-5 3 7 15,-2 0-3-15,1-7 2 16,-3-5 2-16,2-7 2 16,-2-7 9-16,0-4 7 15,2-3 4-15,2-11-5 16,1-1-5-16,-1-9-6 15,0-6-8-15,-3 1 3 16,-4-4 1-16,0 3 9 16,0 6 16-16,-1 11 9 0,1 11-3 15,4 21-11-15,-1 13-14 16,3 20-10-16,0 10 0 16,-2 15 4-16,1 8-4 15,-1 9-2-15,2 0 2 0,0-8-1 16,1-9 0-16,-2-19 3 15,0-4 2-15,-5-11 0 16,0-8-1-16,-4-10-1 16,-3-7 1-16,-7-15-1 15,-4-6 2-15,-7-12 9 16,-4-10 5-16,1-8 24 16,4-2 6-16,6-5 1 15,7 3-2-15,8-6-23 16,3-2-12-16,17-12-11 15,9-8 0-15,20-7-15 16,8 1-10-16,7 6-55 16,4 4-175-16</inkml:trace>
  <inkml:trace contextRef="#ctx0" brushRef="#br0" timeOffset="82598.43">22881 4522 1324 0,'-6'-4'515'0,"-1"-4"-318"16,8 3-212-16,18 3-56 0,9-2-30 16,8-2-3-16,3 2 18 15,-7 4 51-15,-8 3 25 16,-12 10 8-16,-5 5 2 0,-7 6 3 15,-5 2 2-15,-11 2-3 16,-11-1 0-16,-6-4 0 16,4 0-1-16,2-6 2 15,7-5 1-15,12-6-6 16,3 0-2-16,13-3 3 16,4 5-4-16,14 1 0 15,5 6 2-15,7 12 2 16,1 3 3-16,-9 6 3 15,-4 3-4-15,-14-6 0 16,-5-1 1-16,-14-7 6 16,-9-8 15-16,-18-2 27 15,-8-8 11-15,-14-4 10 16,-3-3-3-16,2-7-26 16,6-4-18-16,18-4-16 15,12-4-22-15,22-5-69 16,11-5-392-16</inkml:trace>
  <inkml:trace contextRef="#ctx0" brushRef="#br0" timeOffset="83051.43">23762 4628 1363 0,'9'19'523'15,"-3"12"-317"-15,5 31-205 16,2 14-1-16,-5 11-24 16,3-5-11-16,-2 7-9 15,-9-4-3-15,-4-6 26 16,-1 1 10-16,-9-24 7 16,5-6 6-16,1-17-2 15,0-9 3-15,8-13 3 16,0-9-2-16,-1-15 5 0,-5-9-6 15,-8-19-9-15,-2-12-2 16,-6-15-2-16,5-5 4 16,3-1 12-16,3 1 5 0,8 5 2 15,3 5-7 1,12 1-6-16,8 2-4 0,15 12-8 16,4 6 3-16,10 25 3 15,0 12-5-15,-7 22 5 16,-5 15 5-16,-16 10-4 15,-8 6 3-15,-13 1 0 16,-8-8 0-16,-14-5 1 16,-5-10 1-16,-9-9 1 15,3-6 1-15,-4-11-16 16,3-4-24-16</inkml:trace>
  <inkml:trace contextRef="#ctx0" brushRef="#br0" timeOffset="84682.45">24015 4940 1176 0,'11'-1'473'0,"5"-3"-248"16,11-2-209-16,2-4-16 15,-2-10-31-15,-3-9-7 16,-12-15 3-16,-6-5 2 0,-6-11 36 15,-1 0 7-15,-4-8 2 16,2-2 0-16,1-8-5 16,-1-5-3-16,0 9-3 15,3 12-2-15,-2 27-6 16,-2 14-2-16,-6 24-5 16,-4 12 1-16,-3 22 6 15,2 10 1-15,4 21 3 16,5 3 3-16,4 8-2 15,5 3 2-15,9 2-1 16,7 2 1-16,10-10 0 16,7-7-3-16,7-21 1 15,-2-15-3-15,9-21 3 16,-1-11 3-16,-4-18 10 16,-2-7 5-16,-5-12-1 15,-2-7-2-15,-4-4-8 16,3 0-2-16,-3 11-1 15,0 8-1-15,-1 18-2 0,-3 7-1 16,-2 15-4-16,-1 4 1 16,-7 4-12-16,-5 2-1 15,-3-2 0-15,-5-4 4 16,-3-7 14-16,3-3-3 0,-5-12 6 16,3 0 1-16,-1-9-1 15,1 0 2-15,-3-5-1 16,-5-3-8-16,-7-1 0 15,-7 0 1-15,-4 5-2 16,-1 6 1-16,-4 11 3 16,-1 7-1-16,-3 13 1 15,0 6 3-15,2 9-3 16,3 3 2-16,9-1-1 16,5-3-2-16,7-8 2 15,6-4-1-15,6-10-1 16,5-3 0-16,3-6 2 15,5-5 0-15,8-5 0 16,0-4 8-16,3-9-2 16,-1 0 0-16,-1-6 0 15,-2 0-5-15,-2 4-1 16,-4 6 2-16,-2 12-3 0,0 9 0 16,-3 17 0-16,1 8 1 15,-2 8 0-15,0 1 0 16,5-2 2-16,0-6-1 0,-2-12-1 15,-1-7 3-15,-2-10-2 16,0-1 1-16,0-13 7 16,0 0 1-16,1-10 2 15,-1-5-1-15,-2-3 1 16,1-4-5-16,1-4-4 16,2 2 1-16,2 4-5 15,-2 5-5-15,2 11-11 16,-3 7-5-16,-2 10-17 15,-2 1-9-15,-2 1-7 16,0-1-5-16,-6 0 16 16,0-2 12-16,-3-2 21 15,0 4 13-15,0 0-1 16,0 0 3-16,-2-5 2 16,1-4-6-16,1 9 5 31,0 0-5-31,-28-10 0 0,-30 8 2 0,24 31-1 15,1 9 3-15,16 5 2 16,6 1-3-16,7-5 5 0,4-1-1 16,9-8-3-16,3-4 3 15,6-8 2-15,2-7 9 16,5-8 14-16,4-5 4 16,5-6 0-16,3-8-4 15,2-8-17-15,-1-6 2 0,-2-9-9 16,-1-2-4-16,-5-3 1 15,3 4-4-15,-10 7-4 16,-5 8 5-16,-11 12-1 16,-2 5-1-16,-8 8-7 15,-2 2-4-15,-6 7 2 16,-2 2 0-16,-3 9 9 16,-3-3-4-16,4 8 0 15,1 2 1-15,9 1-1 16,5 2 2-16,5-8-4 15,3 2-5-15,6-9-1 16,3-2 4-16,9-3 3 16,2-6 0-16,6-4 4 15,-2-2-2-15,2-8 3 16,-1-4 9-16,-2-7 7 16,-1-3 1-16,-2-5 4 15,-3-3-4-15,-6-1-2 0,-4 5 1 16,-8 5-8-16,-3 8 3 15,-3 8-11-15,-3 1 1 16,-8 6-2-16,-2 2-2 16,-12 6 2-16,-4 4 1 0,7 5 4 15,1-1-4-15,13 3 0 16,8-3-5-16,16 5-6 16,6 1 3-16,10 1 1 15,4 0-1-15,-1-3 7 16,-4 1 1-16,-5 0 1 15,-4-2 3-15,-11 2-1 16,-2-2-2-16,-19 0 5 16,-9-4 3-16,-10-1 9 15,-7-4 2-15,7-10-2 16,0-2-19-16</inkml:trace>
  <inkml:trace contextRef="#ctx0" brushRef="#br0" timeOffset="97531.79">5732 8380 781 0,'-2'-3'320'0,"-2"-4"-191"16,1 3-37-16,3 2-44 16,1 2-20-16,0 1-25 15,0-1 3-15,0 1-4 16,1 0 1-16,-1 0 4 15,0 18 9-15,-2 53 23 16,1-24 13-16,0 18 0 16,2 1-2-16,2 7-15 15,0 5-10-15,-1-2-3 16,-1-1-7-16,-2-4-4 16,0 2-1-16,1-1-2 15,1 3-3-15,-2-10-3 16,-2-7-1-16,-2-13-1 0,2-9 1 15,0-9 1-15,1-7-4 16,-1-11-13-16,-3-9-12 16,-6-11-99-16,1-6-164 15</inkml:trace>
  <inkml:trace contextRef="#ctx0" brushRef="#br0" timeOffset="99548.57">5742 8294 469 0,'-2'1'201'0,"-2"3"-85"15,3-3-65-15,2-1-19 16,0 0-1-16,0 0 10 16,1 0 2-16,6 0 4 15,13 0 2-15,26-2-16 16,-22 2-3-16,6 0 10 15,4 0 5-15,6 0-5 16,1-1-4-16,4 0-14 16,4-1-4-16,3 2 7 15,3-1-1-15,15 1-2 16,-2 0-5-16,8-1-13 16,4 1 0-16,-6 3 1 15,14-1-4-15,3 1 2 16,2 4 0-16,6-4-5 0,-3 4 3 15,11-4 0-15,-10-3-3 16,17-1 2-16,-1-3-3 16,2-2 5-16,3 1 2 0,0-2 4 15,2 3 3-15,5-1-6 16,8 0 3-16,-4 4-3 16,0-3-4-16,-3-1 1 15,6 1 2-15,0-3 4 16,7 0 1-16,1 1 5 15,-6-1-2-15,1 2-7 16,-2 0 3-16,5 2-8 16,-2 1 0-16,8 0-1 15,-35 1-1 1,-56 0 1-16,0 0-3 0,163-3 4 16,7 1 2-16,-1-1-1 15,-77 2 2-15,1-1-3 16,-6 1-3-16,5-3 4 15,2-1-1-15,-2 2 3 16,8-3 2-16,-4 1-3 16,0-1 1-16,2-3-3 15,-2 5 0-15,-4-2 1 0,-5 1-1 16,3-1 1-16,-2-2-3 16,-1 5-1-16,4-2 3 15,-5 3-3-15,0 0 3 16,2-2-2-16,-1 2-1 0,2-1 3 15,-1-1 1-15,2 1 0 16,-1 1 2-16,-5 2-3 16,-2-4-1-16,-7 3 1 15,-1-1-3-15,0-1 8 16,0 0-1-16,-3 2 1 16,-3-1-3-16,2-2-4 15,1 3 3-15,-1 1-3 16,2 0 4-16,-3-1-2 15,-1-4-3-15,2-2 3 16,-1 2 4-16,2 0 3 16,1 2 2-16,-1 1-2 15,-2-2-1-15,2 3 8 16,-1 2-1-16,1 0 5 16,-1 0-2-16,-4 1-9 15,3 0-1-15,-3 1-4 16,1-1-4-16,1-4 2 0,1 1-3 15,2-2 3-15,0-2 4 16,2 1-6-16,3-1 4 16,0 3-2-16,3-1-1 15,-2 0 1-15,-4-1 0 16,0 0 0-16,3 1-2 0,-3 0 1 16,5 2 3-1,-1-2 0-15,-1-1 2 0,2 2-1 16,-2-1-3-16,5 0 0 15,-3 2-3-15,0 1 3 16,-2-2-2-16,2 5 2 16,-2-2 8-16,-2-2-2 15,0 1 1-15,2-3-4 16,2-3-4-16,0 0-1 16,2-1 2-16,-2 0 4 15,2 2-4-15,-2-3 2 16,2 3-1-16,-7-1-1 15,0 0 4-15,-2 3-4 16,-2-4 1-16,0 4 4 16,-2 2-1-16,-1-1 7 15,0 5-2-15,3 0-1 0,-3 0 0 16,5 1-4-16,-2 1-2 16,-2-1 0-16,0-1-2 15,-5-2 0-15,0 0 3 16,0-4-5-16,-1 2 2 15,-4-3 2-15,-1-2-1 0,-2-1 3 16,2-3 3-16,-4 1-2 16,1-1 2-16,-1-1 0 15,2-1 0-15,1 2-3 16,-4 3 1-16,1 0-3 16,-1 0-1-16,1-1 3 15,-1-1-1-15,-1 3 1 16,0 0-3-16,1 3 0 15,5 0 0-15,-5 4-1 16,2 0 2-16,-2 0-1 16,-1 3 0-16,4-1 2 15,-8 0-3-15,2 2 0 16,-4-1 0-16,-7-3 0 16,-3 0 3-16,-2 0-1 15,-5 1-1-15,-4 0 2 16,-1-1-2-16,-14-1 4 15,-3 1-1-15,-10 1-1 0,-8 1 6 16,-6 1-4-16,-6-1 1 16,-8 2-3-16,-3-1-2 15,-11 0-22-15,-2 2-27 16,-11-2-44-16</inkml:trace>
  <inkml:trace contextRef="#ctx0" brushRef="#br0" timeOffset="102119.77">5759 9509 682 0,'-30'27'311'0,"43"-22"-57"0,0-3-255 16,8 1 0-16,7 0 22 16,2-5 7-16,7 2 5 15,3 0 0-15,6-1-12 16,1 0-4-16,10 1-3 15,3-2-7-15,4 0-3 16,10 1-2-16,4-4-2 16,6 3 2-16,4 0-2 15,-1 0-3-15,7 0-2 16,3-2-1-16,2 4 1 16,4-1 3-16,-1 0 1 15,4 1 1-15,2-1 2 16,1 2 0-16,-2-1-2 15,0 0-3-15,5-3 1 16,-3-1-1-16,2 1 4 16,0-2 0-16,2 0 3 15,0-1-5-15,5-3 1 16,4 3 0-16,4-3 0 16,0 1 5-16,1-2-1 0,1 3-2 15,-7-1 4-15,3 0-2 16,1 4 3-16,-2-3-1 15,-2 5 0-15,1-1-1 0,-2 2-3 16,-3-3-2-16,5 2-1 16,-3 1 1-16,1-1 2 15,1 3-1-15,-4-1 2 16,5-1-2-16,-1 1-1 16,-1-4 2-16,3 0-3 15,1 0 0-15,0-3 2 16,2 4 0-16,2 0 2 15,0 1 0-15,2 1-4 16,-1-4-1-16,0 0 2 16,-2 0 0-16,0-1 0 15,3 1-1-15,0 4 1 16,6-5 0-16,1-1 2 16,0 3 5-16,-2-6-7 15,4 1-1-15,-1 5 0 16,2-4-5-16,5 3 13 15,-5 0-2-15,2-2-2 16,1 3 0-16,0-1-5 16,4 0-2-16,1 2 2 0,3-2 2 15,0-2 1-15,-3 3-1 16,7-4 1-16,-5-1 0 16,1 5-2-16,3-3 3 0,-9 4 1 15,0 0 0-15,2-2 2 16,2 1-5-16,-5-1 4 15,4 1-6-15,-2 1 2 16,-6-2 0-16,3 2 0 16,4 0 0-16,-2 1 3 15,1 1-3-15,3-3 0 16,-9 2 0-16,-2-1-2 16,0 3 3-16,2-1 0 15,0 0 0-15,-3 0 1 16,3-5-2-16,-4 4 3 15,-1-1-3-15,-2 2 2 16,1 0 0-16,-6-3 0 16,0 2 2-16,-3-3-4 15,-2 1-3-15,-2 2 2 16,0-3 1-16,-8 2 0 16,0-2 2-16,-4 2-1 15,-5-1-3-15,-4 3 1 0,-2-2-2 16,-1 3 5-16,2-2 0 15,0-3 1-15,-1 4 0 16,-6-3 0-16,3 1-1 16,-4 2 2-16,1-4-4 0,-3 5-1 15,-6 0 1-15,1-1 2 16,-1 1 5-16,0-1 3 16,-2 1 4-16,-2-2-1 15,-4 1-2-15,11 0-4 16,-1 0-2-16,0 1-5 15,3 0-2-15,-8 1 2 16,-3-1-1-16,2-3 3 16,3 2-2-16,-2-1 4 15,5 0-1-15,-4 1-2 16,1-3 4-16,8 4-5 16,1 0-2-16,6 1 2 15,0-1 1-15,-4 0 2 16,6 0-2-16,-1 1 2 15,4-1-6-15,0-1 3 16,-2-2 1-16,0 1-1 16,3 2 1-16,2 1-1 15,3-1 2-15,-1 1-2 0,-1-1 1 16,4 0 0-16,-6-2 1 16,2 0-2-16,1 2 0 15,0 0 4-15,4 1-6 16,-5-1 2-16,1 0 0 0,-1 0-4 15,-4 1 4-15,-2 6 4 16,4-3-2-16,-6 3 0 16,4-1-1-16,2-1 1 15,-8 2 2-15,7 0-4 16,-6 0 4-16,1 1-4 16,-2 0-2-16,-5 1 4 15,-1-3-2-15,-3-1 0 16,4 0 2-16,-4-4-3 15,-2 3 1-15,-6-4-1 16,-3 0 3-16,-4-3 2 16,-3 0 2-16,-1 0 6 15,-7-2-1-15,0 2 2 16,0 1-2-16,1 0-5 16,6 0-1-16,-5 2-2 15,-2-3 1-15,-10 3 0 16,-5 0 0-16,-8 3 3 0,-1-1 1 15,-7-1 3-15,0 0-4 16,-3 2-3-16,-3 0-1 16,-6 0-2-16,-5-1 0 15,-9-2 1-15,2 0 1 0,-3 0 5 16,-2 1 3-16,0 0 2 16,0 0-3-16,0 0-3 15,-1-1-4-15,0 0 0 16,0 0-4-16,0 0-27 15,0 0-21-15,0 0-339 16</inkml:trace>
  <inkml:trace contextRef="#ctx0" brushRef="#br0" timeOffset="104115.17">8894 8369 617 0,'28'-40'311'0,"-28"40"-94"16,3 0-86-16,-2-2-71 15,0 2-16-15,0 1-16 16,0 0 3-16,0 0-6 16,0 0 0-16,-1 0-2 0,0 0 3 15,-1 10 5-15,-3 33 8 16,4-19-2-16,4 1-8 16,-1 4 1-16,3 1-8 15,0-4-5-15,0 0 0 16,3 3-9-16,-3 2 2 0,-2 3-2 15,0 1-4-15,0 3 3 16,3 2-4-16,2 0 3 16,0 1 1-16,2-4-2 15,-4 0 0-15,1-1-3 16,-2 1 3-16,-5 0 2 16,5 0 3-16,-1-1 5 15,-5-1 2-15,5 0 3 16,-5-1-1-16,0 0 8 15,3-1-4-15,-3-2 1 16,2-4-5-16,2-4-10 16,-1 2 0-16,3-4 0 15,0-2 2-15,-3 0 2 16,0 1-1-16,-2-3-6 16,2 3 6-16,1-1-12 0,-2-5 2 15,-2-5-2 1,-6-4-4-16,-6-11-55 0,-2-7-2 15</inkml:trace>
  <inkml:trace contextRef="#ctx0" brushRef="#br0" timeOffset="104981.62">6467 8805 1138 0,'17'-78'390'0,"-20"71"-362"16,-3 2-20-16,-2 2-3 16,-1 3-7-16,-8 3 2 15,1 5 5-15,-4 6 12 16,-1 4 2-16,3 9 0 16,1 2 0-16,5 8-18 15,6 4 3-15,5-1-2 16,2 1-4-16,10-2 4 15,0-6 1-15,5-3-4 16,3-2 1-16,3-9 3 16,1-1-1-16,3-10 7 15,0-6-2-15,3-3-1 16,-4-5 3-16,1-4-2 16,0-2 5-16,-3-4 5 15,-1-2-3-15,-5-4 5 16,-4-1 1-16,-7-4 1 0,2-1 2 15,-8-4 12-15,-5-2 0 16,-5 1-7-16,-5 2-2 16,-5 5 0-16,-3 4-4 15,-5 10 2-15,-3 1-4 0,-1 7-18 16,0 3-2-16,0 1-3 16,4 3-1-16,5 4-22 15,4-2-23-15,6 1-50 16,4-1-54-16</inkml:trace>
  <inkml:trace contextRef="#ctx0" brushRef="#br0" timeOffset="105431.59">7027 8677 1133 0,'1'-1'426'0,"1"-1"-331"0,0 1-46 16,-1 1-5-16,-1 1-17 16,0 0-9-16,0 0-6 15,0 2-2-15,-9 27-1 16,-8 34 0-16,13-17 0 16,2 1 2-16,2-2 0 15,2-3-3-15,2-7-2 16,4-3-2-16,-1-5-1 15,-1-6 1-15,1-3-3 16,-1-5 0-16,0-5-2 16,-1-2-11-16,0-7-18 15,0-1-14-15,2-9-64 16,3-2-138-16</inkml:trace>
  <inkml:trace contextRef="#ctx0" brushRef="#br0" timeOffset="105795.14">7497 8643 1103 0,'0'-2'389'0,"-3"-1"-317"16,3 3-49-16,1 1-14 16,-1 0 1-16,0 0 9 15,0 7 7-15,0 21 10 16,0 35 3-16,0-23-13 16,2 6-2-16,3 0-4 15,0-3-4-15,2 1-3 16,1-8-1-16,0-9-3 15,-3 1-2-15,2-5 3 16,-3-4-4-16,-3-2-5 16,4-9-1-16,-4-5-21 15,0-4-16-15,0-3-48 0,-1 3-71 16</inkml:trace>
  <inkml:trace contextRef="#ctx0" brushRef="#br0" timeOffset="106144.72">8064 8609 1270 0,'0'0'430'0,"1"3"-407"16,1 0-16-16,-2-2-2 15,0 0 0-15,0 14 7 16,-2 46 10-16,3-7 20 16,-1 2 1-16,1 2 17 15,-1-1-6-15,4-9-14 16,0-3-5-16,-1-10-23 15,4-2 2-15,-7-10-4 0,2-7-9 16,-2-7-8-16,0-5-25 16,0-11 50-16</inkml:trace>
  <inkml:trace contextRef="#ctx0" brushRef="#br0" timeOffset="107226.21">7177 6913 930 0,'-5'-1'311'0,"2"-1"-298"15,0 1-11-15,4 1-1 16,0 0 1-16,4 0 9 16,19 0 18-16,34 1 13 15,-27 3 3-15,2 2-8 16,3-1-9-16,1-2-18 16,4 1-4-16,4-1 1 15,0-3-3-15,3-1 2 16,2-1-3-16,2-4-6 15,-3 2 1-15,-10-2 0 16,-6 1 1-16,-12 2 4 16,-3-3 0-16,-8 5-3 15,-5-2 5-15,-2 3 6 16,-3 0 2-16,0 1 3 16,0 0-3-16,0 0-6 15,-10 3-1-15,-43 53-1 16,26-19 2-16,-12 11-1 0,-1 6 4 15,-4-1 11-15,-5 3-1 16,8-2 4-16,1-5-2 16,6-2-10-16,5-6-2 15,2-6 4-15,6-4-1 0,5-9 6 16,3-9-1-16,7-8-6 16,2-3 1-16,5-4-10 15,2-2-2-15,-2 3-48 16,0 0-241-16</inkml:trace>
  <inkml:trace contextRef="#ctx0" brushRef="#br0" timeOffset="108481.4">9941 8633 667 0,'0'-1'313'0,"-3"-5"-135"15,1 0-50-15,-3 2-38 16,-1-1-12-16,-5 4-12 16,-2 2-10-16,-4 7-22 15,-5 5-12-15,2 12-14 16,2 9 4-16,0 10 0 0,7 4-3 15,2 3-2 1,3-7-4-16,6-4-3 0,2-8 8 16,8-6 0-16,4-3-1 15,12-7-2-15,5-4 0 16,5-8-1-16,2-5-1 0,2-8 0 16,3-4-3-16,0-6-1 15,0-1 2-15,-9-5 2 16,-8-1-1-16,-12-5-1 15,-6-4 0-15,-8-1 9 16,-6-2 6-16,-14 2 7 16,-3 4 8-16,-8 6 8 15,-4 6-1-15,2 7-5 16,-3 4-6-16,3 5-17 16,4 2-3-16,4 2-15 15,4 2-16-15,9 1-42 16,5-3-29-16</inkml:trace>
  <inkml:trace contextRef="#ctx0" brushRef="#br0" timeOffset="108998.17">10640 8606 491 0,'36'4'272'0,"-46"-7"-31"16,-3 2-39-16,-3 2-41 15,-3 1-37-15,-4 6-49 16,-4 2-15-16,1 6-14 15,1 7-4-15,4 13-22 16,4 1-9-16,3 8-9 16,3 0 3-16,4-9-1 15,3-1 1-15,5-9-2 16,5-6 3-16,10-3-6 16,2-4 3-16,9-7 0 15,2-2-3-15,1-6 1 16,5-5 1-16,-2-4 1 15,1-2 6-15,-3-5 7 16,-4-1 1-16,-3-6 10 0,-3-2 3 16,-10-5 9-16,-4-1 2 15,-9-2 1-15,-5 1-1 16,-10 5 1-16,-1 6-7 16,-9 7-13-16,0 1-8 15,-6 9-14-15,-6 0-14 0,-1 5-41 16,3 0-18-16,14 1-48 15,9 0-41-15</inkml:trace>
  <inkml:trace contextRef="#ctx0" brushRef="#br0" timeOffset="109341.2">11073 8571 965 0,'34'-3'366'0,"-40"0"-250"16,3 1-10-16,0 2-13 15,3 0-18-15,0 1-43 16,0 0-7-16,-2 11-5 15,-7 46 2-15,10-18 7 16,2 4-5-16,3 3-6 16,-1-4-5-16,1-2-9 15,-2-6 2-15,1-9-3 16,-2-3-1-16,-1-11-2 16,-1-1-8-16,-2-7-24 0,1-4-20 15,0-6-65-15,1 6-248 16</inkml:trace>
  <inkml:trace contextRef="#ctx0" brushRef="#br0" timeOffset="109881.11">11742 8589 503 0,'1'-2'222'0,"2"-3"-57"16,-1-1-30-16,-2 2 8 16,-1 2 3-16,1 2-30 15,0 0-23-15,0 0-44 16,-7 1-10-16,-14 2-10 15,-30 11-1-15,25-2-2 16,0 8 0-16,-3 1-9 0,5 7-6 16,4 4 0-1,4-1-3-15,10 3-5 0,0-1-1 16,9-3 1-16,6-2-1 16,7-5 3-16,4-5 1 0,9-4-2 15,4-2-1 1,6-5 1-16,4-7-1 0,1-3-1 15,-2-8 1-15,-1-6 2 16,-4-2 3-16,-7-10 20 16,-5-3 5-16,-9-8 6 15,-3-4-3-15,-10-4-7 16,-6 4-7-16,-7 7 5 16,-2 7 3-16,-5 13-12 15,3 4-5-15,-9 6-10 16,-6 3-12-16,3 3-32 15,-4-3-21-15,13 4-52 16,5 1-54-16</inkml:trace>
  <inkml:trace contextRef="#ctx0" brushRef="#br0" timeOffset="110315.21">12259 8137 1163 0,'0'0'401'0,"0"0"-360"15,0 2-22-15,0 0-14 16,0-1 3-16,0 12 15 16,-8 44 10-16,4-9 15 15,-3 6 6-15,5 7-8 16,2 2-3-16,2-2-3 16,1-2-8-16,3 0 4 15,-1 0-4-15,2 6 1 16,2 2-1-16,-1-3 0 15,1 2-4-15,0-7-11 16,0-2 0-16,2-4-13 16,-3-3 4-16,2-7-8 15,1-5-2-15,-2-9 1 16,1-9 3-16,-8-10-22 0,-1-10-27 16,-2-19 2-16</inkml:trace>
  <inkml:trace contextRef="#ctx0" brushRef="#br0" timeOffset="111183.07">10601 7341 559 0,'-12'0'216'0,"-7"0"-128"0,3 0-25 16,5 0 29-16,4-2 40 15,3-1 4-15,7 1-23 16,1-3-22-16,-3 5-44 16,5-2-15-16,24-8-16 15,33-10-1-15,-20 14 0 16,-1-1-4-16,1 4-5 15,1-1 0-15,0 4-6 16,-5 1 6-16,-10 5-3 16,0 1-4-16,-12 3-2 15,-3 0 2-15,0 1 1 16,-9 2 1-16,-3 5 2 16,-10 5-6-16,-14 8 2 15,-5 3-2-15,-11 3 5 16,-1 3-2-16,-3-5 0 15,-2-5 3-15,3-4-4 16,3-6 6-16,7-6-2 16,3-2-1-16,5-7-1 15,6 1-3-15,9-4 2 0,7-1-1 16,2 1 1-16,6-1 1 16,9 1-1-16,4-2 0 0,18 1 6 15,1-1 6 1,13-2 22-16,0 1 11 0,0-3-2 15,3 0-4-15,-8 0-18 16,1-2-5-16,-8 4-9 16,-7-1 1-16,-8 3-2 15,-6 1-6-15,-8-1-38 16,-7 0-24-16,-3-5-270 16</inkml:trace>
  <inkml:trace contextRef="#ctx0" brushRef="#br0" timeOffset="112347.99">13061 8537 1163 0,'55'-79'410'0,"-55"75"-355"0,-2 0-22 15,2 1-23-15,0 3 7 16,0 0-4-16,0 0 1 0,0 1 1 31,0 0-5-31,-9 1 0 16,-19 11 2-16,-35 24-4 0,30-7-1 0,15 1-2 15,2-1-2-15,3 5 0 16,6 1-1-16,7-1 0 16,1 1-2-16,16-6-1 15,4-3-3-15,10-6 0 16,5-5-1-16,3-8 5 16,-1-6-1-16,3-8 1 15,-2-7 0-15,-2-10 0 16,-4 3 2-16,-8-9 1 15,-6 1 4-15,-10-4 15 16,-7-5 7-16,-6-4 13 16,-7 0-4-16,-4 0-9 15,-4 5 6-15,-4 4-7 16,1 7 2-16,-4 13-5 16,-7 1-17-16,2 11-17 0,5 2-16 15,7 4-46-15,10 1-32 16,9 3-287-16</inkml:trace>
  <inkml:trace contextRef="#ctx0" brushRef="#br0" timeOffset="112833.78">13800 8427 692 0,'-1'-3'292'0,"-7"-3"-121"15,0 2-171-15,3 4 11 16,-10 0 14-16,-2 4 40 16,-8-1 17-16,-5 3 9 15,1 8-8-15,2 9-29 16,2 6-13-16,5 7-28 15,4 7-7-15,7-1 1 16,3-1-2-16,9 4 0 0,4-9-1 16,6-5-4-16,3-4-1 15,7-12-1-15,1-4 2 16,3-8 5-16,6-3-5 16,3-11 6-16,1-4 0 15,3-5 1-15,-5-4 9 16,-6-5 7-16,-2-2 8 0,-12-5 12 15,-4 1 5-15,-11-2 9 16,-6 2-5-16,-7 3-10 16,-3 3-1-16,-7 6-20 15,5 3-7-15,-5 13-17 16,-6 2-26-16,3 6-44 16,-3 6-22-16,8-2-188 15</inkml:trace>
  <inkml:trace contextRef="#ctx0" brushRef="#br0" timeOffset="113166.51">14306 8372 1124 0,'63'-6'402'16,"-66"6"-351"-16,1 4-23 0,2 7-22 15,1 4 1-15,-1 15 10 16,0 6 2-16,0 5 15 16,-3 3-5-16,6 1-1 15,-1-3-5-15,4 1-14 16,4-4 2-16,-8-8-8 15,0-4-1-15,4-7 0 16,-5-3 0-16,5-9-13 16,0-7-16-16,-2-6-55 15,2-8-86-15</inkml:trace>
  <inkml:trace contextRef="#ctx0" brushRef="#br0" timeOffset="113463.55">14780 8353 1265 0,'0'-2'452'16,"3"2"-398"-16,0 0-18 15,-3 1-32-15,1 0-4 0,-1 16 1 16,-7 45 4-16,7-17 20 15,-4 2 7-15,1-3-3 16,6-1-1-16,-4-7-16 16,5 2-9-16,0-8 2 15,-1-6-6-15,2-7-2 16,-5-7-2-16,0-8-38 16,5 2-17-16,-5-5-45 15,1 1-155-15</inkml:trace>
  <inkml:trace contextRef="#ctx0" brushRef="#br0" timeOffset="113920.69">15500 7943 1176 0,'5'-5'402'0,"4"-5"-380"16,2 10-6-16,0 4-19 15,-6 7 7-15,-3 11 21 16,-2 6 9-16,-4 14 20 15,-2 5 7-15,1 10-13 16,1 4-4-16,4 8-8 16,0 3-6-16,4 3 11 15,0 2 2-15,2-4 4 16,-1 1 5-16,3 0-13 16,0 1-6-16,2-6-9 15,-1-6-9-15,0-14-10 16,2-6 1-16,-4-6-5 15,-2-3 1-15,-2-5 3 16,1-4-7-16,0-9 0 16,-4-5-4-16,1-7-32 15,-1-8-19-15,-9-13-56 16,0-12-386-16</inkml:trace>
  <inkml:trace contextRef="#ctx0" brushRef="#br0" timeOffset="114822.85">13811 7198 805 0,'-13'-2'268'0,"-8"-3"-253"16,4 3-1-16,6 2 41 16,6 0 25-16,4 2 28 15,1-1 7-15,0-1-34 16,0 0-18-16,1 0-29 15,1 0-9-15,15-1-5 16,50-4-4-16,-10 0-1 16,1 2-2-16,-3 0-11 15,-2 0-1-15,-9 3 3 16,-6-5-3-16,-7 5 0 16,-7 0-1-16,-9 3 1 15,-1 4-3-15,-9 1 2 0,-4 0 1 16,-10 4-1-16,-3 2-3 15,-10 1 4-15,-3-4-2 16,-5 1 0-16,-2-1 2 16,-1 0 0-16,3 0-1 0,7-2 0 15,3-4 0-15,8-2-1 16,6 1 1-16,8 0 0 16,6 1 0-16,9 1-3 15,5-1 2-15,8 1 5 16,3 2-2-16,-3 0 4 15,1 4-4-15,-5 5-2 16,1 1 1-16,-7 8-2 16,-2-2 1-16,-9 0-3 15,-8-3 0-15,-8-3 4 16,-7 0 1-16,-11-2 1 16,-4-3 4-16,-7-3 12 15,-2-2 7-15,-6-6 26 16,9-2 8-1,18 0 8-15,-1-1 0 0,-51-8-5 16,6 1-3-16,8-1-20 0,32 2-6 16,7 3-23-16,4-2-5 15,7 4-5-15,-1 2-14 16,3 0-47-16,3 1-34 16,0 0-64-16,0 0-60 0</inkml:trace>
  <inkml:trace contextRef="#ctx0" brushRef="#br0" timeOffset="117598.11">17295 6984 1152 0,'40'-47'379'15,"-51"56"-376"-15,-6 5-2 16,-9 10-3-16,-4 4 1 0,-11 7-2 16,1 4 1-16,0-2 11 15,-1-2 1-15,7-6 9 16,4-5-7-16,7-7-5 16,3 0-6-16,10-7 0 15,1-4 1-15,9-3-2 16,3-3 0-16,13-4 1 15,7 1 1-15,12 1 2 16,5 0 5-16,10-2 1 16,-1 2 3-16,4 0-4 15,0 0-1-15,-9 2-2 16,-1-1-4-16,-7 0 5 16,-3 1-5-16,-7-4-10 15,-1 3-7-15,-8-4-56 16,-3-2-50-16</inkml:trace>
  <inkml:trace contextRef="#ctx0" brushRef="#br0" timeOffset="117819.23">17313 6922 1247 0,'0'2'418'0,"0"10"-406"15,4 11-11-15,4 20-6 16,-1 9 5-16,3 11 18 16,-3 1 5-16,1-2 13 15,0 0-4-15,-1-1-11 16,1 1-6-16,-4-5-24 16,-2-5-44-16</inkml:trace>
  <inkml:trace contextRef="#ctx0" brushRef="#br0" timeOffset="118448.03">16528 8354 1157 0,'-38'-34'384'0,"21"36"-371"15,-1 9-6-15,-7 14 3 16,-1 10 8-16,-4 13 14 15,1-4 5-15,4 0-1 16,5 1-1-16,7-5-17 16,3-1-8-16,13-2-7 15,5-6-4-15,13-4-4 16,6-3-2-16,7-15 3 0,4-6 4 16,6-19-3-16,3-7 2 15,1-10-1-15,-4-5-3 16,-6-1 5-16,-10 0 4 0,-14-5-2 15,-5-3 3-15,-14 3 10 16,2 8 1-16,-14 8 16 16,-3 11 0-16,-6 12-14 15,-5 5-7-15,-5 11-12 16,2 5-17-16,-2 3-53 16,4 2-79-16</inkml:trace>
  <inkml:trace contextRef="#ctx0" brushRef="#br0" timeOffset="118747.01">17034 8323 1259 0,'-3'0'433'0,"0"-2"-397"16,-1 11-38-16,0 3 3 16,-2 15 7-16,-3 8 8 15,1 9 20-15,1 5 4 16,7 0 2-16,0-3-7 0,5-3-16 16,4 0-6-16,1-5-7 15,0-1-6-15,-2-13-11 16,0-6-19-16,-4-11-40 15,-1-8-28-15</inkml:trace>
  <inkml:trace contextRef="#ctx0" brushRef="#br0" timeOffset="119183.28">17532 8395 1019 0,'-4'-4'374'0,"-4"2"-287"16,-3 1-52-16,-7 9-24 15,0 11 10-15,-3 11 14 16,-1 6 0-16,3 6 5 15,1-4 0-15,6 0-17 16,4 1-7-16,8-2-11 16,7-3-2-16,6-4-4 15,5-7 0-15,5-11 2 0,1-5-1 16,10-14 4-16,-2-5 6 16,3-8 3-16,0-8 6 15,-6-5 6-15,-2-3 1 16,-13-8-3-16,-2 0-3 15,-11 1-5-15,-3 2-1 0,-7 11 5 16,-5 0 4-16,-6 8-12 16,2 7-2-16,-1 9-27 15,-4 4-26-15,4 10-69 16,-6-2-210-16</inkml:trace>
  <inkml:trace contextRef="#ctx0" brushRef="#br0" timeOffset="119615.7">18066 8372 1019 0,'0'-5'416'15,"0"-4"-179"-15,0 9-231 16,-7-3-7-16,-8 5 0 15,-8 3 6-15,-8 8 12 16,-2 7 10-16,-1 10 4 16,3 9 2-16,6 0-17 15,5 5-4-15,9-2-7 16,7 0-2-16,8-6-2 16,8-2-7-16,10-10 0 15,4-7-1-15,12-12 1 16,2-7 8-16,8-15 3 0,-1-6 1 15,4-6 11-15,-6-5 0 16,-8-5 9-16,-4 1 7 16,-17-2-10-16,-4 3 4 15,-12 6 1-15,-6 5-9 0,-12 5 5 16,-5 4-11-16,-11 4-12 16,1 6 5-16,-2 3-27 15,3 3-23-15,13 1-60 16,0-2-119-16</inkml:trace>
  <inkml:trace contextRef="#ctx0" brushRef="#br0" timeOffset="120015.92">18692 8033 1129 0,'43'-52'441'0,"-43"56"-317"16,3 4-45-16,-3 14-40 15,0 3-5-15,-5 16 4 16,-2 6 11-16,1 10 1 15,0 11 3-15,4 7-13 16,1 1-8-16,1 0-6 16,0-8-12-16,3 0-2 15,0-3 4-15,1 1-9 16,1 2 4-16,3-12 0 16,-2-7 1-16,2-15 5 15,-2-11-1-15,-3-9 2 16,0-4-10-16,-1-7-4 15,2-3 3-15,-2-7-24 16,0-9-27-16,-2-11-80 0,1-7 91 16</inkml:trace>
  <inkml:trace contextRef="#ctx0" brushRef="#br0" timeOffset="121516.33">19904 6971 878 0,'-7'-4'310'0,"-8"-3"-261"16,-4 5-1-16,-5 2 6 16,-3 6-3-16,-1 11 12 15,-1 3-3-15,0 14-8 16,3 1-3-16,3 7-28 16,6 2-6-16,14-2-9 15,3 2-5-15,12-8-1 16,5-3 0-16,10-7-1 15,6-6 2-15,6-9 1 16,4-5 4-16,3-7-1 16,1-8-2-16,-5-9 13 15,0-3 3-15,-7-9 22 16,-7-1 8-16,-12-7 3 16,-9-7 0-16,-21-1-7 15,2-3-6-15,-13 6-8 16,-6 6-2-16,-5 10-18 15,-9 12-4-15,-7 13-13 16,-3 6-23-16,-3 14-53 0,-2 0-77 16</inkml:trace>
  <inkml:trace contextRef="#ctx0" brushRef="#br0" timeOffset="122214.77">19497 8350 1011 0,'23'-90'366'0,"-38"81"-303"15,-3 5-12-15,-5 6 3 16,-4 6-15-16,-3 11-6 15,-5 9-4-15,1 10-2 16,0 11 3-16,9 4-14 0,3-2-8 16,11-4-5-16,10-6-3 15,11-8 0-15,10-5-2 16,13-8-2-16,4-5-1 16,3-10 3-16,4-5 2 15,-3-9-1-15,1-4 1 16,-2-9-1-16,-3-4 2 0,-3-7 8 15,-10-9-3-15,-6-9 3 16,-12-6 2-16,-12 1-1 16,-2 5 7-16,-15 16 7 15,-2 12-2-15,-9 14-4 16,-7 5-6-16,2 9-10 16,1 2-13-16,5 4-49 15,3-2-92-15</inkml:trace>
  <inkml:trace contextRef="#ctx0" brushRef="#br0" timeOffset="122631.15">20138 8240 1293 0,'-8'-4'440'0,"-10"-4"-427"0,1 6-12 16,-8 10-7-16,-3 4 0 0,-11 14 10 15,-1 7 2-15,2 12 11 16,4 6 4-16,17 3-10 16,1-4 3-16,16-7-9 15,7-5-4-15,14-6-1 16,6-5-7-16,13-8-2 15,2-8-1-15,4-13 2 16,2-8 4-16,-3-11 5 16,-1-2 3-16,-8-7 5 15,-5-2 3-15,-12-6 4 16,-7-4 6-16,-12-11 1 16,-6 1-3-16,-10 2 5 15,-7 6-4-15,-5 20 0 16,-5 8-1-16,-3 13-19 15,1 4-15-15,-1 6-47 16,4 3-42-16</inkml:trace>
  <inkml:trace contextRef="#ctx0" brushRef="#br0" timeOffset="123031.79">20707 8224 1213 0,'-4'-1'417'0,"-6"-3"-382"16,-3 3-28-16,-13 7-3 16,-3 5-1-16,-8 14-1 15,-6 8 6-15,5 13 12 16,5 3 2-16,6 2-4 15,14-2-3-15,8-8-11 16,9-6-4-16,16-8-13 16,1-7-6-16,13-11-5 15,1-6 1-15,6-9 9 16,4-7 5-16,-1-9 7 16,-5-3 3-16,-9-8 18 15,-7-3 10-15,-11-10 12 16,-8-6 3-16,-5 3-1 15,-5 2 0-15,-9 15-5 0,0 9 3 16,-6 13-17-16,-4 4-16 16,-4 10-47-16,-3 6-37 15,3 5-208-15</inkml:trace>
  <inkml:trace contextRef="#ctx0" brushRef="#br0" timeOffset="123448.89">21223 8191 1276 0,'-1'0'432'0,"-6"0"-413"15,-1 1-22-15,-8 7-2 16,-7 1 5-16,-13 17-2 15,-5 7 2-15,-1 14 8 16,1 6 1-16,11 5 4 16,10-1 1-16,13-6-11 15,7-8 1-15,9-11-12 16,8-7-4-16,17-15-1 0,8-7-2 16,15-9 8-16,-1-9 1 15,-5-12 5-15,-2-4 2 16,-7-8 14-16,-8-5 4 15,-11-9 3-15,-7-1 4 16,-14-1 0-16,-6 5 0 0,-15 14 9 16,-8 10-3-16,-12 14-7 15,-8 8-8-15,-10 11-14 16,-6 2-4-16,12 5-47 16,8-2-28-16</inkml:trace>
  <inkml:trace contextRef="#ctx0" brushRef="#br0" timeOffset="123814.76">21690 7889 960 0,'-1'-4'329'0,"1"-1"-296"16,-1 5 16-16,1 1 5 16,0 0 7-16,0 0 4 15,-4 29 1-15,-36 51 1 16,29-23-1-16,5 6-10 16,5 10-10-16,2 7-2 0,5 9 7 15,5-2 1-15,0-7-14 16,2-6-7-16,-1-10-17 15,1 0-11-15,0-5-2 16,-4-7 3-16,-3-16-4 16,-1-5 5-16,-3-15-1 15,1-5 0-15,-1-11-7 16,-2-5-25-16,0-19 130 16</inkml:trace>
  <inkml:trace contextRef="#ctx0" brushRef="#br0" timeOffset="125064.35">22293 7036 1046 0,'-3'-4'398'0,"-2"-1"-283"16,5 0-98-16,8-4-22 15,5-2-5-15,13-9 2 16,7 2 6-16,3-4 17 16,6 2 8-16,0 6 6 15,-3 4-2-15,-5 10-18 16,-5 3-2-16,-8 14-7 15,-8 2-8-15,-13 16-5 16,-9 10-3-16,-14 8 1 16,-3-1 5-16,-9-1 6 0,0-6 2 15,-6-10 2-15,-6-6 3 16,6-10 0-16,1-4-3 16,12-8 0-16,13-2 2 15,9-4 3-15,4-2 5 16,14-3 0-16,5-1-5 15,25 0-5-15,9-2 0 0,8 1 11 16,6 0 6-16,-15 3 3 16,-8 2-4-16,-8 3-12 15,-8 1-3-15,-6 0-18 16,-3 1-40-16</inkml:trace>
  <inkml:trace contextRef="#ctx0" brushRef="#br0" timeOffset="125731.66">22332 8226 632 0,'3'-1'287'0,"3"-2"-66"16,-3-3-164-16,-2 6-2 15,0 0 6-15,-1 0 14 16,0 0-5-16,-28 1-7 16,-46 27-3-16,39 13-14 15,-1 4-12-15,10 3-18 16,6 3-6-16,10-11-6 16,9-3 0-16,8-9-3 15,4-11 4-15,12-6-3 16,3-5 1-16,11-10 3 15,6 0-5-15,4-9 3 16,1-5-2-16,-3-12 2 16,-6-8 1-16,-7-10-1 15,-8-1-2-15,-12 2 0 16,-3 1-2-16,-16 11 5 0,-2 7 2 16,-21 15-4-16,-2 9-3 15,-6 13-12-15,-6 1-27 16,8 7-167-16</inkml:trace>
  <inkml:trace contextRef="#ctx0" brushRef="#br0" timeOffset="126131.81">22911 8190 1108 0,'-14'-1'398'16,"-7"1"-340"-16,-6 5-33 15,2 2-2-15,-4 16-11 16,-3 10-4-16,0 15 0 16,4 2 3-16,6 4 4 15,5-5-1-15,15-8-5 16,8-2-4-16,13-12-5 15,8-3 2-15,8-12-2 16,1-7 0-16,10-12 3 16,1-8 0-16,-2-8 0 0,2-6 4 15,-12-9 8-15,-5-5 3 16,-13-11 8-16,-7-1 0 0,-10 8-7 16,-8 4 1-16,-9 18 8 15,-7 9-6-15,-12 11 1 16,-6 5-6-16,-4 9-34 15,1 1-19-15,12 0-77 16,8 0-210-16</inkml:trace>
  <inkml:trace contextRef="#ctx0" brushRef="#br0" timeOffset="126432.65">23348 8199 1223 0,'35'-34'455'16,"-37"26"-373"-16,-4 5-24 0,2 2-8 15,-3 15-34-15,-3 8-17 16,-4 23 1-16,-2 10 3 0,2 8 5 15,3 0 2-15,6-12-7 16,4-4-3-16,3-14-23 16,9-8-24-16,2-12-71 15,3-10-106-15</inkml:trace>
  <inkml:trace contextRef="#ctx0" brushRef="#br0" timeOffset="126831.54">23841 8181 1184 0,'24'-30'418'0,"-36"29"-367"16,-7 5-35-16,-1 15-18 15,-4 9-6-15,-2 13 9 16,1 9 3-16,5 2-3 0,6 1 3 16,11-5-1-16,6-7-3 15,9-5 2-15,6-11 0 16,9-11-3-16,7-6-1 0,5-13 1 16,1-4-1-1,0-10 2-15,-5-8 8 0,-4-6 9 16,-3-10 9-16,-9-9 9 15,-6-3-5-15,-9-7-5 16,-5 5-9-16,-6 14-2 16,-5 11 3-16,-11 16-5 15,-8 12-1-15,-11 10-17 16,-2 3-24-16,9 7-73 16,11 0-179-16</inkml:trace>
  <inkml:trace contextRef="#ctx0" brushRef="#br0" timeOffset="127234.04">24545 7862 1143 0,'1'-1'420'0,"-1"1"-349"0,0 4-51 15,1-3 0-15,-1 0-9 16,-1 12 2-16,-10 52 9 16,5-16 5-16,3 8 9 15,1 0 10-15,1 3 5 16,1 3 0-16,2 9-5 15,1 0-8-15,3 1-4 16,-2-4 0-16,2-1-4 16,-3 0-10-16,1 0-4 15,1 1-11-15,-2-11-1 16,1-5 2-16,-2-15-4 16,0-7-2-16,-1-8 2 15,1-8-4-15,0-8-8 16,-1-1-9-16,1-6-48 15,-2-1-24-15</inkml:trace>
  <inkml:trace contextRef="#ctx0" brushRef="#br0" timeOffset="128098.24">25744 6944 721 0,'-7'-6'245'15,"-5"-6"-237"-15,-3 7-6 16,-3 2 5-16,-6 3 46 15,-1 4 34-15,-7 6 43 16,0 8 3-16,1 15-37 16,-2 8-31-16,9 12-49 0,2 0-1 15,15-3-8-15,8-5-3 16,13-12 1-16,6-3-8 16,6-9 1-16,2-3 2 15,4-10 0-15,3-5 8 16,6-10 3-16,0-6-1 15,3-8 11-15,-3-4 2 0,-10-10 1 16,-4-10 7-16,-14-11-1 16,-7-3-1-16,-11 8 8 15,-8 6-1-15,-15 22-9 16,-9 10-6-16,-17 15-26 16,-5 10-24-16,-4 11-80 15,0 6-144-15</inkml:trace>
  <inkml:trace contextRef="#ctx0" brushRef="#br0" timeOffset="128714.07">25149 8148 986 0,'-9'-3'392'0,"-10"-4"-225"0,1 6-107 16,2 3-24-16,0 5-1 15,0 14-18-15,-2 7-15 0,3 17-2 16,0 7-1-16,8 7 2 16,3-1 3-16,6-11 0 15,4-8-1-15,9-12 1 16,0-9 2-16,7-8 3 16,4-5-2-16,2-10 5 15,2-6-4-15,1-12 1 16,-3-7 5-16,-5-10 1 15,0-7 1-15,-12-8 4 16,-1-1-5-16,-7 6 2 16,-5 6 0-16,-5 18 0 15,-3 6-1-15,-11 15-9 16,-1 5-5-16,-3 8-42 16,-5 3-18-16,3 0-130 15,5 0-266-15</inkml:trace>
  <inkml:trace contextRef="#ctx0" brushRef="#br0" timeOffset="129097.76">25745 8143 1038 0,'-7'-5'402'0,"-1"-2"-215"0,-4 2-174 15,-4 5 3-15,-8 7 2 16,-8 6-4-16,-10 12 3 16,2 5 3-16,7 12 4 15,7 3-2-15,13 3-11 16,5-2-7-16,12-7-6 16,6-6-3-16,8-11 1 15,6-5 0-15,7-14 0 16,6-3 4-16,3-8 1 15,3-7 2-15,1-7 9 16,-8-4-3-16,-7-10 3 16,-4-3 3-16,-14-6 0 15,1 2 1-15,-15 4 1 16,-4 5 2-16,-13 11 1 16,-4 5 0-16,-11 13-6 0,0 3-8 15,-2 5-46 1,0 2-37-16,14 1-352 0</inkml:trace>
  <inkml:trace contextRef="#ctx0" brushRef="#br0" timeOffset="129497.65">26284 8124 1150 0,'-4'-2'400'0,"-6"0"-374"16,-7 2-4-16,-12 11 1 15,-3 2-11-15,-9 15 7 16,-1 4 2-16,7 11 4 16,7 4 4-16,10-3-13 15,7-1-4-15,11-8-8 16,2-5-4-16,16-10-4 15,4-6 0-15,11-13 2 16,5-3 1-16,8-12 1 16,1-7 3-16,-1-10 0 0,-2-8 1 15,-12-5 0-15,-6-3-3 16,-25 17 5 0,0 15 1-1,-1 0 2-15,-8-38 0 0,-22 21 1 0,-11 10-2 16,-7 33-2-16,0 8-5 0,4 1-50 15,9-1-64-15</inkml:trace>
  <inkml:trace contextRef="#ctx0" brushRef="#br0" timeOffset="129866.27">26755 8130 1167 0,'-7'1'396'0,"-13"6"-378"15,1 8-17-15,-8 11 2 16,-1 4 1-16,1 10 3 16,3 2-4-16,9-5 1 15,3 0 0-15,12-6-3 16,1-4 6-16,12-6 1 0,6-4 0 15,9-11-1-15,4-6-5 16,5-11 7-16,0-9 5 16,0-8 19-16,0-6 7 15,-7-7-1-15,-2 1-5 0,-13-2-13 16,-4 6-6-16,-11 10-2 16,-2 4-2-16,-13 12-5 15,-2 2-2-15,-7 7-36 16,-5 2-37-16,3 3-386 15</inkml:trace>
  <inkml:trace contextRef="#ctx0" brushRef="#br0" timeOffset="130217.67">27115 7738 1070 0,'0'-2'378'15,"0"-2"-302"-15,2 5-95 0,-1 0-4 16,-1 0 0-16,0 0 16 16,-3 29 49-16,-5 42 13 15,2-7 17-15,-1 8-7 0,-2 5-15 16,1 4-6-16,3 2-7 15,4 5-6-15,2 5-10 16,0-2 6-16,0-1-5 16,0-5 1-16,0-9 3 15,2-3-5-15,3-14-8 16,0-7 0-16,1-13-8 16,-3-8-6-16,1-29-21 31,-3-2-31-31,0 0-390 0</inkml:trace>
  <inkml:trace contextRef="#ctx0" brushRef="#br0" timeOffset="131280.84">27482 7691 1205 0,'-1'2'418'0,"-3"0"-386"15,11 6-43-15,8 1 3 16,12 1 0-16,12-1 5 0,10-1 7 15,10-5-1-15,18-3 5 16,8-1-3-16,18 0 1 16,6 0-3-16,8 1-4 15,7 1-2-15,7-1 3 16,4 0 1-16,2 0 4 16,-6 1 5-16,-11 0-6 15,-12 0 0-15,-10-1-3 16,-11 0-3-16,-12-1 5 15,-5 1-1-15,-13 0 1 16,-1-1 2-16,-12-4-6 16,-1 2-3-16,-12-2 4 15,-16 3 0 1,-7 0 4-16,-1 0 1 0,11-2 0 16,-4 0-1-16,-9 1 6 15,-3 3 0-15,-1 0-2 16,-1 1-5-16,1 1-3 0,0-1-2 15,0 0 4-15,1 6 1 16,6 20 2-16,7 32 1 16,-8-12-6-16,-4 5 3 15,-3 12 2-15,0 4 5 16,-1 6 5-16,1 5 1 0,6 13 1 16,0 5-2-16,5 0 2 15,1-4-3-15,-2-9-6 16,0-6-3-16,-5-10-1 15,-4-30 0 1,0-19 2-16,-1-1-2 16,2 34-32-16,-1-8-28 0</inkml:trace>
  <inkml:trace contextRef="#ctx0" brushRef="#br0" timeOffset="131881.12">27385 9128 1080 0,'4'2'309'16,"5"-1"-351"-16,21-1-20 15,7-2 17-15,15-2 72 16,5 3 28-16,2 1 31 16,5 2 7-16,6 2-20 15,3 0-27-15,13-1-29 16,5 0-13-16,8-3 0 15,6-1-1-15,7-6-3 16,5-1 0-16,6-2 6 0,3-1 20 16,4 1 28-16,-12 1 8 15,-8 5-5-15,-7 2-17 16,-18 2-29-16,-3 0-8 0,-15 0 1 16,-1 0-3-16,-3 2-1 15,1-2 1-15,-2 3-2 16,-5-6-2-16,-14 2-43 15,-10 0-23-15</inkml:trace>
  <inkml:trace contextRef="#ctx0" brushRef="#br0" timeOffset="132448.29">27651 8171 1088 0,'0'0'368'0,"0"0"-324"15,0 0-27-15,0 0 9 16,0 1 1-16,-9 4 9 15,-15 8-2-15,-26 56-1 16,30-18 0-16,9 1-14 16,10-1-4-16,13-8-9 15,5-8-3-15,13-9-1 16,3-5-2-16,6-9 3 16,3-5 0-16,3-10 2 15,1-6 2-15,-7-12 3 16,-5-3 2-16,-11-9 5 15,-5-7-2-15,-13-8-1 16,-4-4-2-16,-4-2-7 0,-7 8-1 16,-5 13 1-16,-5 10-2 15,-10 16-1-15,1 0-2 16,-7 8-25-16,4 1-25 16,7 2-188-16</inkml:trace>
  <inkml:trace contextRef="#ctx0" brushRef="#br0" timeOffset="132814.62">28239 8162 983 0,'-2'-1'338'0,"-6"0"-273"16,-6 3-20-16,-5 12 6 15,-6 4 3-15,-6 13-13 16,4 5 3-16,6 7-3 16,12 3-11-16,15-4-17 15,3 0-4-15,10-10-7 16,2-6 2-16,3-12-4 16,5-6-1-16,0-10 1 15,1-5 1-15,-2-7 1 16,0-4 3-16,-6-8 0 15,-3-8 4-15,-8-10 2 0,-3-2 0 16,-8-2 2-16,-5 8-2 16,-5 11-5-16,-5 5-2 0,-7 15-6 15,-6 4-16-15,-4 5-47 16,-1 5-127-16</inkml:trace>
  <inkml:trace contextRef="#ctx0" brushRef="#br0" timeOffset="133197.62">28723 8164 983 0,'0'-2'385'0,"-2"0"-269"16,-3 4-52-16,5 0-4 0,-6 2-36 15,-21 8-12-15,-37 47 0 16,33-21 0-16,8 5 0 16,9 1-1-16,12-6-3 15,4-2-8-15,6-10 2 16,-2-9-3-16,9-6 0 16,5-9 4-16,5-5 9 15,7-7 8-15,1-6 6 16,-1-1-2-16,-2-9-9 15,-3-1-4-15,-7-10-7 16,-4-1 4-16,-12-2 1 16,-4 2-4-16,-9 14-2 15,-7 1-8-15,-8 16-18 16,-4 2-15-16,2 5-90 16,1 1-186-16</inkml:trace>
  <inkml:trace contextRef="#ctx0" brushRef="#br0" timeOffset="133531.07">29059 8200 1201 0,'3'0'404'0,"-4"-3"-367"0,-4 6-37 15,5-2-3-15,-1 2-1 16,-17 27-3-16,-26 42 7 15,31-26 5-15,10-1 6 16,7-5-3-16,13-7-2 16,-1-11-3-16,3-10 3 15,0-3 2-15,7-11 2 16,0-5 16-16,6-11 14 16,-3-6 7-16,-4-5 9 15,-5-7-8-15,-12-8-12 16,-2-1-3-16,-12-2-14 15,-5 1-8-15,-9 13-9 16,-6 16-9 0,-1-2-57-16,-35-8-46 0</inkml:trace>
  <inkml:trace contextRef="#ctx0" brushRef="#br0" timeOffset="134134.69">28735 6730 959 0,'-10'-11'411'15,"1"-4"-247"-15,-2 10-70 16,-2-2-97-16,1 7-31 16,-7 1-9-16,1-3 2 15,-4 4 6-15,-4 6 28 16,2 3 20-16,-7 13 18 16,-1 4 4-16,-2 13-1 15,-1 5-7-15,10 7-18 16,6 2-5-16,19-2-2 15,6-5-2-15,17-11-3 16,10-5 4-16,16-11 2 0,5-13 2 16,8-10 9-16,4-3 2 15,-4-15 11-15,-1-4 6 16,-5-8 2-16,-4-6 1 0,-12-7-4 16,-6-2-4-16,-16 0-2 15,-11 3-3-15,-16 10 2 16,-13 9-2-16,-21 12-9 15,-5 3-16-15,-19 8-23 16</inkml:trace>
  <inkml:trace contextRef="#ctx0" brushRef="#br0" timeOffset="140497.67">5710 11144 324 0,'-29'-31'184'0,"26"26"-8"16,6 0-6-16,-3-1 2 16,5 1-2-16,-2-1-24 15,-6 5-20-15,3-5-33 0,-5 4-21 16,5 2-28-16,2 1-11 16,-2 0-21-16,1 0-5 15,-1 0-4-15,0 8 1 16,0 21 14-16,-1 40 2 15,3-21 4-15,-1 4 3 0,-1 6-7 16,1 1-2-16,1 2-4 16,0 3-2-16,5-6-7 15,-4-4-1-15,4-4 1 16,-3-5-3-16,-3-1 4 16,-1-4-2-16,1-6-4 15,7-4 2-15,-9-9-2 16,1-5-3-16,-6-12-24 15,-5-8-20-15,7-10-64 16</inkml:trace>
  <inkml:trace contextRef="#ctx0" brushRef="#br0" timeOffset="141768.76">5722 11142 582 0,'-34'-41'286'15,"25"16"-125"-15,-3 0-38 16,6 6-10-16,2 4-21 16,-1 3-5-16,4 5-15 0,0 1-6 15,1 6-30 1,0 0-14-16,0 1-16 0,0 0-6 15,0 0 0-15,0 0 0 16,0 0 0-16,0 0 4 16,0 0 0-16,0 0 2 0,0 0-1 15,0 1-5 1,0-1 0-16,0 0 1 0,1 4-1 16,0 16 2-16,3 39 3 15,-4-27-1-15,2 7 4 16,3 2 0-16,-1 2 0 15,1 5 5-15,-2 3-1 16,-1 2-2-16,-2 2-3 16,2-1-2-16,-3-5-4 15,1-2 3-15,5-5 3 16,-4-2 0-16,6 2 1 16,-2-1-1-16,-5 2 3 15,0-1 2-15,-2-5 7 16,-2-2 1-16,5-7-1 15,0-9-7-15,3-8-7 16,-2-4 0-16,-2-12-32 16,0-7-29-16</inkml:trace>
  <inkml:trace contextRef="#ctx0" brushRef="#br0" timeOffset="144755.62">5778 10955 661 0,'-72'-28'279'16,"65"25"-145"-16,5 3-36 0,-3 0-30 15,4 0-24-15,2 0-30 16,1 0-4-16,-1 1 11 16,1 0 10-16,13 0 15 15,33 1 1-15,-18 1-9 16,-3 0-5-16,10 0-19 15,1-1-5-15,6-1-8 16,3 3-3-16,2-4 1 16,2 1 0-16,6 1 1 15,6-1 1-15,2 0 0 16,1-1 2-16,0 0-3 16,-4-1 0-16,-3-5 2 15,9 2-2-15,3-4 4 16,4 1-4-16,3 0 4 15,-5 2-5-15,-2 0-2 16,2 3 3-16,3 2 0 16,1-3 0-16,3 0 4 0,-4 1-3 15,0-2-1-15,4 3 1 16,1 0-1-16,2-2 0 16,2 0-1-16,0 0 0 15,-3 1-1-15,1 2 2 16,5 1-2-16,2 0 5 0,3 0-4 15,-1 0 3-15,0-1 3 16,1 0-8-16,2-2 4 16,2-1-3-16,-4 2-1 15,-2-4 2-15,6 3 1 16,1 2 1-16,3-2-1 16,-2-1 0-16,1 1 1 15,0-2-2-15,-2 3 3 16,4 1-2-16,-5-1 0 15,4 1 0-15,3-1-1 16,-4-1 0-16,4 2 1 16,0-2 0-16,-3-3 0 15,0 5 1-15,1-3-2 16,-2 2 3-16,2 1-1 16,2-5 0-16,-1 2 1 15,0-2-3-15,-1-1 4 0,-2 3-3 16,1 2 3-1,0-1-3-15,-3 2 0 0,5-3 0 16,-1 3-4-16,0-2 6 16,3 0-5-16,-2 1 3 15,-4-1 1-15,5 0-4 0,-3-2 3 16,1 1-1-16,-6 0 5 16,-2 2-3-16,2 0 4 15,-2 1-5-15,3-2-4 16,-3 2 7-16,-2-1-7 15,5 0 6-15,0 0-2 16,1 0-3-16,-2-1 2 16,-1 1 1-16,5-3 0 15,3 1 0-15,0 1 4 16,4-2-5-16,-3 0 3 16,7 2 1-16,-2-2-3 15,0 3 2-15,3 1-4 16,-3-3 2-16,6 2-1 15,-1-1-2-15,2 0 3 16,1 1 1-16,2 1-2 16,-2-1 1-16,-1-1 0 15,0-2-3-15,-1 1 3 0,3 0 3 16,0 1 3-16,3-1-4 16,1 0 3-16,0-1-5 15,1 4-1-15,0-1 3 16,-3 1-2-16,0 0 1 0,1-3-1 15,-5 2 0-15,5-1 3 16,-3 2-3-16,-4 0 0 16,6-1 1-16,-7-1-1 15,1 0 1-15,-3 1 3 16,-3 0-4-16,2 1 4 16,6 0 0-16,-3 0-1 15,0 1-1-15,-4-1 0 16,-2 0-1-16,1 0-2 15,-2 0 1-15,0 0 0 16,2-3-4-16,-3 1 8 16,-1 0-4-16,2-1-2 15,0 1 5-15,0-1-2 16,3 3-1-16,-5 0 3 16,-2 0-5-16,-2 0 2 15,-1-1 0-15,-4 1 0 16,1 0 2-16,-2-4-5 15,0 1 6-15,1-2-3 0,-1 3 0 16,-1 2 0-16,-2 1 0 16,8 1 0-16,-2-2 0 0,2 1-1 15,-2 3-2-15,-3-5 3 16,5 1-1-16,-2 0 3 16,2-3-3-16,-3 2 4 15,-3-2-3-15,1-5 0 16,1 4 1-16,-5 0-1 15,2 1 0-15,5 0 0 16,-2 1 2-16,4 0-2 16,-3 0 1-16,0-1 1 15,6-1-3-15,-4-1 3 16,2-1-2-16,1 2 0 16,-2 0 3-16,7 3-1 15,-8 0-1-15,5-1 0 16,-1 2-2-16,4 0-1 15,5 0 1-15,-2 0-1 16,-1 2 3-16,-4-1 0 16,3 1 0-16,0 2 0 15,1-5-4-15,-1-2 4 16,0 6 1-16,-2-2-1 16,7 2 1-16,0 3 0 0,-6-8-4 15,3 1 2-15,-5-2 0 16,-7-2-3-16,3 3 5 15,-4-1-2-15,0 0-4 0,3 0 9 16,-5-6-6-16,0 2 3 16,2 2 3-16,0-1 0 15,1 5 7-15,-4-5 2 16,-1 2 0-16,-2 1-3 16,0 0-2-16,-1 1 2 15,1-1-4-15,-2 3 1 16,-3-1 1-16,4 2-4 15,-3-1 1-15,-2 0-1 16,-3 3-4-16,-7-1 2 16,-3-2-2-16,0-1 7 15,3-1 1-15,-4-2 2 16,-1 4 1-16,-5 0-4 16,-6-3-5-16,-2 0 0 15,0-2 0-15,-1-1 3 16,4 2 5-16,-1 2 3 15,0 0 3-15,-2 0 0 16,-4 1-4-16,1-2-2 0,3 1-3 16,2 1-7-16,2 0 1 15,0 0 3-15,-6 0 2 16,-4 1 9-16,-3-4-5 16,0 4-1-16,-1 0-3 0,-3 2-7 15,0 3 1-15,-6 1 2 16,5-1-2-16,-6 0 1 15,-1-2-1-15,-7-3-1 16,-1 0-2-16,-4 1 2 16,1-2 0-16,0 0 1 15,-2-2 4-15,1 1-2 16,-3 2-3-16,-2 0-1 16,2 0 1-16,-1 0 1 15,-1 3-1 1,-9-2-2-16,-1 0-1 0,30 0 3 15,-2 1 6-15,4 0 0 16,-10-2-3-16,-3 0-3 16,2 0-2-16,-10-1 5 15,-3-3 1-15,-6 2 2 16,-3-3 1-16,0 4-7 16,-3 1 1-16,2 2 0 0,0 2-1 15,4-3 4-15,2 2-4 16,1-2 6-16,2 2-4 15,-2 0 2-15,-2-2 0 16,-2-1-1-16,0 0 5 0,0-1 11 16,2 1 10-16,0 0 8 15,2 1 3-15,2 1 1 16,2-2-7-16,0 3-10 16,-2-2-7-16,-8-1-12 15,0 2 0-15,-7-2-4 16,0 0 2-16,0 0-35 15,0 0-32-15,0 0-78 16,0 0-18-16</inkml:trace>
  <inkml:trace contextRef="#ctx0" brushRef="#br0" timeOffset="145101.84">29952 10555 916 0,'0'0'380'0,"-1"0"-196"0,1 0-89 0,0 0-45 16,0 0-12-16,-1 0-10 15,-1 1 2-15,1 8 11 16,-1 20 4-16,-28 47-6 15,29-26-3-15,-1 7-1 16,2 1 0-16,-1 6-9 16,2-4-4-16,2-2-16 15,2 0-7-15,-1-11 0 16,-4-5 0-16,2-11 5 16,-3-4 1-16,0-9-3 15,2 0-2-15,0-11 0 16,2-3-16-16,2-9 284 15</inkml:trace>
  <inkml:trace contextRef="#ctx0" brushRef="#br0" timeOffset="148356.5">5735 12045 814 0,'-74'-26'290'0,"78"30"-246"0,-1-3-29 16,1 3 4-16,4 1 7 15,12-2 5-15,-1 0 7 16,11 1 0-16,2-2 0 0,3 1-1 16,9-1-8-16,0-2-9 15,5 1-5-15,2-3-11 16,5 2-2-16,1-1-1 16,7 1 0-16,1-1 1 15,4-1 2-15,7 0-3 16,-3 0-1-16,7-1 1 15,1 2-2-15,8-2 1 16,2 0 0-16,-5 3 0 16,3-1 1-16,1 1-1 15,-1 1-1-15,-1-4 1 16,3 0 0-16,-8-3 0 16,4-4 4-16,6 2-5 15,-1 0 4-15,1 1-2 16,-4 2-1-16,-2 3 1 15,0 1-4-15,5 0-1 0,3 1 3 16,-2 1 0-16,0 2 4 16,6 1 2-16,1-1-3 15,5-3 1-15,3-4-3 16,-6-1-1-16,4 2 1 16,-2 4-2-16,0 1 2 15,-3-1 1-15,0 3-3 16,1-3 2-16,2 0-2 0,5 0 2 15,-9-4 4-15,12-4-4 16,2-1 0-16,-2 0 0 16,7-1-1-16,-3 0 1 15,1-1 4-15,7 1-6 16,-4 0 2-16,7-1 3 16,-3 2-2-16,4-1 1 15,7 1 0-15,-3-3-3 16,6 1-1-16,-1 1 3 15,-3 1 3-15,-1 1-4 16,-1 0 5-16,-8 1 2 16,6-1-1-16,-8 5 5 15,-33 0 3 1,-44 0-3-16,-1 1 5 0,135-3 5 16,-59 2-2-1,-61 1 3-15,0-1-7 0,180-6-3 0,-60 3 0 16,4 2-8-16,-58-1 1 15,0 4-4-15,5-1 1 16,-4 0 0-16,0 1-1 0,-4-3-1 16,-5 2 2-16,5 1 0 15,-2-1 3-15,1-1 0 16,-1-1-5-16,3-2 2 16,0 3-2-16,-3 0 0 15,4-1 0-15,-6-1 0 16,-1 0 3-16,1 0-5 15,-2 0 3-15,3 2 0 16,-3 0-2-16,2 2 5 16,-1 0-1-16,-4-2-6 15,1 2 6-15,1-3-3 16,-3 3 0-16,-1 0 2 16,-2 2-2-16,-6-1-3 15,5 0 3-15,-1 3 0 16,-2-4 0-16,4 1 0 15,-6-1-1-15,-4 0 1 16,0 0 0-16,2 3 0 16,0 0 4-16,0 1-2 15,2 2 0-15,-4-3 0 0,2 3-3 16,2-2-2-16,0 0 4 16,1 0 2-16,-5-3-1 15,2 1-1-15,-2 0 2 16,0-1-3-16,3 1 1 0,0-2 1 15,4 0-4-15,0 0-1 16,-1 0 2-16,-7 0-1 16,2-1 3-16,0 1 3 15,-1 0-4-15,4 0 0 16,-4 0 2-16,2 0-2 16,-4-2 3-16,2 2-1 15,1 0-2-15,-3-1 0 16,7 2 5-16,-1-1 6 15,-2 0-1-15,0 0 0 16,-8 0-2-16,-2 0-8 16,-3 0 2-16,-7 0-1 15,-4 2 0-15,-3-1-1 16,-1-1 3-16,3 0-4 16,0-1 0-16,3 1 3 15,-1-1-2-15,-1-2 0 16,4 3 3-16,4-2-3 0,4-1-1 15,3 1 2-15,3-2-1 16,-1 2 0-16,3 1 0 16,2 0 0-16,-2-1 0 0,5 0-1 15,-1 2 2-15,7 0-2 16,3 0 1-16,2 2 0 16,2-2 0-16,0 0 2 15,0-1-2-15,1-1 2 16,0 1-2-16,0 0-1 15,-3-1 1-15,1-2 0 16,-5 2-1-16,-2-1 1 16,4 3 1-16,-5-2-3 15,4 0 2-15,1 2 0 16,-1-1 0-16,4 2 0 16,-3 1 0-16,-7 0 0 15,4 0 1-15,-8 0 1 16,0 1-2-16,-4 0 0 15,-8-2 0-15,-2 0 0 16,0 0 2-16,-3-1 2 16,4 1 1-16,-9 0-5 15,1-1 5-15,2 0 0 16,-1 1-2-16,0-1 7 0,-1 0 0 16,-4 2-1-16,-1-4 1 15,-4 2-3-15,1 0-3 16,-5 0 0-16,2-1 0 15,4 1-2-15,-4 0 4 0,3 0-4 16,-3 1 4-16,0 1-5 16,1-2 1-16,-2-2-1 15,-4 0-1-15,-6 1 1 16,-1 1-3-16,0 0 2 16,-1 0 0-16,-1 0 1 15,1-2 3-15,-4 1-6 16,5 2 2-16,0 0 0 15,3 1 2-15,-3-2-2 16,-2 0-1-16,-1-2 0 16,-3 0-1-16,0-1 2 15,-1 0 4-15,-5 3-4 16,1-1 1-16,3 1 3 16,0-2-3-16,0 1-1 15,3 1 5-15,1 0-7 16,-4 1 1-16,1-2 3 15,-7 1-2-15,-5 0 0 0,-4 0 2 16,-2 3-3-16,1-2 3 16,-7-1 0-16,0-1-1 15,0 0-1-15,-1 0 1 0,-4 3 1 16,3 0-2-16,-1 2 5 16,-7-3-6-16,6 0 1 15,-4 0 3-15,-11-1-1 16,0 0 3-16,-3-2 7 15,-2 2 0-15,0 0 7 16,0 0-1-16,0 0-7 16,0 0-6-16,11-5-5 15,33-11 0-15,-23 13-4 16,0 5 8-16,-4-1-7 16,-5 0 7-16,-2-1-3 15,-4-3-1-15,-2 3 2 16,-2-1-4-16,0 0 5 15,-3 1-4-15,2 0 1 16,-1 0 0-16,0 0 0 16,4 0 3-16,4-1-7 15,0 1 8-15,22-2-5 16,-27 4-4-16,-2-2 6 0,-2-2-1 16,0 2-12-16,0 0-7 15,0 0-38-15,0 0-22 16,0 0-106-16,-2-12-266 0</inkml:trace>
  <inkml:trace contextRef="#ctx0" brushRef="#br0" timeOffset="148846.54">29920 11268 705 0,'-28'-79'331'16,"28"78"-149"-16,2-1-62 0,2 2-9 16,-3 2-39-16,0-1-16 15,0 0-17-15,0 0-16 16,0 0-15-16,0 0 0 0,0 0-2 16,0 0 7-16,-2 18 7 15,-12 38 1-15,3-19-3 16,4 3-6-16,1 1-7 15,3 3 2-15,2-3 2 16,0-3 1-16,-1-5 1 16,1-5-1-16,-1-10-3 15,-1 2 2-15,2-8-6 16,-2-4 1-16,2-2-4 16,-2-3 1-16,0-1 1 15,2 1 0-15,0-4-23 16,0 0 7-16</inkml:trace>
  <inkml:trace contextRef="#ctx0" brushRef="#br0" timeOffset="151541.44">9227 10927 400 0,'0'-1'235'16,"-1"-2"-21"-16,0-2-100 15,1 4-12-15,0-1-13 16,0 2-8-16,0-1-9 16,0 0-2-16,0 0-17 15,0-2-8-15,0 3-13 16,-1-2-5-16,1 2-9 15,0 0 5-15,0 0-3 16,0 0-1-16,0 0-3 16,0 0-5-16,0 0-5 15,0 0 2-15,0 0 0 16,0 0-2-16,0 0 0 16,0 0 0-16,0 0-1 0,0 0 4 15,0 0-4-15,0 0-4 16,0 0 2-16,0 0 3 15,0 0 3-15,0 1-3 16,0 0 2-16,-3 13-3 0,-2 35-2 16,6-22 1-16,0 5-3 15,-1 0 1-15,2 2 0 16,0-3 1-16,0 1-2 16,0-1 0-16,-2-6 2 15,3-1-2-15,1-2 0 16,2-1 2-16,0 5-4 15,-2 3 1-15,-2 3 2 16,-1-2-1-16,-1 6 1 16,0-5 1-16,-2-3 1 15,-3 5 1-15,3-13 1 16,0 4-1-16,2-7-2 16,4-1 0-16,-1 1-2 15,-3-4 3-15,0 6-3 16,0-1 0-16,-3 1 1 15,3 1 0-15,-3 0 3 16,1 0 0-16,0 1 0 16,-3 2 0-16,5-1-1 0,-2-2 0 15,3 2 0-15,-1-3 2 16,0-1 3-16,1 3-5 16,-1-9 4-16,3 1 0 0,-1-1 2 15,0-2 5 1,-2 0 5-16,0 3-5 15,0-5-4-15,0-2-4 0,0-3-7 16,0 1 4-16,0-3-2 16,0 0 0-16,0 0-7 15,0-1-20-15,0 0-58 16</inkml:trace>
  <inkml:trace contextRef="#ctx0" brushRef="#br0" timeOffset="152763.15">12570 10826 549 0,'-66'-16'248'0,"66"16"-74"16,-2 0-15-16,2 0-7 16,0 0-18-16,0 0-52 15,1 0-15-15,0 0-20 0,0 0-3 16,-1 0-13-16,0 0-7 15,0 1-10-15,0 0-6 16,0 0 5-16,-2 20-2 16,-29 37 2-16,28-24 8 15,6 4-6-15,5 2-2 16,-2-2-4-16,2 2-5 0,-3-1 0 16,1-3-2-16,-1 0 0 15,-2-2 1-15,2 2 0 16,-5-2-1-16,3 1 1 15,1-2-3-15,-3-3 0 16,4 2 8-16,-1 0 0 16,-1-1 2-16,-1-2 4 15,0-2 0-15,-2-4-3 16,0 3 5-16,-3-2 5 16,-1 0-4-16,0-1 4 15,2-3 0-15,2-3-14 16,0 2 4-16,2-3-5 15,0 1-2-15,2-3 1 16,0 2-6-16,-2-2 2 16,2 2-1-16,-2 1 2 15,0 0 2-15,-1-3 2 16,0-2 1-16,0-3-4 0,-1-4 3 16,1 0-6-16,-1-6-18 15,0 1-32-15,0-5-446 16</inkml:trace>
  <inkml:trace contextRef="#ctx0" brushRef="#br0" timeOffset="153768.57">15653 10674 664 0,'2'0'243'0,"2"1"-160"15,-1-1-17-15,-3 0 28 16,0 0 17-16,0 1 0 16,0 0-7-16,0 0-21 15,0 1-15-15,-5 14-23 16,-8 35-9-16,13-21-10 16,2 0-2-16,-1 6-2 15,4 2 4-15,-3 8 5 16,-2 3 0-16,2-2 0 15,0 0-3-15,2-4-8 16,0 0 0-16,-4-7-3 16,3-1-5-16,-1-4-1 0,2 0-1 15,-1-1-7 1,-3 0 3-16,1 0-2 0,-1-1-4 16,4 1-3-16,1 1 1 15,-2-5 1-15,-1 3 2 16,-1-3 4-16,-3 0-5 0,2-1 2 15,-2-6-4-15,5 0 2 16,1-4 1-16,-4 0-1 16,0 2 7-16,-1-4 5 15,1 3 3-15,-4-5-2 16,5-1-6-16,-2-3-6 16,-1-3-2-16,2-2-1 15,1 2 5-15,-1-3-3 16,0 0 0-16,1 0-5 15,-1 0-5-15,1 0-12 16,0 0-13-16,1 0-56 16,-1 0-55-16</inkml:trace>
  <inkml:trace contextRef="#ctx0" brushRef="#br0" timeOffset="154835.6">18904 10711 446 0,'-75'-52'255'0,"74"50"15"15,1-1-114-15,1 3-56 16,0 1-3-16,0 1-24 16,-1-1-7-16,1 0-9 15,1 0-3-15,-1 3-7 16,0 15-7-16,-1 17-7 31,0-19 3-31,-1 1-4 0,-3 30 5 0,2 4-3 16,2 0-3-16,1-16-8 15,3 0-7-15,0 2-5 16,0 0-3-16,3 1-1 16,-1 2 1-16,2-3 8 15,-1-1 0-15,-4-5 1 16,1 0 4-16,0-1-9 15,1 3 0-15,3 1-1 0,-3-1-4 16,3 0 2-16,-4-9-5 16,2 4-3-16,-2-4-1 15,-1-3 0-15,1 4 5 16,-3-6 1-16,1 2-4 0,0-3 0 16,1 1-3-16,0-2 1 15,-3-1 5-15,3-1-3 16,-1-2 2-16,1-1 2 15,2 1-5-15,-2-4 5 16,0 1 4-16,1-3-8 16,-4-1 1-16,1-3 1 15,0-2-7-15,-1 0 6 16,0-2-3-16,0 1 0 16,0-1 0-16,0 0-11 15,1 0-23-15,0 0 228 16</inkml:trace>
  <inkml:trace contextRef="#ctx0" brushRef="#br0" timeOffset="155867.5">21777 10623 1033 0,'-3'-4'381'0,"1"2"-312"15,1 0-15-15,1 2-18 16,0 0-16-16,1 1-13 15,-1 0-5-15,1 0 1 16,0 0 7-16,1 19 17 16,0 30 9-16,-2-17 4 15,0 0 0-15,0 1-13 16,1 0-5-16,0 0-3 16,1 3-1-16,-2 4-1 15,1 6 7-15,-1 1 3 16,-2-4 2-16,1 2-2 15,1-6-7-15,3-1-5 16,4 2-4-16,-1-7 2 16,3 1-7-16,-2 1 2 15,-1-1-2-15,-1 1-6 0,-5-3 0 16,1-4 0-16,-1 2 1 16,-1-4 4-16,1 0 1 15,0-1-2-15,0-5 0 16,0-2 4-16,0-1 1 15,3-1-1-15,-2-1 3 0,0 2-6 16,1-6 7-16,-3 0 6 16,1 0-2-16,0 0 4 15,1 1-8-15,3 0-3 16,-1-1 1-16,-1-2-7 16,5 0 2-16,-7-5-1 15,4 1-2-15,-4-2 1 16,0-3-3-16,2 2-50 15,-2-3-29-15,1 0-54 16</inkml:trace>
  <inkml:trace contextRef="#ctx0" brushRef="#br0" timeOffset="156784.66">24828 10648 723 0,'-6'-1'322'0,"-4"0"-135"16,1 1-37-16,6 2-38 16,3 4-34-16,3 6-50 15,5 4 0-15,-3 3-6 16,3 2 2-16,4 4-7 15,-1 2-8-15,0 3-2 16,1 4 4-16,-2 8 7 0,2 4 5 16,-1 5 11-1,-2 2 2-15,-2-1 1 0,-3-4 3 16,-2-6-5-16,-2-1-5 16,-2-2-2-16,0 2-4 15,2 1-12-15,1 4 0 0,3-1-7 16,-1-2-1-16,2-4 7 15,1-4-4-15,0-9-4 16,3-2-1-16,-2-9 1 16,-2-2-1-16,-1-2 7 15,-2 0 1-15,-2 1-8 16,1 0 7-16,-2-2-6 16,1-2 2-16,-1-2 0 15,-3 0-3-15,3-2 1 16,0 2-5-16,0-5 4 15,2 0-4-15,-1 0-28 16,0-1-18-16,0 0-53 16,0-2-250-16</inkml:trace>
  <inkml:trace contextRef="#ctx0" brushRef="#br0" timeOffset="157776.51">27412 10605 885 0,'14'-29'331'15,"-14"27"-255"-15,0 0-16 0,0 2-20 16,0 0-6-16,0 1-1 15,0 0 1-15,0 1 17 16,2 0-1-16,-2 17 1 16,0 35-5-16,0-25-13 15,1 3-5-15,1 3-10 16,-1 2-5-16,-1 2-4 16,0 3 3-16,-2 1 9 15,0 1 4-15,0 7 3 16,0-4 1-16,2 1-9 15,0 1 0-15,5-10-5 16,1 3 0-16,-1-7-4 16,3-1-6-16,-7 2-5 15,-1-1-2-15,-1 2 1 16,-3 1 3-16,-4-8 6 16,2 0-3-16,-2-5 10 0,1-5 1 15,5-3 4-15,0-1 7 16,2-6-10-16,2-1-6 15,-2-1-1-15,0-1-13 16,-1-5 6-16,1 1-3 0,1-2-22 16,0-1-25-16</inkml:trace>
  <inkml:trace contextRef="#ctx0" brushRef="#br1" timeOffset="176180.25">8652 11223 763 0,'14'2'57'0,"23"0"65"0,-33-1-11 0,-1-1 7 16,-3-1-16-16,0 1-21 16,0 0-14-16,0 0-16 15,0 0-6-15,1 1-9 16,-1-1 3-16,0 0-12 15,0 0-9-15,0 0-6 16,0 0-4-16,-1 0 3 16,-6 0 3-16,-2 0 2 0,-25-3 0 15,25 4-4-15,0 1 0 16,-1 1-1-16,3 1 1 16,-3-2 3-16,-1 0-3 0,2 2 0 15,-1 2-1 1,5-1-2-16,0 3-1 0,2-1-1 15,-5-3-2-15,1 1-1 16,-2 0 4-16,1 0-1 16,5 3 0-16,-7 1 3 15,5 2-6-15,-3-1 0 16,0-2 1-16,6 1-2 16,-5-1 1-16,5-1-2 15,-1 2-2-15,1 0 0 16,1 3 1-16,-1 0 2 15,-2 0-1-15,2 1-2 16,0-1 0-16,1 4 1 16,1-2-1-16,0 0 1 15,0-2 1-15,1 0-3 16,4 2 1-16,-3-2 2 16,0-1-2-16,-1-2 0 15,2-3 0-15,0 1-2 16,1 1 2-16,7-2 0 0,-7 2 2 15,7-2-1-15,-2 2-3 16,1-2 2-16,1-2-2 16,-1 2 2-16,4-2 2 15,-3-1-2-15,0 1 0 0,-2-1-1 16,1-1-2-16,3 1 6 16,-3 1-5-16,0-4 2 15,1 0 3-15,-2-1-3 16,6-1 2-16,-1 0-2 15,-1-1 0-15,2 0 2 16,-4-1-1-16,-1-2 3 16,-1-1 1-16,-2 1 4 15,0 0 1-15,-1 3-1 16,1-2 2-16,-2-2-1 16,3-2 3-16,-3-3 0 15,3 2-4-15,-3-2 2 16,-3 1-4-16,-1-3 5 15,1-1 2-15,0-2-2 16,1 2-1-16,-2-1-2 16,-1 1 1-16,0 2-5 15,1-1 0-15,1 2-2 16,0 0-3-16,-2-1 7 0,0 2 1 16,-1-2-4-16,-3 2 5 15,2 1-4-15,0 0 2 16,0 1 2-16,2 0-4 15,-2 1 0-15,-1 1 3 0,-2 1-1 16,-2-1 4-16,3 3-4 16,-4-4-1-16,3 4 4 15,-1-2-8-15,-2 1 3 16,-1 1-4-16,-4 3 4 16,-2 1 1-16,1 0 1 15,0 0 1-15,-1-2-5 16,2 0 7-16,-4-1-1 15,4 1-1-15,2 2 1 16,-3-2-5-16,11 2 0 16,-6 0-9-16,1 1-47 15,0 0-35-15,-4 2-78 16,0-3-263-16</inkml:trace>
  <inkml:trace contextRef="#ctx0" brushRef="#br1" timeOffset="177632.3">9595 11291 644 0,'0'0'281'0,"-7"-4"-91"0,4 3-76 16,3 1 7-16,0 0 5 16,0 0-13-16,0 0-14 0,0 0-36 15,-1 0-15-15,1 0-26 16,-1-3-9-16,1-9-9 16,8-29-3-16,7 27 0 15,0-1 0-15,0 3 2 16,3 3 0-16,-9 2 2 15,-1 5 2-15,-4 0-3 16,-5-2 2-16,2 1-5 16,-1 3-1-16,1 0 2 15,0 2-2-15,0-1 0 16,0 0 0-16,1 5 4 16,3 12-1-16,3 32 1 15,-8-25 0-15,1 3 0 16,2 1-2-16,0 1-2 15,1-1 2-15,2-1-2 16,-3-4 0-16,0-4 4 16,0-2-4-16,-1-5 2 15,-1 3-2-15,0-5-1 0,-1-5 0 16,0-1 1-16,-2-4-2 16,-3 1 2-16,5-1 0 15,0 0-3-15,0 0 1 16,-13 3 1-16,-27 4 0 15,29-6 1-15,-1 1 0 0,6-2-2 16,0 2 1-16,6-2 0 16,-5-1 0-16,3-2 1 15,3 3 1-15,0-1-2 16,0 1 1-16,16 0 5 16,41-2 4-16,-21-3 17 15,0-2 0-15,-2 2-3 16,-4 3-3-16,-10 1-19 15,-4 0-5-15,-10 0-40 16,-6 0-31-16,-8 0-174 16</inkml:trace>
  <inkml:trace contextRef="#ctx0" brushRef="#br1" timeOffset="178497.78">10221 11231 403 0,'25'27'154'0,"-29"-28"-63"16,2-1 20-16,2 2 76 15,1 0 21-15,0 0-19 16,0 0-21-16,0 0-57 16,0 0-30-16,0 0-23 15,0 0-6-15,0 0-8 16,11-6-1-16,28-24-8 0,-29 23-9 16,-2-1-10-16,-1-5 0 15,0 3-4-15,0-3-2 16,-2 5-5-16,1 4-3 0,-3-2 0 15,3 3 0-15,-4 1-4 16,-1-1-1-16,0 2 1 16,-2 1 0-16,0 1 2 15,0 0 0-15,1 0 1 16,1 0 0-16,-2 0 0 16,1 14-1-16,5 37 2 15,-1-26 0-15,4 5 3 16,-5-2-4-16,1 1-5 15,0-1 0-15,-2 1 2 16,6-3 2-16,-8-6 6 16,3-3-3-16,-4-6-6 15,-5-4-1-15,1 0-4 16,-2-4-1-16,-2 0 0 16,-3-4-6-16,-2-1-7 15,-1 0-3-15,2-3-7 16,-2 1 6-16,3-2 1 15,0 0 8-15,2 2 7 0,4 2 1 16,2 1 8-16,3 1-4 16,1 0 1-16,0 0-2 15,0 0 6-15,7-1 9 16,21 0 10-16,25-7 8 16,-18 3 5-16,-3 0 0 0,-6-2-4 15,-1 3-9-15,-10-1-14 16,0 2-20-16,-12-1-65 15,-2 0-12-15</inkml:trace>
  <inkml:trace contextRef="#ctx0" brushRef="#br1" timeOffset="179168.45">10891 11192 1134 0,'0'0'409'0,"0"0"-336"16,1-2-38-16,-1 2-9 15,0 0-4-15,0 0 9 16,0 0 4-16,1-10-1 16,3-2 3-16,9-30-6 15,-1 30-3-15,-5-2-3 16,1 1 0-16,1 4-13 0,-2-1 1 16,2 5-3-16,-7 1 0 15,2 2-3-15,-1 1 1 16,-2 2-4-16,0 0-5 0,0 0 6 15,0 1-6-15,5 10 1 16,10 37 1-16,-11-23-3 16,-1 2 7-16,-1-2-5 15,3-2 5-15,0 0-4 16,1 1 4-16,1-1 11 16,0-1-5-16,-1-2 1 15,-4-5-4-15,-3-2-8 16,-4-2-2-16,-6-1 4 15,-1-3-4-15,-9-1-4 16,-5-5-6-16,1-3-13 16,-2-2-1-16,3-1-6 15,6-1 0-15,4 3 10 16,2 0 4-16,7 1 9 16,2 1 7-16,3 0 2 15,0 0-7-15,0 0 7 16,13-2 1-16,52-5 6 15,-23 3 10-15,5 1 8 0,1 1 6 16,-8-2 5-16,-6-2-5 16,-13 4-17-16,-9-2-9 15,-9 2-48-15,-1 0-36 16</inkml:trace>
  <inkml:trace contextRef="#ctx0" brushRef="#br1" timeOffset="180407.66">10059 9062 512 0,'-49'-28'244'0,"63"31"-31"16,1 1-196-16,6 6 11 15,0 4 11-15,0 4 24 16,-2 5 6-16,3 6 3 16,0 2-12-16,0 3-24 15,4 2-14-15,-2-2-17 16,4 3-3-16,2 0-2 15,1-1 2-15,4-1 6 16,3-1 2-16,-5-1 5 16,6 1 5-16,-1 2-2 15,-3 4 5-15,9 5 6 16,-6 1 1-16,5 3 2 16,0-1-4-16,2-5-8 15,4 0-7-15,1-1-5 16,4-2-5-16,0 4-1 15,-1 0 5-15,-4-2-3 0,-3 3-2 16,-11-3-2-16,1-4-2 16,-4-5 3-16,1-3 10 15,-1-6 4-15,-2 1 1 0,-2-2 8 16,-2-1-5-16,-2-1 0 16,-1-3 2-16,3 0-3 15,2-2 0-15,4 4 0 16,-1-4-1-16,-1 4-7 15,-4 0-2-15,-2-4-5 16,0 4 1-16,-1 0-4 16,1 3 2-16,-2 1 4 15,-1 1-3-15,1 0 7 16,-3-1 1-16,-1 0-1 16,1-4 6-16,-3-4 0 15,0-1-3-15,0-3 13 16,-4-4-3-16,3 3-1 15,-6-2-1-15,-2-3-16 16,1 0 0-16,-9-6-8 16,5 1-9-16,-4-6-47 15,0 5-35-15,0 0-181 16</inkml:trace>
  <inkml:trace contextRef="#ctx0" brushRef="#br1" timeOffset="180830.37">11728 10703 915 0,'-62'7'369'16,"67"-7"-196"-16,-2 8-154 16,0 0-3-16,7 4 2 15,-3 1 9-15,5 1 8 16,2 2 3-16,-3-2-3 16,0-4-2-16,2-3-1 15,1-3-2-15,2-1 11 16,3-3 5-16,-2-1 10 15,-3-4 1-15,3-4 2 16,-2-4-2-16,-2-6-6 0,-2-7-3 16,-8 2-8-1,-1 12-5 1,-1 0-16-16,3-34 0 0,-4 7-10 0,0 7-20 0,-6 29-80 16,1 4-64-16</inkml:trace>
  <inkml:trace contextRef="#ctx0" brushRef="#br1" timeOffset="181597.17">11781 11189 889 0,'-4'-4'424'0,"-33"-27"-84"0,29 26-282 16,1 4-8-16,0 0-17 15,-3 1-15-15,0 2 0 16,-1 2-4-16,-2 5 1 0,2 5-2 15,-2-2-2 1,-1 6-7-16,3 2-4 0,0 3 0 16,3 4-1-16,1 2 4 15,2-2 2-15,3 3-1 16,2-3 2-16,5 3-2 16,2-3-2-16,4-2 2 15,2-3 0-15,4-3 7 16,3-3 10-16,2-6 5 15,2-1 1-15,2-5-7 16,-1-4 3-16,2-1-6 16,-2 0 4-16,-4-6 11 15,-4 0 0-15,-5-8 14 16,2 2 4-16,1-4 1 16,0-2 0-16,-3-4-5 15,-3-4-1-15,-7-3-9 16,-2 0-7-16,-4 2-12 15,-5-1 1-15,0 1-6 16,-1 5 6-16,2-1 0 0,-5 2 1 16,-6 5-3-16,3-1-4 15,-2 5 2-15,8 4-11 16,1 3 0-16,-3 3 2 0,0 3-27 16,-2 0-23-16,-2 1-84 15,-4-1-65-15</inkml:trace>
  <inkml:trace contextRef="#ctx0" brushRef="#br1" timeOffset="191791.78">13086 11119 820 0,'0'0'369'15,"0"0"-151"-15,0-1-128 16,0-1-15-16,-1-1-28 16,0 0-5-16,1 3-16 15,0 0-4-15,-9-3-1 16,-2 0-9-16,-26 4-2 16,23 7 0-16,1 9-7 15,-2-4-1-15,-3 2 2 16,5 3-4-16,-2-4 8 15,3 5 4-15,-3 6 0 16,2-4 4-16,4 2-5 16,1 0-2-16,10-1-5 15,-3-1-1-15,6 1-1 16,3 0-2-16,0-1 1 0,10 3 0 16,-3-8 1-16,3 2-1 15,-2-5 1-15,-1-1-2 16,1-2 0-16,-1-1 4 15,1-5-4-15,-1-2 2 0,0-3-1 16,1 0 1-16,-1-2 3 16,3-1 4-16,-1-3 1 15,-2-5 1-15,2 1 6 16,-5-1 5-16,-1 0 8 16,-2 0-4-16,-2-6 0 15,1-1-10-15,-3 1-7 16,0-2 6-16,-4 2-4 15,-1-2 5-15,1 1 5 16,-1-2-3-16,-1 2-5 16,-2-1-2-16,-2 0 4 15,0 3-1-15,-2 0 3 16,-3 2 5-16,-2 3-8 16,0 1 1-16,-5 3-2 15,-2 1-8-15,-1 0-4 16,0 1-2-16,2 2-2 15,4 3 2-15,0 2-9 16,3 3-5-16,2-1-27 0,1 1-17 16,2-3-35-16,-1 4-19 15,2 0-57-15,1-3-187 0</inkml:trace>
  <inkml:trace contextRef="#ctx0" brushRef="#br1" timeOffset="192680.61">13623 11113 890 0,'14'56'311'0,"-14"-55"-245"16,0 0-6-16,0 0 28 16,0-1 12-16,0 0-5 15,1 0-19-15,0 0-27 0,0 0-13 16,0 0-19 0,1 0-5-16,9-8-6 0,30-31 0 15,-29 24 0-15,0 3 4 16,-4-1 4-16,2-2 0 0,-3 8 2 15,-2 0 0-15,-1 2 1 16,-4 5-3-16,1-2-5 16,-1 2-5-16,1 0-1 15,0 0-3-15,1 1 1 16,-1 0-1-16,0 0-5 16,1 6 2-16,2 13 1 15,3 32 2-15,-6-23 4 16,0 1-1-16,0 0 0 15,-2-1-3-15,0-1 0 16,1 2 0-16,-1-3-1 16,0 0-1-16,-1-4 1 15,-4-7 1-15,3-2-3 16,-3-2 1-16,1-2 2 16,-3-1 2-16,-3-5 3 15,1-2-5-15,-3-2-2 16,0 0 0-16,-2-1 0 15,-2-4 4-15,1-1 0 0,2 1-2 16,-1-2 1-16,6 5-1 16,2 1 2-16,3 1-1 15,5 1-5-15,0 0 1 16,0 0-1-16,0-1 1 16,0 0 3-16,0 0-1 0,21-2 0 15,33-3 1-15,-24 4 8 16,0-3 4-16,-4 2-3 15,1 1-1-15,-2 1-5 16,-5 0-1-16,-3-1 4 16,-3 0-2-16,-10-1-11 15,0-1-13-15,-4-1-37 16,-4-1-29-16</inkml:trace>
  <inkml:trace contextRef="#ctx0" brushRef="#br1" timeOffset="193313.3">14267 11087 1000 0,'64'-37'388'16,"-65"31"-264"-16,-1 3-78 15,-3-3 4-15,-6 3-1 16,1 2 0-16,0 1-4 16,0 5-5-16,-1 3-11 15,1-2-9-15,-2 2-8 16,-3 0-3-16,5 6-7 15,2 7 2-15,0 0 1 16,0 4 0-16,2 2 2 16,-1 0-4-16,3 1-3 15,3-3 0-15,1-1 1 16,1 2 1-16,5-2 2 16,2 0-4-16,6-2 0 15,0-4 1-15,5-2 0 16,-1-3 3-16,-1-2-4 15,1-5-1-15,-3 0 5 0,1-3 4 16,2-5 7-16,-6 1 5 16,6-8 14-16,-2-3 1 15,1-7 11-15,5-1-4 16,-6-3-8-16,3 0-3 0,-6-1-10 16,-4-2 1-16,-5-1-1 15,-4 2 8-15,-5 1 5 16,-4-3 3-16,-7 7 6 15,-4-4-5-15,-6 1-8 16,-4 3-5-16,-1-1-15 16,-1 1-7-16,-1 5-15 15,1 3-24-15,3 4-67 16,6 3-37-16,4-3-1 16</inkml:trace>
  <inkml:trace contextRef="#ctx0" brushRef="#br1" timeOffset="194404.4">13257 8853 846 0,'-18'52'319'0,"35"-42"-232"16,4 2 5-16,0 1-17 16,-3 2-5-16,5 4-14 15,-3 2-12-15,5 4-9 16,3 2-2-16,0 7-1 16,5 3 7-16,2 4 1 15,-1 6-6-15,0 1-8 16,-1-1-16-16,-2 2-10 15,1-3 2-15,1 0 2 16,-2-1 0-16,0 3 2 16,4 3 0-16,5 2-2 15,4 2 0-15,4-1 2 16,1-2-4-16,0-5 2 16,0-3-3-16,-6 0-2 15,0-2 1-15,-1 0 0 16,1 0 1-16,-2 1 2 15,-1-3-3-15,-1-3 3 0,-4-2 0 16,-1-6-3-16,-6-4 0 16,-7-3 2-16,-3-1-4 15,-5-5 2-15,-2 1 0 0,3-3 0 16,2-2 1-16,4 0 8 16,0-1-1-16,2 1-4 15,-2-2 0-15,-3 1-4 16,-2-1 1-16,-3-3-1 15,-2 4 0-15,-2-1-1 16,-1-1 1-16,2 2 3 16,1-2-2-16,2 1-1 15,0 3-3-15,-1-3 2 16,3 4 0-16,4-3 1 16,-2 0 1-16,2 2-2 15,0-1 1-15,-3-1 3 16,-3-2-1-16,0-2-2 15,-7-1 0-15,-3-3-3 16,1 1 1-16,-3-2-10 16,0-1-23-16,0-1-15 0,0 0-297 15</inkml:trace>
  <inkml:trace contextRef="#ctx0" brushRef="#br1" timeOffset="194829.61">14716 10544 1071 0,'-52'30'389'0,"52"-30"-306"16,2 6-58-16,3 0-21 15,-2 0 3-15,5 2 9 16,-3 3 7-16,5 2 4 16,0 1 1-16,3 5-8 15,2-6 2-15,4-1 3 16,1-1 2-16,-3-5 5 16,4-1-3-16,-5-2 5 15,4 0-3-15,-6-4 5 16,-2-1 7-16,-3-1 11 15,-5-7 7-15,4 0 4 16,-3-6-7-16,-1-9-11 0,1 2-8 16,1-8-11-16,-2 0-5 0,6 5-10 15,-2 1-5-15,1 8-17 16,1 4-26-16,-1 3-78 16,2 5-53-16</inkml:trace>
  <inkml:trace contextRef="#ctx0" brushRef="#br1" timeOffset="195551.51">15184 11030 1157 0,'-2'-1'437'0,"-1"-2"-327"15,6 1-35-15,-2 2-31 16,0 0-4-16,-1 0-20 16,0 0-9-16,-12-2-4 15,-35-2-4-15,25 12-3 16,0-3 5-16,-1 5 1 16,4 2 2-16,-1-2-1 15,0 4-5-15,3 1 0 16,-1 2-3-16,7 4 2 15,0 0 6-15,5 5-3 16,1-2 3-16,3 4-2 16,3 1-5-16,6-2 0 0,0 0 3 15,7-3-4-15,0 1 7 16,7-1 0-16,2-4-6 16,1-5 3-16,0-4-6 15,0-8 5-15,1-2 0 0,1-1 8 16,3-3 3-16,-1-6 0 15,1-2-2-15,-5-2 2 16,0-2-5-16,-7-4 8 16,-1-1 16-16,-1-2 10 15,-6-1 10-15,0 1-4 16,-7 3-7-16,-4-2-4 16,-5-3-4-16,-4 0-2 15,-3 0 2-15,-5 0-7 16,2 1 2-16,-5 0-2 15,-1 2 2-15,-1 1-7 16,2 5-4-16,0 3-7 16,0-2-12-16,5 6-2 15,0 1-9-15,5 3-66 16,2 4-45-16,3 0 312 16</inkml:trace>
  <inkml:trace contextRef="#ctx0" brushRef="#br1" timeOffset="196565.74">16200 11024 956 0,'0'2'338'16,"0"-1"-295"-16,1 0-20 16,0-1 14-16,1 0 21 15,-1 0 10-15,0 0 10 16,0 0-3-16,0 0-16 16,0 0-14-16,-1 0-19 15,0 0-9-15,-3 1-8 16,-16 2-3-16,-27 11 3 15,20-2 3-15,6 5-2 16,-1 1 0-16,3 5-2 16,1 3-3-16,5 0-3 15,0 0 0-15,7 3-2 16,5-2-2-16,3-1 2 16,6-1 0-16,7-2-2 0,2-1 2 15,4-1 2-15,-2-3 2 16,8-4-3-16,-1-2 1 15,2-5-1-15,0-3 0 16,-2-4 4-16,-1-3-3 16,-1-4 5-16,1-1 3 0,-6 0 11 15,-3-6 8-15,-3-1 14 16,-6-3 8-16,-4-7-2 16,-1-2-4-16,-4-5-17 15,-5-3-7-15,0 2-3 16,-4 1-1-16,-4 2 7 15,2 5-3-15,-5 7-2 16,1 5-4-16,-3 3-13 16,-2 6-9-16,0 1-38 15,-5 2-24-15,8 6-57 16,6-3-25-16,0-2-276 16</inkml:trace>
  <inkml:trace contextRef="#ctx0" brushRef="#br1" timeOffset="197679.54">16772 11110 736 0,'-26'28'357'0,"28"-27"-118"16,-2-2-67-16,1 2-62 0,-1-1-15 15,1 0-23-15,0 0-9 16,0 0-21-16,2-14-17 16,39-33-13-16,-27 23-4 0,0 1-4 15,-1 0 6-15,-4 10 10 16,-3 1 2-16,-2 7 3 15,-1 3-4-15,-3 3-18 16,1 8-6-16,1 8-3 16,-1 7 3-16,2 11 6 15,1 3 1-15,0 4 2 16,0-3-6-16,1-4 2 16,-1-1-1-16,-2-8-1 15,-2-3 0-15,-1-5-8 16,-4-5 1-16,-1-4 3 15,-3-2-1-15,-4-4 2 16,-3-1-6-16,-6-3-10 16,0-3-2-16,2 0 2 15,1 1 2-15,6-1 9 16,3 3 1-16,6-2 1 16,-1 1 1-16,4 1-3 15,1 1-2-15,0 1 4 16,0-1-1-16,20 0 6 0,37 0 2 15,-27-2 7-15,-1 1 1 16,-5-2 0-16,-3 2 0 16,-1-1-9-16,-4 0-9 15,-3-4-53-15,-1-1-60 0</inkml:trace>
  <inkml:trace contextRef="#ctx0" brushRef="#br1" timeOffset="198221.46">17234 11101 1126 0,'1'1'382'0,"0"0"-362"16,1 0-4-16,6 2 32 15,-3-2 11-15,5 1 19 16,23 2 3-16,-24-11-18 15,1-3-20-15,1-6-15 16,2-2-8-16,2-3-11 16,-3 0 1-16,0 1-2 15,-3 6-3-15,-5 4 8 0,1 3 0 16,-5 6-6-16,1 1-1 16,0 6-6-16,0-5-7 15,0 10 5-15,5 51 2 16,-3-24 1-16,2-1 3 15,1-3-2-15,0-4-2 16,-1-5-3-16,-1-3-1 0,-2-6 6 16,-2-1 1-16,0-4-2 15,-3-4-2-15,-6-2-7 16,-1-2-2-16,-9-3-18 16,-2 3-2-16,-2-3-1 15,-1 2 4-15,7-2 15 16,3 1 10-16,8 0-4 15,1-1 0-15,5 0-2 16,7 0-3-16,8 2 6 16,6 0 4-16,12-2 14 15,3-2 2-15,2-1 10 16,3 2 1-16,-7 0 2 16,-6 0 1-16,-9 1-11 15,-6-1-3-15,-9 0-33 16,-1 0-32-16,-3-7-372 15</inkml:trace>
  <inkml:trace contextRef="#ctx0" brushRef="#br1" timeOffset="199215.09">16384 8719 533 0,'1'0'318'16,"2"-1"-20"-16,6 1-164 16,3 4-18-16,5 5-54 0,0 4-8 15,3 4-20-15,2 7-9 16,2 5 0-16,0 0 2 16,7 5-3-16,2 1 2 15,3 2 3-15,3 1-5 0,6 6-6 16,1 2-1-1,9 6-8-15,0 5-3 0,2 6-2 16,1 1-1-16,0-6-2 16,-3-4 2-16,2-4 1 15,2 2-1-15,-3 3-1 16,1 7-2-16,-5-2-1 16,-3 1-1-16,2-6-2 15,0-6 4-15,0-3 0 16,-5-4 3-16,0 0 1 15,-2 0-3-15,-3 2-2 16,1-2 1-16,-9-2-1 16,2-3 0-16,-6-2 2 15,0 0-1-15,-4-2 0 16,-2-1 1-16,-1-2-2 16,0-2 1-16,2 2 1 15,-1-3-1-15,2-1-1 16,-6-3 1-16,-1-4 0 15,-1-2-1-15,-7 0 3 16,3-2-2-16,-2 0 1 0,-2-2 0 16,-2-7-1-16,0 1 0 15,-2-3 0-15,-1 0 1 0,1 2-7 16,-2-4-11-16,-3-4-35 16,2 2-33-16,-2 0-286 15</inkml:trace>
  <inkml:trace contextRef="#ctx0" brushRef="#br1" timeOffset="199584.51">17937 10582 800 0,'4'-1'394'15,"5"0"-23"-15,5 4-329 16,0 3-13-16,6 6-5 16,0 5-6-16,2 4 0 15,-1 5-2-15,2-3-3 0,-2-3-2 16,-3-4-10-16,6 0 4 16,-5-5 3-16,0-6-1 15,0-2 10-15,-5-4 7 16,-2-4 10-16,-2-3 9 15,0-5 2-15,-2-9 3 16,-3-5-4-16,1-4 4 0,-2-10-1 16,4 1-1-16,3 0 2 15,-2 2-11-15,0 15-13 16,0 4-14-16,-5 11-26 16,0 5-23-16,-4 4-76 15,1 5-29-15</inkml:trace>
  <inkml:trace contextRef="#ctx0" brushRef="#br1" timeOffset="200179.01">18180 11098 1123 0,'-3'0'421'0,"2"-6"-303"16,1 4-59-16,0 2-19 0,0 0-17 15,0 0-16-15,-10 0 2 16,-10 3-1-16,-30 19 3 16,25-2 2-16,2 5-1 0,5 1 2 15,3 1-1-15,5 1-6 16,2-1 0-16,7-3-3 16,3 2 0-16,7-3-2 15,7 1-1-15,5 2-1 16,4-2 0-16,5-4 4 15,-1-4-1-15,10-9 20 16,-2-7 8-16,6-5 6 16,-5-6 9-16,-5-8 1 15,-6 1-7-15,-9-7 1 16,-3 0-9-16,-8-4-10 16,-7-2 7-16,-5 1 4 15,-5-1 2-15,-7 3 4 16,-3 1-3-16,-7 1-10 15,-2 0-1-15,-6 1-15 16,4 4-7-16,1 9-3 16,0 4-6-16,11 5-30 15,0 3-32-15,3 4-85 0,6 0 40 16</inkml:trace>
  <inkml:trace contextRef="#ctx0" brushRef="#br1" timeOffset="201246.52">19261 11101 792 0,'-35'70'357'0,"41"-68"-183"0,0-1-60 16,1-1-1-16,2-2-25 15,2-4 1-15,-1-3-10 16,3-4-16-16,-1-4-27 15,1 1-14-15,-1-4-15 16,-2 1-1-16,-3 2 2 16,-3 1-2-16,-1 6 3 15,-3 2 0-15,0 6 1 16,1 2-6-16,-1 0-5 16,1 1-2-16,1 0-1 15,0 10 4-15,10 47-1 16,-3-28 4-16,1 3-2 15,-1-1-3-15,1-2 2 16,-2 0 0-16,-4-5-1 16,-1-2 2-16,-3-2-4 0,-3-5-8 15,-2-3-3-15,-4-1-3 16,-4-5 2-16,-3-3 2 16,-1-1 2-16,-6-3 6 15,2 1 2-15,-2-1 1 16,0 0 2-16,7 0-2 0,6 0 4 15,3 0-2-15,8 2-2 16,6 1 2-16,8-1-4 16,6 1 8-16,14-2 12 15,7-1 1-15,-1 0 16 16,3 0-5-16,-6 0-3 16,-10 0-4-16,-5 1-19 15,-6 1 1-15,-13 1-8 16,3-3-14-16,-6 1-20 15,-1-5-24-15,5-4-190 16</inkml:trace>
  <inkml:trace contextRef="#ctx0" brushRef="#br1" timeOffset="201746.81">19955 11000 1054 0,'0'0'394'0,"0"-2"-283"0,-1 2-50 16,1 0-1-16,0 0-9 15,0 1-12-15,-19 5-20 16,-31 16-9-16,29-3-2 15,1 2 3-15,0 7-2 16,4 1 3-16,2 3-5 16,2 0-1-16,6-1-3 15,6 0-3-15,6-4-2 16,3-3 0-16,7-4 0 16,-1 0 6-16,10-5-2 15,1-1 2-15,-3-6 1 16,4-4-1-16,-1-4 15 15,-5-4 3-15,4-4 15 16,-5-4 5-16,-11-4 3 16,6-3 0-16,-9-4-7 15,-5-2-3-15,4-4-9 16,-8-1-4-16,1-2-4 0,-6-2 2 16,-8 4-1-16,3 2-1 15,0 6-5-15,5 9-4 16,4 8-15-16,-2-2-22 15,0 7-67-15,2-2-36 0,1 0-180 16</inkml:trace>
  <inkml:trace contextRef="#ctx0" brushRef="#br1" timeOffset="202193.46">20452 11020 971 0,'4'-3'411'0,"-3"-2"-176"16,-1 2-158-16,1 3-12 16,-1 0-6-16,0 0-27 15,0 0-6-15,-13 0-13 16,-31 2-3-16,25 9-1 15,1 8 1-15,1 8-7 16,1 8 3-16,5 5-2 0,0-2-4 16,6-2 0-16,3-4-2 15,2-9 1-15,1-2 1 16,7-11 0-16,1-5 7 0,18-9 32 16,4-8 3-16,12-12-1 15,4-6-8-15,-5-4-40 16,-9-1-6-16,-15 0-15 15,-15-1-6-15,-21 2-8 16,-1 1 6-16,-15 8 30 16,5 6 15-16,4 9 19 15,4 4-3-15,11 6-33 16,7 2 531-16</inkml:trace>
  <inkml:trace contextRef="#ctx0" brushRef="#br1" timeOffset="212548.44">15570 4335 429 0,'-32'-79'242'0,"25"76"-41"15,2 0-36-15,4 3-50 16,-1 4-31-16,2-3-43 16,1 0-6-16,-1 21 0 15,0 45 4-15,-3-16 8 16,1 6-2-16,1 6-7 16,-2-1 4-16,1 1-6 15,-1 2-5-15,0-4-8 16,2 0-5-16,1-9-9 15,-1-5 0-15,-1-13 0 16,0-8-2-16,1-9 1 16,1-9-2-16,1-4-17 15,-2-4-20-15,-1-2-32 16,2 2-35-16,0 0-201 16</inkml:trace>
  <inkml:trace contextRef="#ctx0" brushRef="#br1" timeOffset="213262.73">15455 4507 660 0,'0'-4'152'0,"-1"-4"-316"15,-1-3 22-15,4 2 109 16,-2-2 68-16,1 1 149 16,0 3 37-16,4-1-30 15,6-1-40-15,8-3-81 16,6 1-32-16,9 1-8 16,2-1 3-16,6 3-4 15,-2 1-2-15,-3-2-18 16,2 2-5-16,-4 2 1 15,2 7-3-15,2 9 0 16,-4 4 4-16,0 6-5 16,-6-3-3-16,-2 3 2 0,-3-3-2 15,-6 4-5-15,-4-3 7 16,-7-4-2-16,-5 0-3 16,-6 0 3-16,-6 1-6 0,-9 2 9 15,-3 3 4-15,-7-3 1 16,-6 2 4-16,-7 0-6 15,-3 0 2-15,0 3-1 16,-1-2-1-16,0-4-2 16,0 1-1-16,2-7 3 15,6 1-1-15,11-2-3 16,4-7 5-16,14 2 1 16,2-5 10-16,7-3-5 15,1 0 1-15,1 3-7 16,-1 0 0-16,0 0-1 15,5-1-3-15,9-1 5 16,29-4-4-16,-19 14 4 16,0 1-1-16,10 2-4 15,1 2 1-15,3 2 5 16,4 7-1-16,-2 4 3 16,-1 4 2-16,-5-2 5 0,1-4 5 15,-6-5 10-15,-2-6 1 16,-4-6 1-16,-2-2-3 15,-2-4-9-15,-3 0-4 16,-3-6 31-16</inkml:trace>
  <inkml:trace contextRef="#ctx0" brushRef="#br1" timeOffset="-207679.09">19457 8645 170 0,'-8'-3'150'0,"-10"-3"71"16,3-1 12-16,1-1-23 15,1 2-14-15,5 1-66 16,3 3-37-16,5 3-51 0,3 4-23 16,-2-4-21-16,0 0 3 15,12 22 1-15,41 36 0 16,-17-15-1-16,5 0-1 15,8 8 3-15,5-3 0 16,1-2-1-16,-1 0 0 0,0-2 0 16,-1 6 0-16,2 7 2 15,-5 1 1-15,6 4 3 16,1 1 1-16,0-6 3 16,5 1 1-16,-7-3 4 15,-1 0-1-15,2 4 3 16,3 1-2-16,-1-3-12 15,3-2 3-15,-4-9-9 16,0-3-1-16,-3-5 5 16,-3 0-3-16,0 0 6 15,-5 0-1-15,-2 2-5 16,-4 0 3-16,-6-4-3 16,-3-2-2-16,-1-2 4 15,-4-6 0-15,0-2 5 16,1-2 0-16,-6-2 7 15,-2 2 0-15,2-1 3 16,-3 0 1-16,2 2-5 16,-2 1-6-16,-3-1-1 15,5 2 0-15,-8-2-6 0,2-4 3 16,-2-1 3-16,-3-4 2 16,1-6 3-16,-2 1 0 15,-3-4-4-15,2-1-2 0,-2 1-2 16,-1-2 0-16,3 1-3 15,-3 3 0-15,4 2 1 16,0-2 0-16,0 1 0 16,-1 1 1-16,-2-4 0 15,0 2-3-15,-6 2 1 16,5-3-16-16,-7-5-35 16,-3-2-42-16</inkml:trace>
  <inkml:trace contextRef="#ctx0" brushRef="#br1" timeOffset="-207320.68">21082 10634 994 0,'-2'0'335'0,"7"1"-315"0,0 0 3 16,-4 0 25-16,7 1 8 15,13 6 4-15,27 18-3 16,-27-8-28-16,0-1-5 16,-1 4-9-16,4-1-4 0,3-3 2 15,-2-2 0-15,1-7 1 16,-1-2 5-16,-6-9 17 16,2-2 9-16,-8-8 15 15,-3 0 0-15,-2-10 2 16,-2 0 3-16,-2-8 0 15,-1-6-7-15,-5-3-18 16,4 0-18-16,3 8-12 16,2 6-17-16,1 14-48 15,-2 5-42-15,-5 8-67 16,-3 5-342-16</inkml:trace>
  <inkml:trace contextRef="#ctx0" brushRef="#br1" timeOffset="-206748.59">21243 11065 686 0,'3'-3'346'0,"2"-3"-21"16,-2 1-265-16,0 4-12 0,-3 1 8 16,0 0-7-16,0 1-20 15,0 0-3-15,0 0-18 16,-2 2-4-16,-11 20 3 15,-27 30 0-15,28-29-2 16,-1-1 1-16,2 1-4 16,0 2 0-16,2 2 4 15,6-1-6-15,4-1 2 16,5 0 3-16,9-4-5 16,-2 0 6-16,8-7 6 15,2-6 1-15,2-8 20 16,4-1 6-16,5-9-2 15,1-5-1-15,1-2-14 16,-1-5-8-16,-9-4 14 16,-7-1 2-16,-6-2 19 15,-7-1 12-15,-6 5 12 16,-3-1-1-16,-10 1-13 16,0 4-4-16,-10 0-25 15,2 5-4-15,-9 4-15 0,-2 3-5 16,6 6-21-16,-1 1-33 15,8 2-74-15,0 1-46 16</inkml:trace>
  <inkml:trace contextRef="#ctx0" brushRef="#br1" timeOffset="-205405.46">21158 8764 386 0,'-11'-79'187'0,"19"73"-51"0,-4-1 4 15,2 2-15-15,-2 3-25 16,-3 0-58-16,0 2-23 15,0 1-19-15,0 0-10 0,0 1 3 16,4 22 4 0,5 39 1-16,-5-25 5 0,4 7 2 15,3 0 1-15,2-4 10 16,4 1 2-16,0-5 4 16,2 3 4-16,2 2-5 15,-1 4-1-15,5 9-1 16,4 4-3-16,0 1 3 15,5 2 0-15,-1-11 2 16,-1-4-2-16,0-2-1 16,-4 0 4-16,1 2-8 15,-1 0-1-15,-5-6-4 16,-5-2-4-16,0-2-1 16,-2-4 1-16,2 2 1 15,2 1 5-15,0-3 2 16,-2 3 6-16,2-3 1 15,-2-3-10-15,-5-3 1 16,4-1-8-16,-4-3 0 16,-3 3 4-16,4 0-7 0,-2-1 2 15,-1-2-2-15,2 1 2 16,3-1 5-16,-1-2 2 16,-1-1-1-16,-3-5-2 0,-4-3 0 15,0-3-2-15,-3-1 1 16,2-1 9-16,-5-4-1 15,2 2-1-15,-2-3 3 16,-1-1-10-16,0 0-5 16,0 0 2-16,0 0-3 15,0 0 2-15,0 0 2 16,0 1 0-16,0-1 5 16,1 0 2-16,-1 0 5 15,0 0 4-15,0 0-3 16,0 0-4-16,0 0-5 15,0 0-2-15,0 0-5 16,0 1 3-16,0-1 0 16,1 0-1-16,-1 0 2 15,0 0-4-15,0 0 3 16,0 0-3-16,0 0-1 16,0 0 3-16,0 0-2 15,0 0-10-15,0 1-24 0,0-1-241 16</inkml:trace>
  <inkml:trace contextRef="#ctx0" brushRef="#br1" timeOffset="-200567.82">22283 11014 537 0,'35'25'309'0,"-28"-31"-93"0,-2 2-32 16,-4 1-30-16,0-2-61 15,0 3-17-15,0 2-34 16,-1 0-9-16,0 0-18 15,0 0-7-15,0 1-9 16,-9 2 2-16,-6 5-1 16,-26 25-2-16,27-7 3 15,0-3-1-15,0 5 3 16,4 1 0-16,1-3 0 16,4 4 0-16,5-4-2 15,0-4 0-15,8-1 0 16,3 0-3-16,7-5 6 15,0 2 0-15,3-6 9 16,2-4 9-16,1-4 2 16,1-2 4-16,0-4-5 15,0-2-5-15,-2-4 4 0,-6-3 3 16,2-2 16-16,-3-5 3 16,-4-4-7-16,3-3 0 15,-9-6-16-15,-4 2-1 0,-6-7-6 16,-9 0-6-16,-1 4 3 15,-7 2 0-15,1 8-3 16,1 3 1-16,3 7-11 16,4 2 1-16,-2 4-32 15,6 3-28-15,-1 1-67 16,6 2-164-16</inkml:trace>
  <inkml:trace contextRef="#ctx0" brushRef="#br1" timeOffset="-200050.77">22868 11050 696 0,'0'0'328'0,"-3"-3"-129"0,1 1-38 16,2 2-53-16,0 0-27 16,-5 0-35-16,-12 1-14 0,-30 6-15 15,29 2 1-15,0 6-7 16,2 3-5-16,4 3-2 16,2 5-4-16,5 0 0 15,1 1 4-15,5 2 0 16,3-1 0-16,6-2-4 15,2 0 1-15,10-4 1 16,1-2-2-16,8-2 6 16,1-7 0-16,-2-4 2 15,1-7 2-15,-9-4 4 16,-5-5 5-16,-3-6 16 16,-1 0 8-16,-3-7 8 15,0 0-8-15,-4-4-10 16,-3 0-6-16,-5-3-5 15,-6 0 3-15,-8 3-8 16,-2-2 2-16,1 10-14 16,1 1 2-16,2 8-7 15,0 6-3-15,-3 0-21 16,1 4-31-16,2 4-53 16,1-2-75-16</inkml:trace>
  <inkml:trace contextRef="#ctx0" brushRef="#br1" timeOffset="-199633.72">23360 11035 519 0,'2'-3'213'0,"9"1"-92"16,-9-2-17-16,-5 0 5 15,-1 3 1-15,-17 2-2 16,1 4-16-16,-4 9-10 16,-3 2-10-16,8 9-41 15,3 3-14-15,1 3-10 16,4 0 0-16,7 0 3 16,2 0-5-16,5-5 2 15,5-1-7-15,8-2 2 16,5-1 2-16,9-5 7 15,2-3 5-15,6-9 8 16,-2-4 12-16,2-5 8 0,-6-5 19 16,-7-5 17-16,-2-4 8 15,-12-6 3-15,-1-5-6 16,-11-9-22-16,-9-2-19 16,-11-7-20-16,-4-2-15 0,-7-5-9 15,0-1-16-15,-11-1-83 16,-8-1-34-16</inkml:trace>
  <inkml:trace contextRef="#ctx0" brushRef="#br1" timeOffset="-198534.19">21219 8857 432 0,'-69'-29'163'15,"60"29"-122"-15,4 1-4 0,4-1-8 16,1 2-5-16,1-1-4 16,0 1-1-16,6 0 3 15,14 2 4-15,31 7-3 16,-29-2-7-16,-5 3-11 16,-4 1-6-16,-11 5 1 15,-4 1 0-15,-10 4 1 16,-2 0 6-16,-5-3-2 15,3-3 0-15,3-2 0 16,1-3-1-16,6-3-2 16,1-2 2-16,6-2 4 15,1 0-2-15,6-2 7 16,3 3-5-16,2-4-2 16,3 1-1-16,2 2-4 15,-2-2 3-15,0 5-4 16,-2 0-1-16,-1 2 0 15,-3 1-4-15,-5 2 1 0,-3-1 1 16,-6 5-3-16,-3-2 3 16,-2-3 5-16,0 5-2 15,0-2 5-15,5-2 0 0,3 1-2 16,0-2 3-16,7-3 2 16,0 4 0-16,9 0-2 15,-1-1-1-15,2 5-3 16,1-4-2-16,-7 0 1 15,0 0-2-15,-9-6-3 16,4 4 4-16,1 0 0 16,2-1 5-16,7-1-3 15,-1 1 2-15,1-3-3 16,4 0 1-16,4 6 2 16,0-4-1-16,-4 3-4 15,-8 4-1-15,-9 2-6 16,-2 4 1-16,-2 8 0 15,1 2 2-15,0 9 4 16,0 4 1-16,4 1 1 16,4 1 3-16,10-7 6 15,3-3 6-15,10-7 36 16,2-1 15-16,-1-5 6 16,-1-5-4-16,-3-5-31 0,-2-3-16 15,-3-11-99-15</inkml:trace>
  <inkml:trace contextRef="#ctx0" brushRef="#br1" timeOffset="-197696.18">22196 8656 315 0,'62'-23'162'0,"-48"37"-27"0,2 2-45 0,9 5 22 15,-3 0-11-15,4 5-7 16,4 5-11-16,2 6-15 15,4 2 0-15,5 1-3 16,1 3-6-16,1-3-17 16,3-1-13-16,1 4-15 15,2-3 5-15,-2 7-2 16,0 4-1-16,-1 2 3 16,-1 1-6-16,2-4-2 15,-4-3 5-15,-2-7-3 16,1-4-3-16,-6-2-5 15,0 0-1-15,2 1 0 16,-2 0 2-16,-1 0 6 16,0 0-2-16,-7 3 4 15,5-2-7-15,-9-5 2 16,2 0 0-16,2-6-3 16,-10-4 0-16,9 3-2 0,-3-6-1 15,-3 4 4-15,4 0 1 16,-1 3-1-16,2 3 0 15,2 4-3-15,-2-1 3 0,0 0 0 16,0-3-2-16,1 1 5 16,-4 0-1-16,2-2 1 15,2 3 1-15,-4-7-2 16,-1-2-2-16,1-1 4 16,-4-4 3-16,-3-1-3 15,5 0 5-15,-9-4-1 16,-1 0-7-16,5 0-1 15,-3-1-3-15,2 1 0 16,-2-2 0-16,-5-2-1 16,0 0-1-16,-4-6-2 15,-2 1 1-15,-2-3-45 16,0 1-31-16</inkml:trace>
  <inkml:trace contextRef="#ctx0" brushRef="#br1" timeOffset="-197338.25">23850 10378 807 0,'4'-1'316'0,"-2"1"-213"16,3 0-51-16,-4 1-16 0,1 1-2 15,-1-1-3-15,4 6 2 16,-3 11 6-16,39 32 4 15,-26-27-4-15,0 1-5 16,8-2 0-16,5-3-7 16,-1-6 0-16,0-4 4 15,-7-3-4-15,-3-6 14 16,-4 0 7-16,-4-6 25 16,3-1-1-16,-2-4 6 15,-2-4-11-15,4-5-12 16,-6-4-9-16,3 0-19 15,-3 1-6-15,-1 8-15 16,0 2-5-16,-4 8-34 16,0 3-39-16,-2 4-84 15,1-1-77-15</inkml:trace>
  <inkml:trace contextRef="#ctx0" brushRef="#br1" timeOffset="-196716.67">24146 11042 848 0,'0'0'352'16,"1"-3"-196"-16,-1 2-124 15,0 1-20-15,0 0-16 16,0 0 0-16,0 1 0 16,-16 2 9-16,-30 13 20 15,26-2 1-15,1 4 0 16,-1 3-7-16,-2-1-6 15,1 3 2-15,1-3 5 16,0 5-1-16,6 4-7 16,1 0-1-16,5 0 0 15,7 2 3-15,7-4 4 0,4 3 0 16,7-2 0-16,1-4 1 16,0-1 6-16,3-2 1 15,2-9 5-15,2 0-5 16,1-4 4-16,2-4-4 0,2-4-4 15,0 0-5-15,1-6-9 16,-4-3 3-16,-6-2 19 16,-2-4 11-16,-4-4 27 15,-1-1-1-15,-3-6-2 16,-6-4-5-16,-7-6-19 16,-4-2 2-16,-13-6-14 15,1 4-4-15,-6-4 9 16,-4 3 3-16,6 11-6 15,0 2-4-15,5 16-18 16,-1 8-9-16,1 6-81 16,-4 7-46-16,-7-1 97 15</inkml:trace>
  <inkml:trace contextRef="#ctx0" brushRef="#br1" timeOffset="-194850.64">25425 10972 778 0,'-11'25'402'16,"11"-30"-11"-16,-1 1-330 15,1 1-5-15,0 3-13 16,0 0-7-16,0 0-6 16,-11 0-2-16,-41 7 0 15,33 5 2-15,-9 0-6 0,5 4-4 16,3 1-9-16,-1 4-8 15,3 10 0-15,0 1 1 16,6 9-1-16,-2-1 4 16,5 0-4-16,2 0-1 0,2-5 2 15,5 3-4-15,9-7 0 16,8-3 4-16,10-6-5 16,2-6 8-16,6-8-4 15,-1-7 1-15,3-7 2 16,1-4-4-16,-4-13 10 15,0-1 1-15,-7-6 4 16,0-1 10-16,-9-2-3 16,0-1-1-16,-10 0 4 15,-7-1-6-15,-8-1 7 16,-6 3-6-16,-5 3 7 16,-3 2-1-16,-1 9-7 15,-2 5 2-15,-2 4-16 16,1 8-6-16,0 3-9 15,3 6-14-15,3 0-43 16,7 0-27-16,9 3-67 16,4-2-23-16</inkml:trace>
  <inkml:trace contextRef="#ctx0" brushRef="#br1" timeOffset="-194288.4">25763 11009 822 0,'1'1'370'0,"0"-1"-176"16,1 0-44-16,-1 0-54 15,0 1-22-15,0-1-32 16,0 0-9-16,0 1-19 16,-1 1-3-16,1-1-6 15,-1 0-3-15,0 0 1 16,0 0 4-16,0 0 5 0,0 0 0 15,0 0 9-15,0 0-2 16,-1 5-7-16,-1 0 6 16,1 1-7-16,0 1 2 15,-9 29 4-15,8-26-5 0,-3 5 1 16,3 3-5-16,4 6-3 16,5 6-4-16,3 3 3 15,-2-4-3-15,-7 1 1 16,4-4 3-16,-7-8-7 15,-1 2 7-15,2-7-5 16,-1-5 1-16,2-2 8 16,0-3-9-16,-2-3 7 15,2-1-4-15,1 0-10 16,0 1-3-16,0-1-18 16,0 0-3-16,-1 0-27 15,0 0-23-15,0 0-223 16</inkml:trace>
  <inkml:trace contextRef="#ctx0" brushRef="#br1" timeOffset="-193499.8">26350 11052 688 0,'58'-30'306'0,"-55"23"-114"16,-1 1-67-16,1 4-21 16,-3-2-6-16,0 4-27 15,0 0-17-15,0 0-19 16,0 0-11-16,0 1-13 15,-6-1 4-15,-6 0 0 16,-23 3 0-16,21 0 0 0,0 6-4 16,0 2-5-16,-2 2-1 15,-1 2 1-15,-4 1 0 16,7 3 3-16,2 6 5 16,5-1-3-16,6 1-2 0,-3-1-1 15,-2-2-6-15,5 1-2 16,4 2 2-16,9-1-3 15,3-2 2-15,2-1 1 16,3-3-2-16,5-6 5 16,1-1 2-16,6-5 1 15,2-2-1-15,-2-4 6 16,2-1-3-16,-4-3 7 16,0-4 3-16,-1 1 10 15,-1-2 3-15,-6-6 5 16,0 0 6-16,-2-5-5 15,-3-2 9-15,-2-6 1 16,-4 0 0-16,-12-11-8 16,1-2 1-16,-5-1-11 15,-6-2-2-15,-3 8 4 16,1 5-1-16,-7 8-6 16,-5 3-4-16,-4 8-17 15,-6 3-5-15,-1 8-23 0,2 1-22 16,7 4-62-16,4 0-49 15,10 2-4-15</inkml:trace>
  <inkml:trace contextRef="#ctx0" brushRef="#br1" timeOffset="-192217.9">25141 8561 654 0,'-33'1'220'16,"41"1"-192"-16,0-1-12 0,2 3 7 16,-2-1-1-16,0 1 17 15,0 4 17-15,9 4 30 16,-4 0 14-16,8 4-19 16,5 2-17-16,4 5-31 15,9 3-2-15,7 7-5 16,-2 3-2-16,-4 0-8 15,-2 3-8-15,-4-6-3 16,2-2 3-16,2 0 9 16,3-4-2-16,4 2 0 15,-1 0 0-15,5 1-12 16,-4 1 2-16,1 5-1 16,2 2-2-16,-3 1-1 15,1 4 3-15,0 0-4 16,0-2-1-16,1-4 2 15,3-5 1-15,-6-4 1 16,-3-3-5-16,-3-1 2 16,-5 0-3-16,1 2 3 0,0 3 6 15,-3 2-2-15,2 5 0 16,2 4 3-16,1 1-5 16,2 4-1-16,-7-5 2 15,5-3-3-15,-3-1 0 0,-6-6 1 16,2 1-1-16,-10-4-1 15,-6-1 5-15,-2-1-2 16,2 3 0-16,2 0 4 16,7 3-5-16,2 1 1 15,-4-1 3-15,-1 2-6 16,-4-6 3-16,-4-7-1 16,-2 1-1-16,-4-9 3 15,1-2-2-15,-3 1 10 16,-1-3-4-16,-1-1 0 15,2 2-2-15,0-3-1 16,-1-1-2-16,-1-1-25 16,-1-1-20-16,0-3-252 15</inkml:trace>
  <inkml:trace contextRef="#ctx0" brushRef="#br1" timeOffset="-191833.85">26896 10296 1099 0,'-77'-2'397'0,"77"3"-329"16,0-1-33-16,0 5-34 15,1-4 3-15,0 0-2 16,0 2 6-16,4 16 7 15,14 28-5-15,-5-24-3 16,4-2-2-16,2 0 0 16,-4 2-1-16,0-5-3 15,-4-4 1-15,-1-3 1 16,-3-6 15-16,-4-5 39 16,4-5 10-16,-1-4 14 15,4-3-12-15,0-4-19 16,-2 0-6-16,2-6-6 15,-2-4-7-15,2 6-9 16,-1-1-13-16,-2 6-22 16,0 4-19-16,0 5-65 0,2 7-33 15,1 4-349 1</inkml:trace>
  <inkml:trace contextRef="#ctx0" brushRef="#br1" timeOffset="-191216.66">27068 10896 816 0,'-4'0'392'15,"-4"0"-89"-15,1 3-258 16,1 5-24-16,-4 2-13 16,0 3-1-16,1 5 8 15,-5 0 0-15,4 11 6 16,-3-1 5-16,3 8-6 0,-1 3 1 15,1-3-7-15,5 0-5 16,0-9-6-16,4 0-2 16,2-4 1-16,4 1-2 15,7 0 1-15,5 0 1 0,4-4-2 16,2-4 0-16,0-10 14 16,4-5 7-16,6-7 14 15,-8-5 2-15,6-2-3 16,-4-2-4-16,-6-4 1 15,3 2 3-15,-12-4 15 16,-1-3 3-16,-9-4 7 16,-2 0-6-16,-6-4-5 15,-6 2-8-15,-4-3-4 16,-1-2 4-16,0 7-8 16,-6 4-1-16,5 7-12 15,0 6-12-15,-2 2-7 16,7 5-9-16,-6 5-37 15,-1-2-14-15,3 4-55 16,2 0-11-16,9-1-20 16,1 6-127-16</inkml:trace>
  <inkml:trace contextRef="#ctx0" brushRef="#br1" timeOffset="-189984.49">27952 10989 677 0,'0'0'324'0,"0"0"-123"15,0 0-87-15,0 0-7 16,0 0-46-16,-3-2-20 16,-12-4-4-16,-26-4-6 0,21 19-3 15,-2 4-2 1,1 4-9-16,-2 3-1 0,8 4-1 15,1 2-1-15,7 2-4 16,3 1-2-16,1 1-7 16,3-3 4-16,4 2-5 15,6-2-2-15,6-2 4 16,4 0-3-16,8-5 3 16,2-6 1-16,1-6-1 15,-1-5 2-15,-4-6-3 16,-2-3 9-16,-1-6 11 15,-5-1 2-15,1-4 6 16,-5-1-2-16,-5-5-3 16,-4 0 1-16,-5-4 1 15,-5-2 5-15,-8 2-7 16,-2 0 7-16,-2-3 2 16,-1 3-2-16,-3 2 0 15,0 2-8-15,-2 6-13 16,1 10-10-16,3 3-9 0,3 5-11 15,6 9-36-15,1-2-23 16,9 3-55-16,1-1-9 16</inkml:trace>
  <inkml:trace contextRef="#ctx0" brushRef="#br1" timeOffset="-189295.33">28510 11011 727 0,'-1'-2'332'0,"1"0"-114"16,-3 0-126-16,3 2-8 15,0 0-9-15,0 0-8 0,0 0-16 16,0 0-11-16,-3-1-17 15,-8-3-3-15,-32-4-9 16,26 12 1-16,-4 4-1 16,-1-1-2-16,-2 4 1 15,2 2-1-15,1 7-4 16,4 4-1-16,7 2-1 16,-2 1-1-16,8-1 2 15,3 2-4-15,3-2 0 16,9 2-3-16,8-3 1 15,3-3 2-15,9-3-2 16,1-2 2-16,0-7 2 16,1-1-1-16,-1-7 1 15,-6-2 1-15,0-4 2 16,1-5 9-16,-7-3 10 16,2-1 3-16,0 0 1 15,-8-2-6-15,-5 1 5 16,-1-1 4-16,-16-4 4 15,1 1 4-15,-11-4-9 0,-2 0-1 16,-3 3-6-16,0-3-1 16,0-1-2-16,-4 5-8 15,9 0-4-15,0 5-7 16,7 7-17-16,2 0-21 0,5 6-55 16,-1-1-38-16,4 2-291 15</inkml:trace>
  <inkml:trace contextRef="#ctx0" brushRef="#br1" timeOffset="-188134.11">28938 11003 348 0,'30'-30'238'0,"-24"27"58"16,-1 3-106-16,-3-2-37 16,0 0-16-16,-2 2-49 15,0 0-17-15,0 0-25 16,0 0-6-16,0 0-5 16,0 0-11-16,-2 0-3 0,-12-2-2 15,-29 0-3-15,27 6 1 16,-1 5 0-16,1 5-3 15,1 7-2-15,-1 2 3 0,5 9-1 16,4-1-3 0,3 0-5-16,4 3-3 0,6-5-2 15,2-1 0-15,7-4-1 16,2-4 2-16,7-2-4 16,4-7 2-16,0-6 0 15,1-1 0-15,0-7 1 16,0 1 2-16,-1-5 2 15,0-3 6-15,-8 0 11 16,1-7 4-16,-4-3 17 16,-6-2-2-16,-5-4 3 15,-5-1 2-15,-7-4-12 16,-1 1-4-16,-9-2-7 16,-2 2-8-16,-6 5-8 15,1 3 1-15,6 10-15 16,-2 3-13-16,11 7-62 15,-1 0-32-15,7 2-60 16</inkml:trace>
  <inkml:trace contextRef="#ctx0" brushRef="#br1" timeOffset="-187483.12">29557 10919 746 0,'-1'-2'358'16,"0"0"-130"-16,-2-1-90 0,3 3-71 16,0 0-20-16,0 0-17 15,-16 0 4-15,-33 10 9 16,25 4-1-16,1 15-8 16,3 5-8-16,7 7-15 15,2 1-2-15,8-4-8 16,3-3 1-16,9-2-3 15,6-4-2-15,12-4-6 16,6-8-6-16,7-8 3 16,-1-7-2-16,3-10 6 15,-6-4 10-15,-1-8 25 16,-3-4 23-16,-14-6 31 16,0-2 4-16,-13-5-9 15,-7-4-12-15,-11 3-28 16,-8 2-6-16,-13 9-20 15,-6 9-2-15,-8 10-53 16,-2 3-47-16,4 0-172 16</inkml:trace>
  <inkml:trace contextRef="#ctx0" brushRef="#br1" timeOffset="-179516.15">6429 11228 712 0,'1'1'249'0,"1"0"-218"15,-1 0-15-15,0 0 34 0,-1 1 20 16,0-1 36-16,0 0 15 31,0 0-12-31,-5 2-12 0,-23 9-29 0,-28 7-12 16,22-6-25-16,14 0-13 15,5 7-10-15,2 5-3 0,7 10-5 16,0 2 4 0,4 7 1-16,2-1-5 0,7-5 2 15,8 0-1-15,3-10-1 16,3-3 1-16,3-8 0 15,1-3 3-15,3-8 9 16,1-5 7-16,0-3 8 16,-1-6 3-16,-3-3-1 15,-1-3-7-15,-4 0 3 16,-1 0 2-16,-7 0 0 16,2 1 8-16,-6 0-3 15,-5-2-9-15,-1 0-3 16,-5-4 0-16,-2-4 0 15,1-1 5-15,-4-6 3 16,0 3 3-16,-4-3 6 16,0 2-2-16,-3 2-7 15,2 2-11-15,-1 8-15 0,-2 4 0 16,2 8-3 0,-1 4-4-16,3 0-36 0,2 2-35 15,4 1-69-15,1-2-22 16</inkml:trace>
  <inkml:trace contextRef="#ctx0" brushRef="#br1" timeOffset="-178932.01">7125 11241 1111 0,'47'17'375'0,"-54"-21"-364"16,7 2-8-16,-4-4 5 15,-5 2-1-15,0 3 20 16,-7 0 6-16,-7 2 11 16,5 1 6-16,-3 2-1 0,-3 0 0 15,7 4-16-15,-3 2-5 16,4 4-15-16,1 6-8 0,5 9-2 16,-1 6-2-16,6 7 0 15,2-2-1-15,5-3 3 16,4-1-3-16,5-6 0 15,3-4 2-15,3-5-4 16,5-4 1-16,3-10 1 16,5-1-1-16,7-8 4 15,-4-5 0-15,0-5 10 16,0-2 12-16,-6-4 20 16,7 1 8-16,-8-10 1 15,-4 3-5-15,-10-3-11 16,-7-3-4-16,-6 4-9 15,-7-3 1-15,-9-3-14 16,-6 4 2-16,-6 6-5 16,-4 3-9-16,2 7 1 15,1 2 2-15,10 6-41 16,4-1-32-16,6 4-56 16,10 1-320-16</inkml:trace>
  <inkml:trace contextRef="#ctx0" brushRef="#br1" timeOffset="-178163.76">7744 11246 531 0,'27'3'279'16,"-29"-5"-65"-16,4 0-40 15,-2 0-4-15,0 2-25 16,0 0-20-16,0 0-40 15,0 0-13-15,0 0-19 16,0 0-14-16,0 0-15 16,-2 0-12-16,-10-2-10 15,-30 1-1-15,29 11-1 16,-2 3 2-16,2 4 1 16,1 2-2-16,1 5 0 15,-1 2-2-15,2-2 0 16,5 0 2-16,-2-1 2 15,4-1-3-15,3 0 1 16,0-4 0-16,7 2-3 16,6-3 4-16,0 1-2 0,3-3-3 15,5 1 2-15,-4-4-1 16,4-5 2-16,6 2 4 0,-2-5-3 16,2-1-1-1,1-2 0-15,-3-4 3 0,-1-3 5 16,0 2 6-16,0-4 18 15,-3 0 8-15,-3-3 17 16,-1-2 0-16,-5-4-2 16,1-3-2-16,-6-6-8 15,-1-1 2-15,-7-8-3 16,-7-4-5-16,-5 3-5 16,-2-5-1-16,-9 7-12 15,1 5-9-15,-11 5-5 16,-7 8-8-16,-21 8-128 15,-22 3 7-15</inkml:trace>
  <inkml:trace contextRef="#ctx1" brushRef="#br1" timeOffset="-189143.91">12395 16173 0,'0'0'31</inkml:trace>
  <inkml:trace contextRef="#ctx0" brushRef="#br1" timeOffset="-173631.14">7930 12224 797 0,'0'-2'378'0,"-1"-4"-170"0,-2 5-86 15,3 1-8-15,0 0-32 16,0 0-7-16,0 0-14 16,0 0-10-16,-2 0-24 15,-11-3-10-15,-31 0-9 16,24 8-1-16,-3 2 3 16,-1 5 6-16,-4 2 6 15,-3 2 2-15,-2 3-7 16,6 3 3-16,5 6-10 15,0 1-9-15,11 3 0 16,-5 0-1-16,4 0 0 16,4 2-1-16,4-2 1 15,4 1-4-15,4-2 4 16,1-3 0-16,13 2 1 16,4-5 0-16,10-5-2 15,9-4 8-15,1-2-2 16,-1-2 2-16,0-4 4 0,-5-1-4 15,-3-6 20-15,1-3 1 16,-4-3 4-16,3-4-2 16,0-1-16-16,1-3 2 15,0-1-11-15,-9-2 4 0,-3-2-1 16,-5-2 2-16,-6-2 17 16,-2 1 2-16,-6-4 4 15,-1 2 0-15,-7-6-13 16,1-3-3-16,-1-2 4 15,-5 3-2-15,0 0 2 16,-4 2 3-16,-3 4-4 16,0 0-5-16,-9 3 8 15,-1 3-11-15,-1 2 7 16,-2 1-4-16,7 4-5 16,3 0-1-16,2 5-5 15,0 2-2-15,1 6-51 16,-3 5-32-16,-1 5-88 15,-1 2-38-15</inkml:trace>
  <inkml:trace contextRef="#ctx0" brushRef="#br1" timeOffset="-168234.45">10478 12270 548 0,'-2'-3'280'0,"-1"-2"-20"0,1 0-103 15,-1 2-33-15,3 3-14 0,0 0-46 16,0 0-12-1,0 0-16-15,0 0-9 0,0 0-15 16,0 0-4-16,-5 4 2 16,-2 18 4-16,-24 54 11 15,31-28 6-15,2 0-5 16,0 0 1-16,0-10-15 16,3-4-4-16,-1-8-2 15,-4-3-4-15,-1-7 0 16,-2-3-1-16,0-5-10 15,3-5-12-15,-3-6-14 16,1-4-25-16,-2-6-298 16</inkml:trace>
  <inkml:trace contextRef="#ctx0" brushRef="#br1" timeOffset="-167870.44">10408 12281 867 0,'-15'-76'378'16,"17"75"-220"-16,4 1-69 15,-4-4-18-15,-1 4-26 16,0 0 0-16,9 0 2 16,11-2 3-16,31-4-6 15,-19 1-3-15,3 3-11 16,7 1-7-16,0-3-10 16,-5 1-5-16,-9 1-12 15,-2 2-9-15,-11 2-35 16,-5-2-12-16,-4 0-27 15,-3 0-34-15,-4-1-111 16,0 1-106-16</inkml:trace>
  <inkml:trace contextRef="#ctx0" brushRef="#br1" timeOffset="-167611.37">10351 12450 623 0,'1'0'312'0,"5"2"11"16,6-1-287-16,4-2-22 16,3 0 14-16,6 0-1 15,2-2 0-15,6 1-4 16,2-3-7-16,0-3-15 15,-4 3-2-15,-2 1-11 16,-5 0-35-16,-7 2-203 16</inkml:trace>
  <inkml:trace contextRef="#ctx0" brushRef="#br1" timeOffset="-167334.4">10380 12610 780 0,'6'6'367'0,"0"2"-51"0,9 2-262 16,8-2 21-16,7-4 31 15,13 0 5-15,16 0 0 16,4-4-20-16,-1-4-36 15,-7-1-25-15,-11-5-48 16,-12 0-17-16,-15 5-69 16,-10 0-88-16</inkml:trace>
  <inkml:trace contextRef="#ctx0" brushRef="#br1" timeOffset="-165313.21">13834 12092 742 0,'3'-7'386'0,"5"-2"-38"16,-2 0-253-16,1 1-19 15,-5 6-12-15,-2 0-5 0,0 2-11 16,0 1-7-16,0 0-22 16,0 0-5-16,-17 19-5 15,-43 37-1-15,24-21 5 16,-4 0-2-16,1-2 3 16,4-2 2-16,4-6-5 15,3-1-5-15,6-3-2 16,4-6-4-16,3-6 0 15,3-4 4-15,9-4-7 16,-1-2 5-16,8 1-2 16,-3-1 1-16,0 0-1 15,11 0-2-15,47-5 13 16,-20 1-1-16,12 0 13 16,1 2 9-16,11 2-3 15,-4-4-6-15,1 4-4 16,-2 0-14-16,-12-3-10 15,-3 3 1-15,-16-2-12 0,-6 2 5 16,-13-1-11 0,-5 0 4-16,-6-3-4 0,-2 2-10 15,5 2-27-15,0 0-22 16,0 0-36-16,-2-3-160 16</inkml:trace>
  <inkml:trace contextRef="#ctx0" brushRef="#br1" timeOffset="-165001.28">13863 12068 774 0,'0'-2'350'15,"-5"-3"-68"-15,6 6-247 16,0 1 15-16,1-1 25 15,-1 0 4-15,4 23 4 16,8 37-7-16,-8-16-17 16,3 8-14-16,1 7 0 15,-4 2 0-15,-1-5-8 16,0-4 0-16,-4-10-17 16,1-4-3-16,2-5-8 15,-5-7-3-15,1-7-3 0,1-5-3 16,0-8-40-16,3-5-29 15,5-9-95-15</inkml:trace>
  <inkml:trace contextRef="#ctx0" brushRef="#br1" timeOffset="-162484.83">16986 12103 665 0,'69'-8'323'0,"-63"6"-58"16,-1 1-166-16,0 1-26 16,-2 0 3-16,-3 0-13 15,0 0-3-15,-3 0-9 16,-20-3 4-16,-32-4-1 15,28 5 1-15,0 3-5 16,-1 1-11-16,-1 1-21 16,-3 3-7-16,-5 2-6 15,2 0 2-15,-2 7 9 16,0 1 2-16,2 6 6 16,1 4-9-16,4 7 0 0,3 3-4 15,6 0-10 1,6 4 8-16,9-3-7 0,8-1 3 15,5 2-1-15,9-5-3 16,10-4 5-16,2-5 2 0,11-7 4 16,-1 0 1-16,5-6 0 15,5-1-9-15,-1-5-3 16,-1-3 2-16,-6-4-1 16,-2-3 0-16,-7-9-4 15,-3 1-1-15,-10-1-4 16,-3 0 2-16,-10 0 3 15,-2-5 4-15,-9-5 2 16,-7-3 6-16,-7 1 4 16,-6 8-2-16,-5 8 7 15,-2 7-2-15,-8 4 2 16,-3 5 3-16,3 8-1 16,0 1 0-16,7 3-7 15,7 0-6-15,11-3-6 16,5 1-7-16,11-6-56 15,1-2-32-15,10-5-70 16,0-3-199-16</inkml:trace>
  <inkml:trace contextRef="#ctx0" brushRef="#br1" timeOffset="-160968.22">20191 12238 839 0,'7'-3'327'0,"5"-2"-210"0,0 1-35 16,-2-3-5-16,-3 3-4 15,-3-4-6-15,-3 1-5 0,-8 0 3 16,-3-5-6-16,-7 0-15 16,-6-3-4-16,-7 3-11 15,-4 2 3-15,-1 6-12 16,1 2 2-16,-1 4-6 15,5 4-9-15,-2 2 4 16,2 4-4-16,3 4-6 16,2 3 6-16,4 2-2 15,6 2-6-15,9 1 5 16,4 0-5-16,9 4-2 16,7-1 11-16,8-4-1 15,6-1 1-15,6-4 3 16,1-2 0-16,9 0-5 15,-6 1 4-15,4 0-5 16,-3 0-5-16,-14-1-2 16,-2 1-3-16,-16-1 1 15,-7-1-3-15,-13 2 7 16,-6 0-2-16,-11-2 7 16,-1 1 0-16,-3-6 0 0,0-5 0 15,-1-3-7-15,-1-6 2 16,4-7 6-16,2-2 3 15,10-7-2-15,6 2 3 0,10-6 2 16,8-3 7-16,14-3 9 16,7-3-3-16,6-6 2 15,1 0-3-15,3 1-5 16,-1 2-1-16,-5 5-12 16,-2 5-2-16,-11 9-3 15,-6 1-1-15,-2 8 1 16,-3 4-9-16,-5-1-19 15,-3 5-26-15,-9 3-54 16,-3-1-23-16,-1 1-36 16,4-1-190-16</inkml:trace>
  <inkml:trace contextRef="#ctx0" brushRef="#br1" timeOffset="-159936.71">23045 12209 558 0,'0'-3'328'0,"-2"-6"-14"16,0 1-100-16,-1 0-78 16,-2 0-22-16,-4 4-30 15,-2-1-14-15,-3 3-9 16,-6 0-8-16,1 3-16 15,-4 2-14-15,-2 7-14 16,-2 3 1-16,-6 8 5 16,5 3 12-16,3 7-4 0,6 1 4 15,7 1-14-15,1 3-8 16,6-3 0-16,3 0-9 16,3-1 1-16,5 0 1 15,8-5 2-15,-1 1 3 0,8-8-3 16,2-1 2-16,1-6-1 15,0-1-1-15,-1-5 1 16,0-4-1-16,1-3 0 16,8-1 5-16,3-7 1 15,-1-1-4-15,-2-1 0 16,-4-5 2-16,-4 0 8 16,-2-1 2-16,-3-7 7 15,-4 3-3-15,-6-4-1 16,-2-1 8-16,-7-4 0 15,0-2 5-15,-5-5 0 16,-2 0-3-16,-4 1-8 16,-3 0-5-16,-6 8-5 15,1 2-1-15,-10 10-2 16,0 5-1-16,-6 5-5 16,0 5-1-16,2-2 1 15,1 2 0-15,5 1 0 16,4 1-1-16,7 4 1 15,9-3 1-15,4 5 0 0,2-2-1 16,1 0 0-16,0-1-4 16,-1-1 3-16,1 0-7 15,1-3-29-15,-1 0-21 0,1 0-61 16,1 0-28-16,-2 0-45 16</inkml:trace>
  <inkml:trace contextRef="#ctx0" brushRef="#br1" timeOffset="-159067.91">26019 12119 959 0,'-54'-1'368'0,"70"-9"-237"0,3 5-31 15,2 1-12-15,-4 0-8 0,-6 2-12 16,-6 1-11-16,-2-1-7 15,-3 2-12-15,0 1-17 16,0 0-11-16,-6 2-6 16,-18 9 3-16,-34 21 2 15,24-12 5-15,-4 6-2 16,2 2 3-16,-2 1-3 16,2 0-4-16,9-4 2 15,-3-5-7-15,11-1-1 16,9-6 6-16,0-6-3 15,7-2-2-15,1-4-1 16,2 2 1-16,6-3-3 16,-5 0 14-16,13 0 2 15,47 1-4-15,-11-6-2 16,6-3 1-16,8 0 20 16,2 4-1-16,-9 6 7 15,-8-2-14-15,-7 4-22 0,-14-3-2 16,-2-1-14-16,-10 3-8 15,-14-1-13-15,3-1 3 16,-11-1 5-16,7-1 4 0,-1 0-14 16,0 0-18-1,0 0-42-15,-2-12-13 0,-7-36-258 16</inkml:trace>
  <inkml:trace contextRef="#ctx0" brushRef="#br1" timeOffset="-158779.21">26035 12094 1405 0,'-1'-2'486'16,"-2"0"-445"-16,3 5-48 15,0-2 1-15,0 2 2 16,-4 27 4-16,-9 49 5 15,7-21 2-15,-1 3-1 16,-1-2 3-16,5-4 1 16,-4-11 1-16,3-9-5 0,-2-6 2 15,3-10-1-15,2 0 1 16,-1-7 0-16,1-2-2 16,1-5-6-16,0-4-18 15,2-1-35-15,-1 0-22 16,0 0-168-16</inkml:trace>
  <inkml:trace contextRef="#ctx0" brushRef="#br1" timeOffset="-157868.45">28376 12022 991 0,'-1'-30'365'0,"-26"25"-285"16,1 3-13-16,3 1 1 15,2-1-11-15,0 6-8 16,0 2-1-16,-4 7-14 16,1 5-4-16,1 8-15 15,3 2-7-15,3 7-5 16,2 0 0-16,4 3 1 15,3 0-2-15,4 2-1 16,4 0 0-16,7-5 4 16,1-1 3-16,9-5 4 15,-2-4 1-15,4-5-3 0,7-3 0 16,6-6 0-16,0-5 0 16,0-6 1-16,1-4-7 15,-9-4-1-15,-1-5 7 0,-2-3 8 16,0-5 7-16,-3 0 19 15,-1-7 0-15,-4-3 0 16,-3-3 4-16,-4-1-9 16,0 4-1-16,-8-1-3 15,-2 1-2-15,-7 3 4 16,-6 0 0-16,-6 4-1 16,-5 2-3-16,0 5-11 15,1 2-9-15,-1 7-16 16,4 3-20-16,3 5-61 15,2-1-47-15,4 1-131 16</inkml:trace>
  <inkml:trace contextRef="#ctx0" brushRef="#br1" timeOffset="-154617.3">4766 14201 1076 0,'1'-10'422'16,"-2"-8"-296"-16,1 10-21 15,0 0-6-15,-3 4-20 16,4 2-16-16,-1 10-37 16,1 12-7-16,1 15-13 15,-2 11-8-15,4 11 12 16,-7 0-6-16,3 6-1 16,3 1 3-16,0-8-11 15,7-5 0-15,-9-14-17 16,2-9-4-16,-1-13-19 15,-2-7-26-15,0-9-16 16,-5-8-158-16</inkml:trace>
  <inkml:trace contextRef="#ctx0" brushRef="#br1" timeOffset="-154051.89">4721 14133 1106 0,'-3'-5'399'15,"-1"1"-346"-15,2-1-17 16,1 1-1-16,8 4-6 16,1-5 2-16,11 0 0 15,7-1 6-15,13-5 6 16,10 2 4-16,0 0-3 15,4 3-12-15,-11 4-18 16,-5 1-11-16,-8 4-6 16,-4 2-7-16,-9 8-9 15,-4 4-4-15,-12 5 0 16,-4 4 5-16,-14 0 6 16,-7 4-5-16,-11-2-4 15,-6-1-5-15,-11 0-21 16,-4-3-2-16,-3-1 5 15,6-2 6-15,10-6 21 0,8 2 7 16,15-6 2-16,5-3 2 16,16-3-12-16,2-4 2 15,11-6 4-15,6 0 5 16,9-2 23-16,4 3 10 0,7 7 5 16,3 7-2-16,-4 12-8 15,0 7-13-15,-8 8-8 16,-4 4 0-16,-7 2 6 15,-1-2 9-15,0-4 0 16,-1-8-2-16,2-7-3 16,0-3-1-16,-2-14-4 15,3-1 3-15,2-5-19 16,-1-7-11-16,-1-3-19 16,-1-4-225-16</inkml:trace>
  <inkml:trace contextRef="#ctx0" brushRef="#br1" timeOffset="-153368.37">5387 14433 1070 0,'-30'-32'370'0,"22"34"-323"15,5 3-17-15,5-4 19 16,1 1 2-16,-2-1 21 15,0 0 4-15,17 1-6 16,34 1-2-16,-17-7-31 16,-1-1-14-16,0-2-18 0,0 1-4 15,-6 2-12-15,-3 3-1 16,-11 1-12-16,0 0-4 0,-12 1 11 16,-1 2 1-16,-3 4 8 15,-7 2 5-15,-2 6 2 16,-3 2 1-16,-3 5 1 15,-4 1-1-15,1 2 2 16,-1-1-2-16,5-3 3 16,-1-3-1-16,3-6-2 15,3-3 0-15,1-3 1 16,6-5 0-16,4 0 1 16,0-1 1-16,1 0-1 15,0 0 5-15,9 0 3 16,16-1 3-16,31 2 2 15,-23 10-5-15,-2 7-3 16,-1 3 0-16,-9 9-2 16,-4-2-2-16,-11 4-1 15,-8-3 0-15,-14 0-1 16,-10-1 5-16,-12-4 12 16,-7 1 8-16,-4-11 26 15,0-5 5-15,0-13 6 0,4-3-12 16,4-9-24-16,8 0-16 15,10-2-88-15,3-1-55 16</inkml:trace>
  <inkml:trace contextRef="#ctx0" brushRef="#br1" timeOffset="-147734.85">6208 14247 900 0,'-18'27'380'15,"15"-25"-201"-15,-1-1-49 0,-2 0-32 16,6 1-5-16,0-2-7 15,0 0-16-15,0 0-27 16,2 1-15-16,-1 0-20 16,0 0 2-16,28 4-5 15,43 3 2-15,-21-6-3 16,0 0-4-16,-1-2-4 16,-7 0-2-16,-5-4-1 15,-4-3 1-15,-6 0-4 16,-5 1-3-16,-8 3-15 15,-1 1-12-15,-10 2-30 16,-5 0-10-16,-12 0-238 16</inkml:trace>
  <inkml:trace contextRef="#ctx0" brushRef="#br1" timeOffset="-147455.04">6207 14449 1083 0,'-2'4'405'15,"-5"-1"-308"-15,8 5-69 16,0-3 2-16,7 2 7 16,7 0 5-16,12 0 6 15,8 2-4-15,12-5-10 16,-3-2 2-16,3-1 5 15,-1-2-5-15,-9-2-4 16,-2-2-10-16,-15 1-30 16,-7 1-25-16,-9-3-58 15,-3 0-286-15</inkml:trace>
  <inkml:trace contextRef="#ctx0" brushRef="#br1" timeOffset="-146435.15">7513 14075 811 0,'67'-32'361'0,"-69"27"-120"16,-1-2-139-16,-4 6-38 16,-5 1 1-16,-7 8-23 15,-5 5-6-15,-1 6-3 16,-2 6-2-16,-3 8 3 16,6 3-4-16,3 9-6 15,4 4 2-15,8-1-1 16,0 2 8-16,7-5-7 15,3-3-2-15,8-8-12 16,12-4-3-16,12-8 0 16,4-6-5-16,11-9 1 15,-1-8-5-15,-6-12 0 16,3-3 0-16,-7-10 1 0,-7 0 4 16,-4-6 16-16,-11-2 11 15,-10-2 16-15,-5-8 3 16,-14 0-8-16,0-2-8 15,-11 4-10-15,-1 8-3 16,-2 11-4-16,-3 7-3 0,1 10-11 16,-4 3-11-16,0 7-39 15,3 0-24-15,9 1-45 16,7-2-16-16,13-2-150 16</inkml:trace>
  <inkml:trace contextRef="#ctx0" brushRef="#br1" timeOffset="-146129.47">7896 14065 1143 0,'60'-16'455'0,"-61"13"-274"0,1 2-119 16,4 7-36-16,-3-5 2 16,1 2 13-16,1 27 8 15,49 40 9-15,-29-23-5 16,1 1-26-16,3 0-7 0,-3-2-14 16,7-3-3-16,5-6-3 15,-3-4-21-15,-2-11-35 16,-9-7-24-16,-8-14-53 15,-2-5-64-15</inkml:trace>
  <inkml:trace contextRef="#ctx0" brushRef="#br1" timeOffset="-145899.6">8294 14029 1285 0,'-1'-1'476'0,"-7"2"-381"16,-4 8-39-16,-11 15-32 16,-10 10-2-16,-3 18 8 15,-3 9 7-15,-3 6 9 16,4 0-11-16,-3-5-15 0,6-7 0 16,8-11-25-1,6-7-13-15,8-15-54 0,3-4-36 16</inkml:trace>
  <inkml:trace contextRef="#ctx0" brushRef="#br1" timeOffset="-144568.43">8825 14035 949 0,'17'-29'367'16,"-25"27"-257"-16,-3 1-42 0,-1 2 5 16,2 3-16-16,-4 2-8 15,-3 6 0-15,2 4-2 16,-5 11-7-16,-3 4-5 0,0 14-2 16,-2-1-1-16,5 6-2 15,6 2-7-15,5-5-11 16,9 1 0-16,6-6-11 15,3-4 4-15,17-7 0 16,3-6-7-16,10-11 4 16,8-7-4-16,-1-14-2 15,1-9 3-15,-1-12-3 16,-8-4 6-16,-8-5 30 16,-14-2 19-16,-11-5 25 15,-4-2 8-15,-12 0-17 16,1 2-11-16,-7 7-15 15,-1 4-1-15,-7 12-13 16,-3 5-5-16,-6 8-15 16,-1 3-16-16,-1 3-47 15,2 2-42-15,7 0-75 16,5 0 7-16</inkml:trace>
  <inkml:trace contextRef="#ctx0" brushRef="#br1" timeOffset="-143917.98">9310 14050 1025 0,'-31'-35'432'0,"22"30"-226"15,2 3-92-15,5 2-46 16,0 4-22-16,0 16-20 15,2 11-1-15,0 17 10 0,2 7 2 16,0 3-10-16,1-5-6 16,-1-3-14-16,0-5 0 15,1-12-5-15,-2-3-5 16,-3-12-25-16,2-6-22 0,-2-9-47 16,-1-7-53-16</inkml:trace>
  <inkml:trace contextRef="#ctx0" brushRef="#br1" timeOffset="-143678.4">9259 13976 1527 0,'20'-4'44'16,"1"0"7"-16,23-4 52 16,1 1-3-16,0 0-34 15,-7 1-22-15,-11 2-57 16,-1 2-31-16,-13 4-67 16,-7 0-137-16</inkml:trace>
  <inkml:trace contextRef="#ctx0" brushRef="#br1" timeOffset="-143469.42">9270 14162 642 0,'-2'5'306'0,"4"1"-53"15,3-3-139-15,7 1-35 16,7-4 5-16,4 0-23 15,3 0-14-15,0-2-17 16,-1 1-22-16,-1-2-80 16,-3 2-188-16</inkml:trace>
  <inkml:trace contextRef="#ctx0" brushRef="#br1" timeOffset="-143307.08">9204 14468 1004 0,'13'1'390'0,"8"3"-291"15,7-5-56 1,-14 1-12 0,1-1-23-16,43-4 1 0,1-5-156 0</inkml:trace>
  <inkml:trace contextRef="#ctx0" brushRef="#br1" timeOffset="-142848.08">10171 13962 1075 0,'0'-1'453'15,"0"1"-215"-15,-1-1-141 0,1 1-43 16,0 1-15-16,-2 0-25 16,-19 12-3-16,-34 57-10 0,19-23 5 15,-4 7 1-15,-2 2-8 16,-4-7 1-16,3-3 4 15,5-9-5-15,6-9 6 16,9-10-4-16,7-5-1 16,4-5 0-16,5-1 0 0,7-3-3 15,0 0-4-15,10-2 5 16,7 2-5-16,13-4 7 16,7-3 4-16,14-5 3 15,6-2 7-15,11 4 17 16,1 0-3-16,-8 6-23 15,-10-4-28-15,-16 0-46 16,-8 3-19-16,-11-3-19 16,-3 3-7-16</inkml:trace>
  <inkml:trace contextRef="#ctx0" brushRef="#br1" timeOffset="-142567.49">10071 13993 1284 0,'0'4'434'15,"5"18"-406"-15,-2 10 2 0,3 18 26 16,3 11 14-16,-5 7 6 15,4 1-1-15,3 0-20 16,-9-5-17-16,0-11-21 16,-2-3-10-16,-3-13-12 15,-1-4-17-15,-1-10-53 16,4-10-35-16</inkml:trace>
  <inkml:trace contextRef="#ctx0" brushRef="#br1" timeOffset="-141151.81">10814 13930 1007 0,'22'-79'410'0,"-28"70"-233"0,-2 5-114 16,-2 0-2-16,-5 1-23 16,-5 4-16-16,-5 6-6 15,-5 5-1-15,-6 10 4 16,-1 6 4-16,-2 13 10 15,-1 9 6-15,10 10 10 16,3 3-7-16,9-7-13 16,9-2-1-16,9-13-15 15,3-6-2-15,19-5-10 16,9-5 0-16,19-9-6 16,6-9 1-16,1-10-13 15,-5-7-13-15,-13-10-4 16,-9 0 0-16,-14-9 21 15,-6 1 10-15,-13-5 15 16,-3 2 9-16,-12 8 4 16,-5 1 1-16,-4 13 0 0,-6 6-10 15,-7 12-10-15,-5 7 2 16,-2 6-7-16,3 2-4 16,11-2-18-16,11-4-24 15,11-4-51-15,10-3-39 0</inkml:trace>
  <inkml:trace contextRef="#ctx0" brushRef="#br1" timeOffset="-140551.78">11362 13938 752 0,'4'-4'340'0,"2"-7"-75"16,-1-1-174-16,-6 1-10 15,-5 1 12-15,-6-1-4 0,-1 4-10 16,-2 4-13-16,-2 2-10 15,-6 4-17-15,-6 3-10 16,0 7-20-16,-4 1 1 0,2 8-1 16,3 1 0-16,4 1 3 15,5 3-4-15,16 1-4 16,6 0-4-16,16 0 4 16,5 1 1-16,7-3 1 15,6 1 0-15,2-1 4 16,3-2 4-16,-3 0-2 15,-7-2-3-15,-10-2-7 16,-7-2-9-16,-16 2-5 16,-6 0-2-16,-15-2-6 15,-9-1-1-15,-12-7-8 16,0-8 7-16,3-9 0 16,6-3 5-16,11-9 7 15,3-3 5-15,9-4 3 16,5-1 6-16,9-4 9 15,9-2-2-15,13-7 8 16,4 0 2-16,4-4 18 16,1 5 1-16,-4 6-4 15,-6 1-8-15,-8 8-25 0,-2 4-22 16,-10 9-53-16,-1 6-38 16</inkml:trace>
  <inkml:trace contextRef="#ctx0" brushRef="#br1" timeOffset="-139935.08">11861 13877 1092 0,'26'-28'418'15,"-30"25"-288"-15,0 2-68 16,-5 2-1-16,-4 2-8 16,-4 6-9-16,-6 9 0 15,-1 3-7-15,-2 14-10 16,1 7-8-16,3 8-9 15,2 2-3-15,7-1-7 16,3-1 4-16,10-12-6 16,4-3 2-16,10-9 3 15,7-6-8-15,8-9 7 16,5-7 3-16,4-7-6 0,-3-8 9 16,3-8-3-16,-4-4 13 15,-7-9 22-15,3-5 8 16,-13-10 13-16,-6-4-6 15,-10-2-13-15,-10 2-11 16,-14 10-14-16,1 12-5 0,-10 8-5 16,-5 6-1-16,-3 8-24 15,-3 2-30-15,6 6-81 16,4 3-28-16</inkml:trace>
  <inkml:trace contextRef="#ctx0" brushRef="#br1" timeOffset="-139534.35">12448 13869 1304 0,'1'-1'439'0,"-1"1"-437"16,0-1-8-16,0 2-3 16,0 0 2-16,0 0 7 15,-6 11 3-15,-43 47 9 0,17-26 3 16,-13 7-3-16,2 0 7 16,5-2-1-16,3-4-5 0,14-2-2 15,2-9-10-15,10-5-1 16,6-3 0-16,6-11-3 15,12 5 5-15,14-9 0 16,6-4 0-16,16-3 4 16,-1-5-6-16,1 3 2 15,-1 4 9-15,-9 1-1 16,-1 4 1-16,-16 2-7 16,-6-2-13-16,-10 3-34 15,-5 1-18-15,-5-2-212 16</inkml:trace>
  <inkml:trace contextRef="#ctx0" brushRef="#br1" timeOffset="-139267.43">12370 13879 1459 0,'0'0'521'0,"-1"6"-478"0,1 11-6 16,2 13-7-16,3 13-5 0,1 16 2 16,-2-2-1-16,3 5-20 15,3 0-6-15,0-11 1 16,2 1-1-16,-4-14-24 16,-3-6-18-16,-2-10-32 15,0-6-19-15,0-9-55 16,-3-7-35-16</inkml:trace>
  <inkml:trace contextRef="#ctx0" brushRef="#br1" timeOffset="-138868.62">12859 13820 1514 0,'-5'-1'508'0,"0"0"-496"16,-1 4-24-16,0 15 4 0,-3 9 1 15,-6 13 2-15,-1 7 10 16,-6 3-2-16,7 2 0 16,5-4 2-16,3-4-5 0,9-6 1 15,1-8-1-15,11-3-3 16,4 0 7-16,10-11-6 15,6-3 2-15,9-12 6 16,4-8-3-16,7-10 35 16,-2-5 12-16,-4-12 10 15,-7-1 11-15,-15-13-21 16,-11-4-10-16,-15-6-15 16,-7 2-12-16,-16 10-8 15,-6 5 1-15,-19 16-5 16,-10 3-1-16,-8 6-24 15,-1 6-32-15,4 7-78 16,8 5 36-16</inkml:trace>
  <inkml:trace contextRef="#ctx0" brushRef="#br1" timeOffset="-138118.39">7093 15016 1167 0,'15'7'409'15,"37"5"-355"-15,8 1-21 0,16-1-8 16,11-1-11-16,1 0-22 15,2 0-9-15,20-2-2 16,10 0 6-16,18-3 10 16,21-1 11-16,17-2 16 15,15-3 8-15,26-2 14 16,5-4 12-16,13-3 22 16,3 2 2-16,1-4 2 15,4-1-14-15,-2-4-25 16,5-3-6-16,2 1-15 15,0-2-10-15,0 3-10 16,1 2-5-16,-11 1 0 16,-4 7 1-16,-13 5-4 15,-22 1 7-15,-17 1-3 16,-19 2 0-16,-28 2 5 16,-10 0-3-16,-26 2 0 15,-11 3 3-15,-23-3-6 16,-14 1-4-16,-27-2-19 15,-11-1-15-15,-23 0-40 0,-16-2-26 16,-33 3-171-16</inkml:trace>
  <inkml:trace contextRef="#ctx0" brushRef="#br1" timeOffset="-137517.68">7255 15353 1221 0,'-2'-3'447'16,"5"0"-363"-16,12-2-45 0,17-3-36 16,11 2-2-16,10 0-1 15,9 0-3-15,7 5 3 16,1-1 0-16,14-3 0 16,6-1 0-16,13 3 1 15,7-3 2-15,12 5 4 16,5 0 8-16,9-2 3 15,8 3 1-15,15-4-8 16,1 4-7-16,22-4-4 16,0 0 1-16,5 0 1 15,7-3 1-15,-3 0 0 16,4 1-3-16,3 0-1 16,0 1 3-16,4-1-1 15,-4 3 5-15,3-2 0 16,-5 0 3-16,-3 1 6 15,-2-2 0-15,-18 1 18 16,-6 2 12-16,-17-4 10 16,-14 4 4-16,-21-2-4 15,-14 1-10-15,-27 2-6 0,-7 1-8 16,-28 2-15-16,-10-1-6 16,-18 0-31-16,-9 1-16 15,-13 0-40-15,-6 5-37 0,-22 0-50 16</inkml:trace>
  <inkml:trace contextRef="#ctx0" brushRef="#br1" timeOffset="-129585.41">3564 16652 1345 0,'0'-2'459'0,"-2"-1"-436"0,1 3-23 15,2 1-12-15,0 2-4 16,3 27 0-16,6 36 7 16,-8-32 5-16,4-6 0 0,1-12 3 15,3-5 0-15,2-6 9 16,-2-8 10-16,0-14 22 15,1-7 10-15,1-20-1 16,1-8-7-16,4-4-19 16,-1-6-15-16,9-5-3 15,5 3-5-15,4 0-15 16,3 4 0-16,2 22-25 16,0 9-4-16,-5 23-1 15,-2 4-13-15,-11 9-6 16,-4 3 3-16,-7-2 1 15,-5-1 16-15,-5-6 25 16,0-2 8-16,0-5 7 16,0 6-1-16,0 0 4 15,-1-12 0-15,-6-30 11 16,4 28 6-16,-5 8 4 16,-4 6-3-16,-11 14-9 15,-6 6-2-15,-13 20-6 0,-2 6 0 16,3 12 2-16,1 2 1 15,15-2 4-15,4-1 3 16,13-8 2-16,3-3 2 16,12-11 0-16,7-6-2 0,16-11-3 15,8-8-2-15,10-13-7 16,7-10-3-16,0-16-9 16,2-1-4-16,-5-10-3 15,-3 1 0-15,-4-5 7 16,-6-3 3-16,-12-9 10 15,-4-3 5-15,-15-6 1 16,-5 4 0-16,-10 15 3 16,-5 5 6-16,-3 22 7 15,1 8 0-15,-2 15-4 16,0 11 1-16,1 14-1 16,-2 8 2-16,10 20-3 15,-1 1-4-15,6 5-4 16,2-2-2-16,1-12 1 15,1-3-1-15,5-4-5 16,-2-7 1-16,3-8-6 16,4-5-9-16,4-12-43 15,5-8-26-15</inkml:trace>
  <inkml:trace contextRef="#ctx0" brushRef="#br1" timeOffset="-128684.24">4596 16490 943 0,'-4'-5'414'0,"-6"-4"-154"0,-3 3-203 16,-6 1-10-16,-2 6-21 15,-4 2-8-15,-2 9 0 16,-1 3 2-16,2 7-1 16,6 2-6-16,4 2-11 15,6 2-3-15,9-1-9 16,2-1 0-16,9-7-6 15,3-3 2-15,3-6 6 16,1-6 0-16,3-7 8 16,-2-7 0-16,-2-10 1 15,1-3 4-15,-2-3 2 16,-2-6 2-16,-3 1 11 16,-4 0 3-16,1 7 2 15,-3 7-5-15,1 11-11 16,-3 1-7-16,0 12-2 0,3 6 1 15,3 10-1-15,0 11 1 16,2 0 0-16,-2-1-2 16,3-4 0-16,1-7-4 15,4-3-1-15,-2-6 6 0,2-7 0 16,1-3 0-16,-3-4 0 16,-4-6 0-16,-1 1 3 15,2-3 1-15,-3-2 3 16,5 0-5-16,-3-10 9 15,2-2 4-15,6-10 3 16,5-1 5-16,6-4-3 16,-3 4-3-16,-4 9-6 15,-8 4 1-15,-12 12-15 16,-3 5-8-16,-10 11-17 16,-7 3-9-16,-5 8 4 15,3 2 4-15,3-3-7 16,10 1-3-16,9-4-9 15,4-3 9-15,17-1 18 16,4-1 10-16,3 3 14 16,2 1 3-16,-13 2 28 15,-6 4 11-15,-13 5 16 16,-6 2 4-16,-12 3-25 0,-5 1-5 16,-1-9-24-16,1-5-3 15,13-6-14-15,6-8-13 16,13-10-7-16,10-7-11 15,10-17-2-15,6-9-5 0,7-5-4 16,-2-8 1-16,-7 1 23 16,-3 1 18-16,-10 14 18 15,-5 10 9-15,-11 18 10 16,-1 10 0-16,-9 10-4 16,-1 6-1-16,7 9-18 15,3-2-5-15,10 3-3 16,8 2-6-16,2-4 4 15,2 1-4-15,-6 1 12 16,-4 1 8-16,-15-1 19 16,-6-1 14-16,-13 1-3 15,-12-2-5-15,-13-2-75 16,-8-1-21-16</inkml:trace>
  <inkml:trace contextRef="#ctx0" brushRef="#br1" timeOffset="-127585.45">1873 17003 1399 0,'4'-2'488'0,"6"-4"-418"0,-1-4-33 16,6-14-6-16,1-6 0 15,-5-15-13-15,3-7 4 0,-6-16-3 16,-2-9 9-16,1-9-2 16,-1-9 2-16,-1-10-5 15,-4-1-4-15,-1 2-5 16,0 4-8-16,2 13 0 16,-1 12-5-16,3 25-2 15,-1 16 1-15,-5 29-5 16,6 13-4-16,10 28 0 15,5 15 0-15,15 23 9 16,3 6-3-16,3 6-3 16,0 3-8-16,-1 0-2 15,0-1 0-15,-5-11 5 16,1-6 7-16,-3-11 0 16,-6-3 2-16,-6-12-4 15,-8-7-2-15,-11-10-7 16,-2-11 0-16,-3-4 5 15,-9-9-3-15,-2 0-2 16,-8-4-2-16,-13-8-7 0,-4 3-4 16,-12-8 6-1,-11 4 4-15,-18-6 1 0,-10 0-2 16,-13-3-8-16,6-2-7 16,3 12-7-16,4 3 4 0,14 7 15 15,11 2 5-15,23 0 27 16,16-4 10-16,23-10 6 15,9-5-4-15,36-18-10 16,9-8-6-16,28-11-5 16,9-7 13-16,3-13 16 15,3-5 2-15,-1-12 5 16,-4-3-2-16,-12-3-23 16,-9 4 3-16,-18 0-12 15,-8 9-1-15,-7 22-1 16,-6 15-7-16,-14 28 0 15,-1 12-21-15,-15 16-3 16,2 5 4-16,-8 19 4 16,-5 8 18-16,-9 14 3 15,-5 9 1-15,-8 12 2 16,-3 10-3-16,-5 18 4 16,-7 6 6-16,-3-2 10 0,2-3 5 15,4-21-1-15,5-5 2 16,13-10-10-16,2-6 7 15,9-13 16-15,4-9-7 16,5-14-2-16,7-5-8 16,10-14-79-16,8-6-42 0</inkml:trace>
  <inkml:trace contextRef="#ctx0" brushRef="#br1" timeOffset="-126835.02">5742 16062 999 0,'0'-17'414'0,"6"-14"-225"15,-5 9-31-15,-3 11-40 16,2 9-21-16,0 13-43 16,6 8-14-16,8 29-26 15,0 3-7-15,-2 18-4 16,-1 3-1-16,-2 1-6 15,0-6-11-15,4-12-29 16,-1-10-22-16,0-20-41 16,-6-8-20-16</inkml:trace>
  <inkml:trace contextRef="#ctx0" brushRef="#br1" timeOffset="-126655.27">6034 16036 900 0,'1'10'433'0,"-1"9"-102"0,-9 19-269 16,-5 8-18-16,-14 13-17 15,-3 7-9-15,-5 0-6 16,0-2-2-16,5-12-10 16,4-11 1-16,11-18-17 15,10-7-23-15,6-10-165 16</inkml:trace>
  <inkml:trace contextRef="#ctx0" brushRef="#br1" timeOffset="-126315.74">6046 16106 979 0,'-1'3'468'16,"-1"5"-80"-16,2 15-362 15,0 10-19-15,4 12-5 16,3 4-1-16,4 8 1 0,4-5-3 16,6-2-3-16,5-9-4 15,-2-17-2-15,5-4 2 16,-4-17 2-16,-3-3 4 16,-1-12 2-16,-4-4 0 15,-6-9 7-15,-4-9 4 0,-2-7 13 16,-8-9 12-16,1-13 18 15,-5 0 2-15,-1-11-15 16,1 2-13-16,-3 8-19 16,2 10-17-16,3 23-18 15,1 14-19-15,6 21-63 16,3 8-84-16</inkml:trace>
  <inkml:trace contextRef="#ctx0" brushRef="#br1" timeOffset="-125951.86">6579 16201 1226 0,'-3'-3'436'0,"-8"-5"-364"15,1 3-24-15,-8 9-12 0,-4 7-11 16,-8 16-20-16,4 13-2 15,1 10-1-15,5 3 0 0,13-4 0 16,4-10-2-16,13-6-7 16,0-9-3-16,8-11 1 15,7-4 3-15,1-11 5 16,11-7 3-16,1-12 1 16,-2 1 2-16,-7-12 8 15,-7 0 6-15,-9-7 12 16,-6-2 5-16,-7 1 1 15,-5 1-8-15,-12 13-8 16,-2 5-12-16,-3 11-12 16,-3 6-15-16,6 5-48 15,4 4-16-15,7-2-327 16</inkml:trace>
  <inkml:trace contextRef="#ctx0" brushRef="#br1" timeOffset="-125616.35">6751 16172 775 0,'0'1'415'0,"0"1"-55"0,-4 3-208 15,4-4-104-15,-1 5-17 16,-5 23-17-16,4 38-6 16,20-24-6-16,8-4 1 0,-4 0 0 15,3-3 0-15,-9-10 3 16,-2 0-3-16,-11-11-3 15,-6 0-5-15,-16-3-5 16,-3-4 1-16,-10-4 5 16,7-1 4-16,10-5 14 15,-1-6 4-15,13-5 8 16,2-6 3-16,5-8-2 16,12 0 0-16,13-10-7 15,1 2-9-15,8-3-5 16,-3 3-6-16,-5 8-26 15,-2-1-19-15,-6 3-132 16</inkml:trace>
  <inkml:trace contextRef="#ctx0" brushRef="#br1" timeOffset="-125385.39">7091 15849 1255 0,'2'-4'475'15,"0"3"-355"-15,-5-2-31 16,3 4-40-16,0 0-25 0,-6 29-23 16,4 57 0-16,3-23 5 15,-1 3 3-15,5 4 0 16,-7-7-6-16,1-5-3 16,6-2-13-16,-7-16-36 15,2-7-14-15,4-13-66 16,-4-10-155-16</inkml:trace>
  <inkml:trace contextRef="#ctx0" brushRef="#br1" timeOffset="-125135.58">7257 16099 1076 0,'0'4'439'15,"0"2"-281"-15,-13 9-92 16,-6 1-13-16,-6 6-35 15,-8 0-12-15,8-7-3 16,5-1 1-16,13-7-2 16,5-4-5-16,2-3-9 15,2 1-5-15,-1 0-1 0,0 0 7 16,5 4 8-16,11 14 2 16,27 33 1-16,-30-26 0 15,6-1-1-15,2-1 0 16,-4-7 6-16,1-5-16 0</inkml:trace>
  <inkml:trace contextRef="#ctx0" brushRef="#br1" timeOffset="-124649.89">7729 16035 1159 0,'43'-44'418'0,"-59"55"-350"16,-1 2-35-16,-5 10-9 16,3 0-11-16,7-1-7 15,7 0-4-15,11-7-4 16,4-1 3-16,6-5-1 15,0-5 2-15,-3-4 15 16,-1-6 10-16,2-3 23 16,1-2 14-16,0-2 5 15,0 0-4-15,-5-4-16 16,-2 3-8-16,-7 1-17 0,-2 0-11 16,-10 11-23-16,-4 2-11 15,-15 6-53-15,-1 9-28 16,-2 1-397-16</inkml:trace>
  <inkml:trace contextRef="#ctx0" brushRef="#br1" timeOffset="-124368.66">7771 16382 1127 0,'-2'0'450'0,"-3"5"-280"16,1 8-112-16,1 8-46 15,0 2-2-15,6 2-9 16,3-1-4-16,3-4-4 16,5-2-3-16,2-11-2 15,0-1 5-15,1-12 7 16,-3-5 12-16,-7-5 29 16,2-4 17-16,-9-5 11 15,0 0 2-15,-9-4-13 16,-6 4-14-16,-5 13-14 15,-5 7-6-15,2 10-28 16,-4 3-31-16,13 2 131 16</inkml:trace>
  <inkml:trace contextRef="#ctx0" brushRef="#br1" timeOffset="-122368.91">9265 16138 1102 0,'0'-2'420'15,"-2"2"-329"-15,2 5-22 16,0-4-39-16,2 15-16 0,7 60 0 16,-5-19 6-16,0 11 12 15,-3 1-5-15,-1-11-8 16,-3-6-6-16,0-13-11 16,-1-10-8-16,2-9-26 15,-2-7-16-15,4-14-54 16,0-7-110-16</inkml:trace>
  <inkml:trace contextRef="#ctx0" brushRef="#br1" timeOffset="-122179.97">9204 16130 1001 0,'-1'-3'413'0,"1"-3"-257"16,0 5-18-16,0 2-64 15,1 0-22-15,3 18-35 16,13 45-2-16,-2-15 1 16,4 5-8-16,6-8-5 15,3-2 2-15,5-13-11 0,1-5-10 16,-3-14-39-16,-2-4-14 16</inkml:trace>
  <inkml:trace contextRef="#ctx0" brushRef="#br1" timeOffset="-121969.59">9707 16121 1308 0,'-16'5'456'16,"-7"2"-405"-16,-8 13-42 15,0 3-2-15,-3 9-7 16,-4 1-1-16,6 2-2 15,-5 0 1-15,13-7-13 16,6-2-15-16,10-5-71 16,8-7-102-16</inkml:trace>
  <inkml:trace contextRef="#ctx0" brushRef="#br1" timeOffset="-121751.4">9720 16100 1276 0,'0'0'477'16,"-3"3"-373"-16,0 6-37 0,-4 15-25 15,-3 10-15-15,0 18-10 16,-2 9 4-16,5 4-9 16,4 1-4-16,6-8-3 15,4-7-4-15,1-8-18 16,1-7-18-16,-1-15-56 15,1-6-25-15</inkml:trace>
  <inkml:trace contextRef="#ctx0" brushRef="#br1" timeOffset="-121351.18">10016 16225 1209 0,'-9'-3'431'0,"-12"-4"-366"16,5 7-13-16,-5 4-16 15,1 5-13-15,4 14-21 0,-1 0 2 16,5 18 2-16,5 4-4 16,2 4 3-16,4 5-2 15,5-9-1-15,5-6 2 0,10-9-4 16,7-1-2-16,4-9-1 15,5-5 3-15,5-7 3 16,-2-8-1 0,0-12 2-16,-3-3 2 0,-5-10 9 15,-6-3 7-15,-5 1 16 16,-3-3 9-16,-13-5 5 16,-1-8 1-16,-9-9-18 15,-8-3-12-15,-2 1-12 16,-3 13-2-16,-4 16-4 15,2 9-3-15,-6 16-37 16,-2 5-28-16,1 4-52 16,-4 0-77-16</inkml:trace>
  <inkml:trace contextRef="#ctx0" brushRef="#br1" timeOffset="-121048.34">10324 16169 1170 0,'66'-28'453'16,"-63"27"-320"-16,2 2-67 15,1 7-9-15,2 9-12 16,-3 7 2-16,2 13-6 15,1 5-3-15,7 6-5 16,1 1-11-16,3-5-6 16,1-3-6-16,-3-7-9 15,0-5 0-15,-1-8-23 16,-2-2-23-16,-3-9-57 16,-1-6-35-16</inkml:trace>
  <inkml:trace contextRef="#ctx0" brushRef="#br1" timeOffset="-120818.84">10773 16138 1389 0,'-1'-2'535'0,"-5"-2"-378"15,1 12-106-15,-4 7-17 16,-9 21-26-16,-2 12-2 0,-10 9 1 15,1 6-1-15,1-6 0 16,0-4-2-16,8-10-4 16,5-9-4-16,2-14-66 15,6-7-42-15</inkml:trace>
  <inkml:trace contextRef="#ctx0" brushRef="#br1" timeOffset="-119267.85">11916 16119 960 0,'-17'-96'415'16,"13"82"-231"-16,0 9-48 15,4 3-23-15,0 6-49 16,-2 4-19-16,4 16-37 15,-1 14-5-15,1 18 2 16,2 11-1-16,-4 5 2 16,-1-2-2-16,0-4-2 0,1-8 0 15,0-16-11-15,7-8-8 16,-2-16-26-16,1-9-28 16,0-10-74-16,-2-11-251 15</inkml:trace>
  <inkml:trace contextRef="#ctx0" brushRef="#br1" timeOffset="-118819.02">11894 16064 1105 0,'-4'-7'378'0,"-5"-11"-338"15,0 2-3-15,8 4-14 16,4-4 3-16,10 5-21 15,10 1 2-15,14 0 6 16,5 2 0-16,12 0 16 16,-2 4-9-16,3 2-3 15,-4 2 0-15,-5 4-18 16,-3 3 5-16,-9 9-2 16,-10 3-8-16,-17 5-3 15,-14 3-2-15,-23 2 1 16,-10 2 8-16,-12 3 5 15,-3 2-4-15,-3-4 1 0,0-2 0 16,3-7 0-16,3-5 4 16,16-5-4-16,5-5 0 15,16-6-3-15,8-2-2 16,9-2 2-16,11 1-1 0,12-3 4 16,6-1 0-16,5 5 4 15,2 7 1-15,-5 15-2 16,0 8 4-16,-5 9-5 15,-8 0 0-15,-3 0 8 16,-4-3-6-16,-3-6 2 16,0-2 0-16,1-10-5 15,-1-4-5-15,3-7-25 16,0-6-37-16</inkml:trace>
  <inkml:trace contextRef="#ctx0" brushRef="#br1" timeOffset="-118384.42">12646 16172 1192 0,'2'-8'414'15,"1"-4"-352"-15,1 4-51 16,1 3 0-16,-2 1 8 15,0 3 4-15,-5 1 16 16,2 1 0-16,0 0-7 16,0 1-6-16,-15 27-15 15,-33 36-1-15,22-18 3 0,3 4 6 16,3 3 3-16,4-7-3 16,12-3-3-16,2-9-6 15,12-8-10-15,11-2 7 16,11-8-3-16,5-7 0 0,9-13-1 15,0-5-5-15,0-12 2 16,-3-4 2-16,-8-3 2 16,-8-4 2-16,-17-4-3 15,-7 3 4-15,-18 6 15 16,-9 6 9-16,-12 18 9 16,-4 10-7-16,-6 14-12 15,3 6-23-15,4 0-58 16,5-1-33-16,15-8-186 15</inkml:trace>
  <inkml:trace contextRef="#ctx0" brushRef="#br1" timeOffset="-117835.55">13213 16525 1381 0,'31'-35'517'15,"-25"25"-382"-15,-5 6-82 16,-4 7-8-16,-13 10-11 16,-5 4-11-16,-9 20-17 15,0 9-7-15,7 9 1 16,4 3 0-16,6-7-16 15,0-4 1-15,0-8-23 16,-1-11-13-16,1-14-53 16,1-8 10-16</inkml:trace>
  <inkml:trace contextRef="#ctx0" brushRef="#br1" timeOffset="-117007.2">13820 15887 1175 0,'3'-9'464'16,"3"-8"-264"-16,-3 12-146 16,-2 5-4-16,-1 22-7 15,-1 10-6-15,1 25-2 16,-2 7-4-16,-3 3 1 16,1 1-3-16,0-9-20 15,0 0-13-15,4-13-31 16,3-6-20-16,-3-15-37 15,0-9-20-15,0-9-196 16</inkml:trace>
  <inkml:trace contextRef="#ctx0" brushRef="#br1" timeOffset="-116585.7">13809 15910 1164 0,'0'-7'401'0,"9"-5"-368"16,3-5-22-16,21 0-6 16,8 4 4-16,11 3 18 15,5 4 14-15,-6 9 10 16,-3 2-5-16,-8 12-22 16,-6 2-16-16,-16 8-5 15,-10 2-1-15,-19 5-6 16,-13 1-8-16,-13-1-17 15,-2-2-4-15,-6-3 9 16,3-3 5-16,-3-6 15 16,3-2 5-16,13-11-4 15,5-3 3-15,13-2 0 16,8-4 0-16,9 0 3 16,11 0-4-16,12 1 3 15,4 2 4-15,8 10 19 0,-2 3 7 16,3 10-1-16,-5 5-4 15,-7 3-20-15,-5 2-4 16,-8-1-3-16,-3 0-7 0,-8-9-20 16,-1-1-20-16,-1-13-131 15</inkml:trace>
  <inkml:trace contextRef="#ctx0" brushRef="#br1" timeOffset="-116234.83">14445 16104 1432 0,'0'-5'521'0,"1"-2"-424"16,-1 6-36-16,-3 3-23 16,-10 6-9-16,-3 12-19 15,-1 4-8-15,5 12-7 16,8-2 3-16,11 1-7 15,12-4-4-15,8-13 4 16,7-5 1-16,2-7 2 16,-1 0 2-16,0-2 7 0,-1 3-4 15,-6 0 6-15,-6 1-3 16,-13 0-1-16,-2 5-3 16,-12-1-1-16,-4 4 6 15,-9 7 1-15,-5-4-1 16,-4-1-17-16,-6-1-29 0,-2-11-46 15,-2-3-24-15,-2-13-329 16</inkml:trace>
  <inkml:trace contextRef="#ctx0" brushRef="#br1" timeOffset="-116052.34">14455 16015 1158 0,'1'3'399'0,"1"3"-361"0,8 0-16 16,8 1-4-16,6-4 0 15,17 2 9-15,6-3-2 0,9 0-6 16,1 2-28-16</inkml:trace>
  <inkml:trace contextRef="#ctx0" brushRef="#br1" timeOffset="-115865.86">14914 16515 1380 0,'-11'13'490'0,"-12"17"-420"16,-3 5-45-16,-6 3-9 15,3 2-15-15,6-3-42 16,-4-5-30-16</inkml:trace>
  <inkml:trace contextRef="#ctx0" brushRef="#br1" timeOffset="-115190.39">15558 15728 1064 0,'-4'-5'402'0,"-6"-9"-309"16,1 6-13-16,-5 7-34 15,1 2-16-15,0 15-21 16,0 8 0-16,2 13 2 15,1 11 5-15,3 11-4 16,-4 4-3-16,-1 1-4 16,-4-1-5-16,1-11-5 15,-2-6-11-15,7-15-27 16,1-11-28-16,1-14-124 16</inkml:trace>
  <inkml:trace contextRef="#ctx0" brushRef="#br1" timeOffset="-114924.3">15577 15730 1283 0,'2'-2'470'16,"5"-3"-391"-16,1-2-31 15,-4 8-28-15,2 2-3 0,1 18-4 16,4 10 6-1,2 14-9-15,5 7-1 0,2 6-2 16,-3-1-5-16,7-6-1 16,0-4-2-16,-8-12-8 15,0-5-11-15,-7-11-23 16,-4-7-17-16,-3-10-66 16,-6-4-214-16</inkml:trace>
  <inkml:trace contextRef="#ctx0" brushRef="#br1" timeOffset="-114718.64">15533 16064 1021 0,'0'0'406'0,"0"0"-275"15,5 2-60-15,-4 0-43 16,0-1-8-16,13 1-8 0,40 2-3 15,-22-2-6-15,1-2-18 16,8-3-130-16,-1-1-251 16</inkml:trace>
  <inkml:trace contextRef="#ctx0" brushRef="#br1" timeOffset="-114352.78">16194 15690 1168 0,'-7'-7'420'16,"-6"-3"-320"-16,1 6-88 15,-7 1 0-15,-3 5-2 16,-1 3-1-16,-2 10-6 16,3 0 3-16,5 9-3 15,4 3-1-15,9 4 2 16,3 0-3-16,8-6-1 15,5 1 3-15,7-6-1 16,2-4-1-16,11 2 2 16,-1-8-3-16,1 2-2 15,-2 3 3-15,-5 3-1 16,-4 0 1-16,-11 2 4 16,-7 0 7-16,-16-4 11 15,-1 0 10-15,-7-1 3 0,-3-1-9 16,-4-3-13-16,-5-1-3 15,3-6-9-15,2-4-6 16,8-6-61-16,3-7-238 16</inkml:trace>
  <inkml:trace contextRef="#ctx0" brushRef="#br1" timeOffset="-113822.98">16481 15637 1338 0,'0'-1'496'0,"0"1"-396"15,-2 0-34-15,2 1-41 0,0 10-11 16,-3 59-17-16,6-18 2 15,4 8 6-15,0-2-4 16,-1-1 0-16,0-8-5 16,-4-15-22-16,-2-5-12 0,-1-17-28 15,-1-5-30-15,-3-8-207 16</inkml:trace>
  <inkml:trace contextRef="#ctx0" brushRef="#br1" timeOffset="-113369.28">16474 15742 1137 0,'-31'-82'419'16,"31"77"-342"-16,10-1-41 15,8-2-3-15,16 0-15 16,5 0 11-16,14 2 31 15,2 5 8-15,-3 2 11 16,-3 4-12-16,-17 6-36 16,-11 3-13-16,-16 8-35 15,-10 4-9-15,-24 6-7 0,-4 2-1 16,-15-1 18-16,2-1 9 16,7-3 7-16,2-2 0 15,10-9-2-15,7-4 0 16,9-9-7-16,6-4 2 0,7-4-1 15,7-3-5-15,7 1 8 16,-1 7 3 0,-7-1 2-1,-1-1 5-15,30 19 14 0,-2 9 0 0,3 7 8 16,-13-3 8-16,-3-7 0 16,0-6-2-16,0-6-6 15,-2-3-6-15,1-9-21 16,0-1-20-16,-2-11-71 15,-2-6-165-15</inkml:trace>
  <inkml:trace contextRef="#ctx0" brushRef="#br1" timeOffset="-111614.29">17743 15417 1116 0,'0'-2'460'16,"0"-5"-290"-16,0 11-69 15,1-3-2-15,1 6-31 16,4 23-13-16,8 63-17 16,-11-35-10-16,-3 1-25 15,1-2-1-15,-1-5-13 16,-7-3-16-16,5-9-17 15,-6-3-16-15,-1-10-26 16,5-6-12-16,-5-14-118 16</inkml:trace>
  <inkml:trace contextRef="#ctx0" brushRef="#br1" timeOffset="-111102.3">17647 15549 1084 0,'-7'-4'419'0,"-1"-9"-298"15,11 0-51-15,13 5-31 16,14-8-16-16,15 2-11 16,5-1 12-16,11 4 23 15,2 4 6-15,-1 5 3 16,-5 2-5-16,-13 9-26 15,-10 7-12-15,-22 8-36 16,-7 5-17-16,-25 4-9 16,-9 2 7-16,-18-3 22 15,-8-2 12-15,5-5 8 16,0-3-2-16,9-1 0 16,0-3 2-16,8-7 2 15,9 0 1-15,11-8 0 16,11-3-3-16,8-2 1 15,6-4 0-15,14-2 5 16,5 1 5-16,5 3 6 16,-3 5 2-16,-6 12 2 15,-2 10-9-15,-4 12-8 0,-4 7 2 16,-6 1-6-16,-1-4 2 16,-4-8 4-16,2-5-1 15,7-13 6-15,0-5 3 0,9-9 2 16,6-8-8-16,-1-4-6 15,6 0-25-15,-8-9-64 16,-8-5-137-16</inkml:trace>
  <inkml:trace contextRef="#ctx0" brushRef="#br1" timeOffset="-110719.34">18296 15789 1035 0,'79'-31'460'16,"-63"20"-129"-16,13 0-297 16,7 5 1-16,-3 3 4 15,-3 5-11-15,-14 14-12 16,-12 3-16-16,-11 16-21 15,-13 6-7-15,-15 4-4 16,-6 1 8-16,-7-8 17 16,2-5 4-16,4-7 2 15,5-4 1-15,8-4 0 16,8-4 1-16,9-4 4 16,10-2-1-16,17-2-2 15,9-3 2-15,23 2 4 0,7-5 0 16,10 0 13-16,2-3 13 15,1-1 30-15,-7 0 6 16,-12-1-12-16,-8 1-32 0,-19-1-99 16,-2 1-47-16</inkml:trace>
  <inkml:trace contextRef="#ctx0" brushRef="#br1" timeOffset="-108932.52">6845 17203 1099 0,'-9'-3'396'0,"-13"-1"-320"16,-1 3-42-16,8 1-36 15,6 0-4-15,6 2-46 16,8 3-20-16,5-1-2 16,5 5 3-16,11-2 43 15,7-1 25-15,15 1 11 16,5-2 13-16,22 1 9 15,9 1 11-15,12 1 22 16,17-1-3-16,6 5-9 16,11 1-11-16,18 1-25 15,1 0-3-15,16-2-5 16,2-3 1-16,4-1-11 16,8-1-3-16,3 1 5 15,3-6-1-15,9-2 2 0,-8 0 1 16,4-3 3-1,-2 1-1-15,-2-2 1 0,-46 2 2 32,-70 1-1-32,-1 0 1 0,205-3-2 0,3-3-1 15,0-2 1-15,-89 4-6 0,5-6-1 16,-1 3-3-16,-1 1-4 16,-2-4 2-16,-6 5 7 15,0 5 0-15,-3-1 1 16,0 2 0-16,4-3 1 15,-2 0 0-15,1 0 1 16,2-2 3-16,-6-1-5 16,4-4 0-16,-8-1 2 15,-3 3 0-15,2-3 4 16,-5 2 0-16,-4 4 3 16,3-2 3-16,-4 1 2 15,0 0-1-15,5-1-3 16,1 8-7-16,-6 1-5 15,-1-2 1-15,-5 4 5 16,-9-4 1-16,-5 2 2 16,10 3-3-16,-4-5-4 15,1 0 0-15,3 0 1 16,-13-1 1-16,2-2 1 0,-9 0 1 16,-2-4 5-16,-9 0 1 15,0-1-1-15,-5-3-2 16,-10-1 4-16,1-1 3 15,-17-1 10-15,-1 0 5 0,-2-1 2 16,-8 0-1-16,-4 0-6 16,2 2-5-16,-4 3-5 15,1 0-2-15,-1 1 12 16,-7 1 8-16,-4 4 10 16,-5 2 0-16,-8 0 4 15,3 0-9-15,-4 1-2 16,-3 0 4-16,0 1-13 15,-7 0 1-15,-8 0-7 16,-6 0-3-16,-14 0-1 16,-4 0-4-16,-9-1-32 15,-7-4-41-15,-22-10 66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7:01:17.56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6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7:02:20.13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 747 934 0,'75'11'371'0,"-71"-26"-255"0,-3 1-30 15,3 3-47-15,-4 1-17 16,0 5-8-16,-1 1 0 15,-2 4-13-15,3 1 1 0,0 0-3 16,-1 12-4-16,-60 59 4 16,23-18 1-16,-6 4 0 15,5 0 2-15,4-11-3 16,2-7-1-16,0-5 1 16,0-5 1-16,9-5 1 15,-1-4-1-15,14-8 4 16,2-2-3-16,5-9-6 15,5-1-5-15,6-1-6 16,6 0 0-16,15 0 4 16,6-1 6-16,9 1 4 15,2 2 2-15,1 3 6 16,0 0-1-16,-6 2-3 16,5-4-1-16,-4 0-6 15,-3 1 2-15,5-2 3 16,-6-1 0-16,-3-2 5 15,-6 1-2-15,-13-3-2 16,-9-1-1-16,-6 1-15 16,-4-6-48-16</inkml:trace>
  <inkml:trace contextRef="#ctx0" brushRef="#br0" timeOffset="312.46">1860 804 1163 0,'-26'-59'390'16,"27"72"-377"-16,1 16-16 15,4 12-3-15,-4 12 4 16,1 4-2-16,5 2-4 15,-8-7 4-15,3-2 1 16,-3-4 3-16,-1-3 2 16,4-3 1-16,1-4 2 15,-2-6-5-15,0-10 1 16,-2-3-1-16,0-8-111 16,1-8-203-16</inkml:trace>
  <inkml:trace contextRef="#ctx0" brushRef="#br0" timeOffset="944.83">1733 482 949 0,'-19'3'309'0,"-24"6"-353"15,-5 6-37-15,-11 8-116 16,-4-1-27-16,1 1 40 16,0 0 36-16,10 8 145 15,6 3 44-15,2 15 44 16,7 6 27-16,5 11 14 15,5 4 5-15,8 3-12 16,5 0-14-16,9-1-33 16,5 2-21-16,15-5-26 15,4-3-9-15,18-10-2 0,3-6-3 16,14-10-3-16,4-3-3 16,6-7 0-16,8-3-3 15,-1-8 1-15,2-7-2 0,-6-6-1 16,-4-4 5-16,-2-6 6 15,-3-3 7-15,-4-10 10 16,2-1 0-16,-4-9 2 16,-5-1-6-16,-3-5 6 15,-7-1-2-15,-7-5 9 16,-1-3 4-16,-8-8 3 16,-6-5 2-16,-6-6-8 15,-5-2-3-15,-6 2-10 16,-5 0-2-16,-10-2 4 15,-7-3-1-15,-9-1 1 16,-4-1-5-16,-11 7-9 16,-3 3-4-16,-7 8-5 15,-2 4 0-15,2 11-2 16,0 6-2-16,-3 19-5 16,0 10-21-16,-4 14-67 15,-5 9-231-15</inkml:trace>
  <inkml:trace contextRef="#ctx0" brushRef="#br0" timeOffset="2162.63">3869 712 770 0,'-75'-35'319'0,"72"19"-209"15,-1 2 4-15,6 3-59 16,3 3-22-16,0 5-23 16,-2 3-14-16,-5 12-24 15,4 9 1-15,-1 26 1 16,8 7 9-16,4 19 21 15,-3 0-1-15,8-9 0 16,-9-2 0-16,7-17 0 16,-2-1 1-16,-6-10-2 15,3-8 2-15,-7-14-77 16,3-12-147-16</inkml:trace>
  <inkml:trace contextRef="#ctx0" brushRef="#br0" timeOffset="2412.61">4157 649 1045 0,'0'1'375'16,"0"2"-318"-16,0 8-54 16,-3 15-21-16,-3 9 3 0,-9 24 7 15,-3 6 7-15,-5 1 6 16,-4-1-6-16,0-17 2 15,0-5-1-15,1-8-2 16,5-8 0-16,7-4 2 16,5-9 6-16,2-8-68 15,6-2-69-15</inkml:trace>
  <inkml:trace contextRef="#ctx0" brushRef="#br0" timeOffset="2795.13">4112 694 768 0,'0'-2'381'16,"-2"-1"-43"-16,3 5-321 0,0-1-15 16,1 0-6-16,6 29 1 15,15 50 2-15,-10-28-1 16,3 6 2-16,2-4 1 15,-1-10-1-15,4-5 1 0,2-8-1 16,-3-3-1-16,7-6 4 16,-6-1-1-16,-3-9 1 15,1-3 2-15,-9-9-2 16,1-4-3-16,-3-8 3 16,-1-3 0-16,-2-12 7 15,2-6 9-15,-5-11 10 16,1-8 0-16,0-12-5 15,-3-7-7-15,1-5-13 16,1 4-1-16,1 12 6 16,-1 14-3-16,-1 14-1 15,2 6 0-15,0 17-35 16,3 2-45-16,3 7-332 16</inkml:trace>
  <inkml:trace contextRef="#ctx0" brushRef="#br0" timeOffset="3195.67">4940 604 615 0,'4'-5'255'15,"0"-7"-158"-15,-1 2-12 16,-2 1 0-16,-1 0-1 16,0 7-11-16,-2 3-49 15,-4 7-13-15,-12 16-14 16,-4 8 3-16,-4 24 20 15,-3 9 2-15,6 13-3 16,-1-1-3-16,8-13-8 16,-2-8-1-16,2-19-8 15,2-5 0-15,3-8-1 16,-2-5-1-16,8-8 6 16,-1-2-1-16,0-10-6 15,6-5-30-15,-2-9-212 16</inkml:trace>
  <inkml:trace contextRef="#ctx0" brushRef="#br0" timeOffset="3458.24">5004 582 1087 0,'0'-1'380'0,"0"2"-339"16,0 7-27-16,3 12-21 15,2 7-3-15,5 18 4 16,0 5 3-16,1 12 3 16,2 3 0-16,0-6 6 15,4-6-3-15,-2-12 0 16,2-4 3-16,-3-6-6 16,0-2 1-16,0-4 0 15,-7-4-7-15,-4-7-77 16,2-5-87-16</inkml:trace>
  <inkml:trace contextRef="#ctx0" brushRef="#br0" timeOffset="3714.03">4753 986 836 0,'-53'8'393'16,"64"-10"-56"-16,13 2-345 15,14-2-19-15,13 1-42 16,4-5-11-16,0 0 2 16,-5 0 12-16,-4-3 43 15,0 2 14-15,-4-3-20 16,1-1-102-16</inkml:trace>
  <inkml:trace contextRef="#ctx0" brushRef="#br0" timeOffset="4052.39">5506 542 1046 0,'0'-6'423'16,"-2"3"-208"-16,2 3-192 16,1 1-22-16,0 0-1 0,1 17-2 15,7 44 0-15,-8-15 1 16,0 10 0-16,-3 6 3 16,1 0-2-16,2-3-1 15,3-7 2-15,5-7-3 16,-1-7 1-16,2-5 3 15,-1-3-2-15,-5-7 0 16,0-3 0-16,-2-11 1 16,-1-1-2-16,-1-8 4 15,1 1 1-15,-2-3-8 16,1 1-22-16,0 0-174 16,-8-18-187-16</inkml:trace>
  <inkml:trace contextRef="#ctx0" brushRef="#br0" timeOffset="4411.78">5542 469 1106 0,'5'-4'382'15,"6"-1"-353"-15,0 3-7 0,3 2-20 16,-1 4-2-16,1 8-4 16,1 2 1-16,-2 3-1 15,4 1 1-15,-4 1 1 16,3 1-2-16,1-1 1 16,2 0 3-16,-4 0 4 15,5-3 2-15,-4 0-2 16,-14-1-3-16,-3-2-8 15,-16 4 1-15,-24 4 9 16,-5 3-1-16,-22 4 6 16,-1-3 0-16,-14-1-6 15,-7-3 1-15,6-4-81 16,3-4-104-16</inkml:trace>
  <inkml:trace contextRef="#ctx0" brushRef="#br0" timeOffset="5011.26">3438 1478 275 0,'1'1'97'15,"16"8"-82"-15,47 8-11 16,-24-15 12-16,4 0 44 16,2-2 28-16,9 1 30 15,6-1 8-15,22-1-9 16,7-3-7-16,17-1-2 15,9 0-7-15,11 0-23 16,6 0-17-16,16-1-29 16,6 0-14-16,2-1-10 15,2-2-1-15,2-2-4 0,-7 1 3 16,-7-5 1-16,-2 1 7 16,-12-1 8-16,-4-2 0 15,-16 1 7-15,-11 0-7 0,-26 4-1 16,-45 7-2-1,-14 3-7 1,-2-2-5-16,20-2 2 0,-14 3 2 0,-23-2-73 16,-23 3-223-16</inkml:trace>
  <inkml:trace contextRef="#ctx0" brushRef="#br0" timeOffset="14494.59">6952 1971 845 0,'0'0'293'15,"1"-2"-286"-15,-1 1-9 16,1 2 3-16,0 0 14 15,0 0 60-15,0 8 14 0,0 20 13 16,-1 57-3-16,2-24-36 16,-1 3-13-16,3-7-19 15,-1-3-9-15,1-8-15 16,2-3-4-16,-2-5-2 16,1-4 1-16,-5-8 2 15,0-5 1-15,-1-10 0 16,-1-2-2-16,1-9-3 15,-2-4-15-15,-2-12-79 16,0-10-192-16</inkml:trace>
  <inkml:trace contextRef="#ctx0" brushRef="#br0" timeOffset="15215.4">6955 2023 780 0,'-60'-50'270'0,"63"52"-265"0,2-3-26 16,2-1-14-16,1-1 8 16,8-3 34-16,2 3 8 15,7-3 7-15,1 3 5 16,4 1-7-16,1-2-3 16,8 4-7-16,7 0-8 0,4 0 3 15,-4 2-5-15,-5 2 1 16,-8 3-1-16,-8-2 1 15,-5 3 5-15,-4-4 2 16,-5 3 4-16,-8 0 6 16,1 1-4-16,-7 3 4 15,-4 1 0-15,-11 3-1 16,-6 4-1-16,-12 7-8 16,-8 2-3-16,-8 2-2 15,-2 2-1-15,2-5 0 16,5-4 2-16,10-4-4 15,2-1 1-15,2-5 3 16,3-3-3-16,9 1 1 16,3-6 1-16,9-1-5 15,5 2 2-15,4-6-7 16,6 0 0-16,11-1 7 16,5-3-1-16,5 0 10 0,5 2-1 15,-3 2-4-15,0 2-1 16,-2 5-3-16,-4 0-1 15,0 5 0-15,-1 6 5 16,-3 3 6-16,0 3 8 0,-8 2 2 16,-2 0-2-16,2 1 3 15,1-1-4-15,0-2 1 16,2-3-2-16,-2-6-7 16,-3-3-4-16,0-3 0 15,-1-6-5-15,-4-3-8 16,-3 0-18-16,-1-10-257 15</inkml:trace>
  <inkml:trace contextRef="#ctx0" brushRef="#br0" timeOffset="15528.25">7551 2303 1079 0,'4'0'335'0,"1"-2"-401"0,0 4-20 16,5 0 3-16,-9-2 18 15,-1 4 59-15,0 4 35 16,-7 4 41-16,7 6 26 16,0 8 2-16,2 3-20 0,4 6-38 15,-2 2-21-15,-1-2-6 16,3 1-4-16,-2-8 0 15,-2 0-2-15,0-3-1 16,-1-10-2-16,1-2-3 16,2-3-10-16,-2-7-78 15,3 4-116-15</inkml:trace>
  <inkml:trace contextRef="#ctx0" brushRef="#br0" timeOffset="15811.83">8032 2668 343 0,'1'6'265'0,"-2"1"24"16,-2 10-85-16,-1 1-19 0,-12 3-59 16,4 1-25-16,-6-2-38 15,-1 0-13-15,-1-1-21 16,-2-1-7-16,3-2-19 16,-4 2-13-16,2-8-211 15</inkml:trace>
  <inkml:trace contextRef="#ctx0" brushRef="#br0" timeOffset="16432.6">8872 1950 987 0,'0'0'321'0,"0"5"-338"16,2 3-4-16,-2 6 2 15,-1 8 9-15,1 17 24 16,-3 9 22-16,3 10 34 15,1 2 4-15,2-7-12 16,2-6-18-16,1-10-34 16,2-8-4-16,-3-6-4 15,0-6-2-15,-4-8 5 16,0-2-2-16,0-6-13 16,0 0-30-16,-1-4-128 15</inkml:trace>
  <inkml:trace contextRef="#ctx0" brushRef="#br0" timeOffset="17082.3">8839 1964 808 0,'1'-1'243'15,"3"-3"-364"-15,-1 0-17 0,-2 4 21 16,0 0 18-16,0 0 149 16,0 0 50-16,0 0 41 15,3-1 6-15,13-7-55 16,34-15-35-16,-15 16-42 16,1 3-9-16,7-2-4 15,2 3-2-15,-3-3 0 16,2 3 5-16,-3 3-1 15,-8 0 3-15,-5 5 0 16,-2-1-1-16,-9 1-2 16,0 3-3-16,-9 0-4 15,-6-1-8-15,-10 5 3 16,-8 2 4-16,-10 3 4 16,-7 5 3-16,-15 1 5 15,-6 3 0-15,-10 2 1 16,-3-2 2-16,6 1-5 15,-1 2 1-15,6-3-1 0,6-2-1 16,6-3-3-16,5-4-1 16,14-7-2-16,4 0 2 15,13-7 9-15,6 0-5 16,11-6 3-16,9-1 1 16,8-4-9-16,4 1 5 0,3 6-2 15,-2 0 0-15,1 6-2 16,0 6 2-16,2 5-1 15,1 5 1-15,2 0 3 16,-2 1 2-16,-3-5 2 16,2 0 5-16,-4-4 9 15,1-1 3-15,-8-3 7 16,-4-3 2-16,-7-2-1 16,-1-3-6-16,-1-1-7 15,-2 0-7-15,-2 0-20 16,-1-5-20-16</inkml:trace>
  <inkml:trace contextRef="#ctx0" brushRef="#br0" timeOffset="17667.75">9557 2261 874 0,'18'8'393'16,"-37"-13"-183"-16,10 2-97 16,4 1-32-16,1 0-43 15,5 0-20-15,0 2-15 16,0 0 1-16,1 0-2 15,20-7-1-15,34-12 0 16,-23 17-3-16,-4 2 1 16,-3 0 0-16,-5 9 2 15,-1 4 0-15,-2 1-3 16,-4 5 1-16,-8 2-5 16,-6-1-3-16,-9 3 3 15,-11 3-5-15,-12-5 5 16,-3 2 3-16,-4-1 3 15,-3-3 4-15,5-2 1 16,1-1 2-16,6-5-1 0,6 1-1 16,8-5 0-16,4 0-1 15,6-3-7-15,6-3 0 16,11 2-3-16,4-2 4 16,23 0 5-16,9-2 3 15,16-7 13-15,8-1 7 0,-6 1 7 16,-6 0-1-16,-13 4-10 15,-8 0-11-15,-8 4-5 16,-10 0-18-16,-21 2-56 16,-10-2-339-16</inkml:trace>
  <inkml:trace contextRef="#ctx0" brushRef="#br0" timeOffset="21404.02">4621 3464 571 0,'-36'-28'280'0,"35"24"-102"0,0 1-37 16,1 4-59-16,0 0-34 16,0 0-36-16,1 3-4 15,-1 25 13-15,0 47 8 0,0-26 1 16,0 0 1-16,0-6-18 15,0-6-5-15,0-9-4 16,1-3-1-16,-1-10-2 16,0-3 1-16,-1-9-2 15,1-5-24-15,0-18-299 16</inkml:trace>
  <inkml:trace contextRef="#ctx0" brushRef="#br0" timeOffset="21552.43">4553 3153 1143 0,'-1'2'382'0,"-2"9"-381"16,4 1-34-16,6 4-231 0</inkml:trace>
  <inkml:trace contextRef="#ctx0" brushRef="#br0" timeOffset="21927.95">5147 3044 878 0,'0'-5'313'0,"-9"-6"-282"15,3 10-11-15,-7 7-41 16,-7 6-7-16,-1 8-2 16,-4 4 13-16,1 10 43 15,3 3 15-15,7 11 17 16,2 9 3-16,10 16-20 16,1 8-10-16,4 12-14 15,7-1-10-15,-2-2-3 16,2-6-1-16,-1-5-3 15,-3-1 3-15,-3-14 1 16,-2-9-3-16,-3-17 3 0,-6-9 4 16,0-7 3-16,0-4 1 15,-7-6 1-15,0-3-6 16,-10-4-63-16,-7-1-112 16</inkml:trace>
  <inkml:trace contextRef="#ctx0" brushRef="#br0" timeOffset="22088.31">4775 3773 955 0,'90'-56'430'0,"-41"48"-98"16,11 1-353-16,1 6-256 15</inkml:trace>
  <inkml:trace contextRef="#ctx0" brushRef="#br0" timeOffset="22661.18">7021 3292 1002 0,'-29'-74'389'0,"29"76"-316"16,0 4-16-16,0 19-55 16,0 11-13-16,-1 22 9 15,-3 13 2-15,-2 7 8 16,0-2 1-16,-2-11-5 15,2-8-3-15,0-18-1 16,-2-6 4-16,-1-12-4 0,2-3-3 16,-3-16-67-1,2-8-209-15</inkml:trace>
  <inkml:trace contextRef="#ctx0" brushRef="#br0" timeOffset="23162.52">6867 3357 1031 0,'-23'-81'341'0,"40"77"-379"16,6-1-32-16,11 0-20 15,2-3 1-15,0 3 35 16,2 0 41-16,7 1 61 15,2 3 12-15,6 0 5 16,-1 1-7-16,-4 3-36 16,-3 6-8-16,-13 6-4 15,-12 4-5-15,-14 8-4 16,-6 3-1-16,-14 2-5 16,-6 2 2-16,-22-2 4 15,-3 0 0-15,-9-4 1 0,3-1 0 16,6-2-1-16,-4-8 3 15,8 0-2-15,1-2 0 16,3-6-2-16,10 1 0 16,6-6-1-16,8-2 1 15,9 0 0-15,2-3-2 16,14-4-4-16,5-3 0 0,15 2 3 16,4-2 1-16,2 6 1 15,-2 4-2-15,-2 10 0 16,-1 5 2-16,1 9 0 15,-1-1-3-15,2 1 4 16,-1 1 1-16,-3 2 2 16,-3-4 1-16,-5-5-2 15,-2 0 2-15,-6-11-3 16,-5-2-62-16</inkml:trace>
  <inkml:trace contextRef="#ctx0" brushRef="#br0" timeOffset="23411.01">7484 3517 1185 0,'5'4'400'0,"6"10"-391"0,2 6-2 15,3 11-10-15,0 8 4 0,-6 5 1 16,-4 3-1-1,4 0 3-15,-5-5 0 0,2-6 4 16,4-1-2-16,-7-10 1 16,1-4-4-16,-4-8-12 15,-1-9-40-15</inkml:trace>
  <inkml:trace contextRef="#ctx0" brushRef="#br0" timeOffset="24445.55">9559 3203 682 0,'0'-4'291'0,"3"0"-135"15,-3 2-79-15,0 3-21 16,0 0-12-16,-1 5-6 15,-4 23 17-15,-9 39 10 16,5-21-2-16,4 8-23 16,3 5-21-16,3-5-7 15,3-3-9-15,3-11-3 16,-2-11 0-16,0-10-2 16,-1-6-8-16,-4-8-53 15,1-5-44-15</inkml:trace>
  <inkml:trace contextRef="#ctx0" brushRef="#br0" timeOffset="25010.89">9482 3200 687 0,'0'-2'232'0,"1"-2"-234"16,8-1-2-16,3 2 1 15,3-2-2-15,4-1 11 16,0 1 23-16,11-1 39 16,5 2 20-16,8-1 2 15,-1 4-18-15,-2 2-40 16,-4 5-15-16,-10 3-13 15,-1 3 0-15,-9 5-4 16,-4-1-1-16,-11 2-2 16,-5 0-1-16,-11-2 0 15,-4 5 4-15,-12 2 0 16,-2 0 0-16,-10 0 1 16,-4-1 0-16,-6 2 0 15,-4-2 2-15,1 0-2 16,4 0-1-16,11-6 2 15,6 0-1-15,11-3-1 16,4-3 1-16,10-1-19 16,10-2-16-16,13-3-9 0,7 1-8 15,15-1 17-15,2 4 16 16,7-1 10-16,3 1 10 16,2 5 19-16,0-2 5 15,-3 3 9-15,-8 0-1 0,-10 2-8 16,-5-5-2-16,-8 0-5 15,-2-1-3-15,-7-4-4 16,-2 2-2-16,-2-4-45 16,-1 3-74-16</inkml:trace>
  <inkml:trace contextRef="#ctx0" brushRef="#br0" timeOffset="25494.7">9864 3593 654 0,'48'-49'236'0,"-40"43"-194"16,5-2-33-16,-1 1-9 15,3 3 16-15,1-3 39 0,-1 2 10 16,1 1 12-16,2 0-13 15,0 5-41-15,5 6-12 16,-2 4-11-16,0 5-3 0,-1 5 0 16,-9 1 2-1,-6 4-1-15,-4-1 2 16,-12 2 0-16,-7 0 0 0,-15-6 0 16,-4 0 3-16,1-6 15 15,1-5 3-15,4-1 0 16,6-3 1-16,4 2-14 15,5 0-5-15,6-2-3 16,4 0-5-16,6-1-5 16,2-1-3-16,15 1 9 15,7 0 9-15,16-4 16 16,11 1 15-16,15-5 38 16,1-1 16-16,-3 0 0 15,-8-2-13-15,-16 5-46 16,-6 1-17-16,-10 2-14 15,-3 4-21-15,-11-3-136 16,-8-1-232-16</inkml:trace>
  <inkml:trace contextRef="#ctx0" brushRef="#br0" timeOffset="26115.37">6852 4571 1166 0,'0'2'394'0,"2"9"-388"16,1 6-9-16,1 14-8 15,-1 10 8-15,0 9 0 16,2 3 0-16,-3 5 14 16,-1-7-1-16,0-7 8 15,1-3-3-15,-1-16-8 16,2-1 1-16,-1-11-10 15,-1-4-13-15,1-6-74 16,-1-5-76-16</inkml:trace>
  <inkml:trace contextRef="#ctx0" brushRef="#br0" timeOffset="26662.83">6877 4683 653 0,'-52'-76'179'0,"61"73"-246"16,3-2 6-16,2-1 50 16,1-3 44-16,2 5 72 15,5-2 15-15,5 2 4 16,4 3-22-16,7-2-58 15,0 2-17-15,2 1-20 16,4 2-3-16,-4 4-4 16,-3 2-2-16,-12 3-2 15,-3 0-5-15,-9 2 5 16,-3 0-1-16,-6 5 1 16,-9-1 6-16,-7 4 0 15,-7 3-1-15,-15 1 1 16,1 7-2-16,-11-6-3 0,-1 1 2 15,3-8 2-15,2-6 0 16,6 0-5-16,5-6-10 16,13-4-15-16,1 0-3 15,10-4 10-15,4-1-1 16,7-4-10-16,6-1 8 0,8 2-4 16,4-3 15-16,8 8 36 15,0 2-1-15,1 10-1 16,3 7-7-16,-4 4-13 15,-1 4 0-15,-2-1 6 16,-2-1 4-16,-5-3 6 16,-1-4 2-16,-1-2-3 15,-6-2-2-15,-2-2-93 16,-2-3-203-16</inkml:trace>
  <inkml:trace contextRef="#ctx0" brushRef="#br0" timeOffset="26877.22">7533 4815 1241 0,'0'3'414'16,"0"7"-394"-16,0 12-27 0,0 10-6 15,0 12 5-15,2 1 3 16,-1-5 2-16,-1-2 4 15,-1-6 4-15,1 0-4 0,1-8-6 16,-1-3-43-16,4-10-231 16</inkml:trace>
  <inkml:trace contextRef="#ctx0" brushRef="#br0" timeOffset="27442.84">8339 4619 1094 0,'47'-69'376'0,"-50"65"-347"16,3 4-14-16,-3 0-17 15,3 0-7-15,0 1 4 16,0 0-6-16,0 0-1 16,0 1 1-16,-3 13-10 15,1 26 3-15,12-29-5 16,5-3 4-16,8 0 9 0,5-1 1 15,7-4 9-15,7 0 0 16,6-3 3-16,3-1 0 16,2 0-2-16,-4 0 1 15,-11 0-2-15,-7 3 3 16,-15-3-3-16,-2 0-1 16,-4 4-3-16,-1-1-2 0,-3 4 4 15,-4-1-3-15,-9 5 14 16,-4 6 4-16,-11 8 14 15,-6 10 3-15,-14 8-1 16,-5 2 2-16,1 1-4 16,-1-7 6-16,6-7-6 15,12-5-1-15,1-8-7 16,7-4-7-16,11-6-3 16,0-3-2-16,5-6-22 15,5 0-36-15,4-3-215 16</inkml:trace>
  <inkml:trace contextRef="#ctx0" brushRef="#br0" timeOffset="27794.59">9575 4386 998 0,'-3'0'333'0,"2"8"-332"16,1 3-21-16,-1 16 13 16,1 7 28-16,-8 9 47 15,-2 3 10-15,0 0 6 16,9 3-15-16,3-1-34 15,4-1-9-15,1-6-19 16,-7-6-5-16,5-11-2 0,-2-3 0 16,0-13 3-16,5 1-4 15,-6-8-19-15,-4-7-38 16</inkml:trace>
  <inkml:trace contextRef="#ctx0" brushRef="#br0" timeOffset="28294.5">9478 4416 743 0,'-3'-6'225'0,"8"-5"-286"16,1 4-76-16,3-2 15 15,1-1 37-15,5-1 143 16,6 0 73-16,5 1 34 15,7 1-2-15,8 5-66 16,1 1-33-16,7 8-35 16,0 7-7-16,-10 7-22 15,-6 3-1-15,-10 3-5 16,-9 5 0-16,-13-2 0 16,-3 2 0-16,-14-3-1 0,-4-5 4 15,-8-1 2 1,-6-2 3-16,-5 0 3 0,-1-3 0 15,-6 0-3-15,1-1-1 16,0-3 0-16,9 1 0 0,5-5 3 16,8-3-1-1,11-1 1-15,-1-4-3 0,11 2-5 16,1-1-5-16,8 3-1 16,9 1 1-16,17 4 11 15,9 0 14-15,11 3 31 16,2 5 14-16,-6-1-2 15,-5 4-5-15,-10 5-32 16,-5-2-14-16,-7-1-2 16,-2-2-6-16,-9-10 0 15,-2 1 3-15,-4-5-12 16,1-6-13-16,0 0-186 16</inkml:trace>
  <inkml:trace contextRef="#ctx0" brushRef="#br0" timeOffset="28761.95">10005 4735 898 0,'50'-80'313'0,"-34"75"-253"0,7 1-72 16,2 1 2-16,3 0 6 15,-3 3 6-15,-4 1 18 16,-5 1 3-16,-3 10 4 16,0 3-2-16,-4 7-15 15,-1 3-3-15,-8 1-2 16,-4 5 0-16,-8-3 4 16,-5 2-1-16,-9-5 6 15,-5-5 5-15,-5-3 1 16,-3-2 3-16,-1-1-9 15,5 1-5-15,3-6-6 16,8-1-3-16,10-1 2 16,2-1 4-16,6-1-6 15,5 0 1-15,2-5-7 16,4 0 0-16,-4 0 16 16,18-1 5-16,57-5 10 15,-20-1 6-15,11-2 20 16,-4 3 12-16,-3-1 10 0,-6 5-8 15,-13 4-31-15,-10 3-25 16,-15 2-84-16,-8 0-174 16</inkml:trace>
  <inkml:trace contextRef="#ctx1" brushRef="#br0">15217 13316 0,'0'0'0,"0"0"16,0 0 0,-30-3-1,16-2 1,3-1 0</inkml:trace>
  <inkml:trace contextRef="#ctx0" brushRef="#br0" timeOffset="64305.51">11282 3486 730 0,'-10'-1'328'16,"-10"-3"-72"-16,9 1-216 16,2 5-3-16,6-2-8 15,4 1-15-15,6 6 0 16,4-4 2-16,8 1 23 15,4 0 12-15,14-3 2 16,9 4 1-16,25-2-3 16,8-2-5-16,17-1-9 15,6 0-6-15,1 0-15 16,8 2-5-16,3 1-11 0,6 2 0 16,2-3 0-16,-1-2 2 15,-6-3-2-15,-6 0 0 16,-9-1 1-16,-7 3-1 0,-6 1 0 15,-5 1 1-15,-13-1 0 16,-9 4-1-16,-17-1 0 16,-12 0 0-16,-11 2-4 15,-5-5-5-15,-7 0-21 16,-1-2-12-16,-7-1-28 16,0 2-60-16</inkml:trace>
  <inkml:trace contextRef="#ctx0" brushRef="#br0" timeOffset="64780.95">12814 3321 1253 0,'-2'0'414'0,"-3"-1"-401"16,4 2-45-16,2-1-9 15,0 1 4-15,0 0 1 16,7 2 17-16,7 4 12 0,32 14 6 16,-26-15-1-16,9 3 8 15,5 1 5-15,0 1 6 16,4 0 6-16,3 0-5 15,-2-1-4-15,1-2-9 16,-5 1 0-16,-7-3-1 16,-3 2-5-16,-9-2 6 15,-5-3-1-15,-7 0-2 16,-2 1 11-16,-5 9 10 16,-8 0 1-16,-10 11 3 15,-11 4-3-15,-13 7-8 16,-2 5-2-16,-4-5 11 15,0-3 0-15,11-7 2 16,1-5 0-16,12-4-12 16,5 0-4-16,8-7-8 15,8-1-2-15,3-4-43 16,5-3-31-16</inkml:trace>
  <inkml:trace contextRef="#ctx0" brushRef="#br0" timeOffset="70389.5">16658 2705 1160 0,'1'4'383'0,"-1"5"-376"0,2 9-16 15,2 10 0-15,-3 8 14 16,6 12 20-16,-1 7 1 0,-2 11 8 16,3 0-1-16,-4-7-11 15,7-4 0-15,-4-18-10 16,2-4-4-16,0-10-8 15,-7-6-1-15,7-6-3 16,-8-3-7-16,0-5-44 16,4-3-35-16,-4-9-322 15</inkml:trace>
  <inkml:trace contextRef="#ctx0" brushRef="#br0" timeOffset="70893.61">16488 2782 1284 0,'0'-2'425'0,"11"-2"-450"16,8 0-14-16,19-4-8 15,8-1 4-15,13-3 29 0,0 2 9 16,4 1 13-16,-3 3 4 15,-6 6 4-15,-3 6 0 16,-11 6-5-16,-5 5-4 16,-12 0-4-16,-5 1-1 0,-10 1 1 15,-10 4-6-15,-16 2 2 16,-9 2 1-16,-16-1 4 16,-3 2 2-16,-4-2 0 15,-2-1-2-15,2-3-4 16,2-5 2-16,9-1 0 15,5-5-5-15,16-5 4 16,4 0-1-16,6-5 0 16,7 3 0-16,8-2-15 15,2-3 1-15,15 3 2 16,4-1 3-16,5 10 13 16,8 6 4-16,-5 6-1 15,2 4 1-15,-8 1-2 16,-2-2-5-16,-4-1 2 15,-4-4-1-15,-2-4-2 16,-2-1 4-16,2-6-10 16,-3-3-9-16,3-2-80 15,3-7-137-15</inkml:trace>
  <inkml:trace contextRef="#ctx0" brushRef="#br0" timeOffset="71310.89">17214 3129 1284 0,'35'-27'406'16,"-22"25"-405"-16,19-2-56 16,10 2-3-16,2-1 27 15,-1-2 2-15,-7 5 19 16,-3 5 7-16,-9 4 8 15,-3 3 2-15,-12 7 2 16,-1 4 7-16,-17 5-5 16,-5 1 1-16,-14-2-1 15,-10-4-8-15,-6 0 6 16,-2-3 0-16,-2-4 8 16,18-5 4-1,16-6-5-15,-1 0 1 0,-31 10-12 16,13-2-2-16,13-2-8 0,22-7-4 15,20 0 9-15,7-1 3 16,22-3 14-16,7-7 8 16,9-3 23-16,0 0 4 15,-8 1-3-15,-6 2-11 0,-13 4-50 16,-3 2-26-16,-15 0-46 16,-3 0-115-16</inkml:trace>
  <inkml:trace contextRef="#ctx0" brushRef="#br0" timeOffset="71844.53">15612 3193 670 0,'-4'-54'228'15,"-10"52"-209"-15,4 2-13 16,2 0 23-16,4-3 52 16,3 0 25-16,0 0 22 15,1 3-18-15,1 0-43 16,0 0-19-16,23-2-16 15,41-8 1-15,-13 5 8 16,10 0-3-16,7-1-10 16,2 0-4-16,-1 4-15 15,-7-1-4-15,-5 3-4 16,-6 1 0-16,-11 0 0 16,-4 1 4-16,-9-2-2 15,-3 1-4-15,-11-1-14 16,-5 0-13-16,-8 0-22 0,-6-4-21 15</inkml:trace>
  <inkml:trace contextRef="#ctx0" brushRef="#br0" timeOffset="72244.8">15651 2891 1274 0,'-56'1'389'0,"60"5"-441"15,-3 6-35-15,-4 7-35 16,-2 5 9-16,-13 5 13 16,-5 2 14-16,-11 0 55 15,-6-4 50-15,-5-3 53 16,-2 0 7-16,1-6-6 15,2 0-18-15,5-7-34 16,3-2-5-16,13-3-9 16,9-4-3-16,8-2 2 15,7-1-6-15,6 1-12 16,2 1 2-16,14 8 14 0,4 0 15 16,14 9 23-16,7-1-1 15,0 5-14-15,4 1-11 16,-3 0-9-16,-5-3 0 0,-7-2-8 15,-8-3-14 1,-15-6-93-16,-7-3-92 0</inkml:trace>
  <inkml:trace contextRef="#ctx0" brushRef="#br0" timeOffset="72660.78">13771 2830 1126 0,'-73'-72'392'15,"72"79"-325"-15,1 17-71 16,-1 7-1-16,1 24 5 16,-1 14 9-16,0 7-2 15,1 1-3-15,0-10 3 16,0-11-5-16,0-15 0 0,0-10 4 15,-1-7-2-15,1-4 1 16,-1-7-6-16,1-3-19 16,0-10-100-16,0-6-132 15</inkml:trace>
  <inkml:trace contextRef="#ctx0" brushRef="#br0" timeOffset="73193.34">13602 2842 922 0,'-1'-2'352'16,"-2"-3"-246"-16,8 2-84 16,6-1-10-16,7-1-20 15,7-2-4-15,8-1 4 16,4 2 7-16,13-4 27 15,4 2 11-15,3 1 9 16,0 1-6-16,-10 8-23 16,-6 1-9-16,-7 6-5 15,-5 2 3-15,-12 2-5 16,-3 4 0-16,-18 4-7 0,-7 2 3 16,-16 5-1-16,-8 3-2 15,-14 5-1-15,-12-1-3 16,-1 1 4-16,-3-3 0 0,3-10 6 15,8 1-2-15,6-10-1 16,5 3 2-16,13-5 1 16,5-5 5-16,13-1 0 15,7-6-2-15,15-4-3 16,6-3 0-16,17-2 3 16,7 2 8-16,4 7 0 15,2 4-4-15,-6 9-1 16,3 7-6-16,1 5 5 15,-3 1 0-15,0 6-2 16,-7 0 7-16,-10-3-5 16,-4 1-4-16,-6-7 3 15,-5-1-7-15,-5-3 0 16,-4-1 3-16,-2-5-20 16,-1-1-18-16,-6-9-116 15,0-3-121-15</inkml:trace>
  <inkml:trace contextRef="#ctx0" brushRef="#br0" timeOffset="73475.89">14215 3095 1191 0,'2'2'408'0,"7"4"-382"15,-1 5-26-15,-1 10-12 16,1 4 6-16,-6 9 3 16,1 4 4-16,-3-2 5 15,0 3 9-15,-4-4 11 16,2-4 6-16,3 1 1 16,1-7-8-16,3-6-14 15,-5-2-8-15,-2-11-22 16,-5-3-7-16,7-5-26 15,4-6-44-15</inkml:trace>
  <inkml:trace contextRef="#ctx0" brushRef="#br0" timeOffset="73877.12">14543 3150 684 0,'1'-2'344'0,"1"-1"-45"0,-1 0-233 16,-1 3-23-16,0 0-24 15,0 0-18-15,0 1-1 16,0 1-1-16,-1 1 5 16,-8 20 15-16,-27 34 4 15,27-24 1-15,6-2 1 16,3 2-8-16,5 0-10 15,6-3-1-15,9-5-4 16,4-2-2-16,7-8 2 16,5-5-1-16,0-10-1 15,0-4 2-15,0-13 11 16,-1-3 9-16,-5-10 15 16,-2-2 3-16,-8-6-3 15,-9-2-3-15,-5 3-7 16,-11 0 3-16,-8 9 3 15,-1 5-4-15,-17 11-13 16,-4 9-4-16,-16 9-45 0,-10 11-32 16,-8 8-69-16</inkml:trace>
  <inkml:trace contextRef="#ctx0" brushRef="#br0" timeOffset="74649.5">11291 4611 1184 0,'0'0'385'0,"2"0"-401"15,3 0-42-15,-4 1-46 16,1 0 10-16,19 4 12 16,31 8 29-16,-20-4 90 15,6-1 28-15,13-4 21 16,9 2 8-16,13-3-34 15,4 0-23-15,9 2-19 16,7 2-12-16,5 1-4 16,7 1-1-16,0-4-2 15,-3 0-2-15,1-4-3 0,-6-1 1 16,-3-3 6-16,-4 1 2 16,-14-2 1-16,-9 1 0 15,-13 2-3-15,-9 1 1 0,-13 0-2 16,-6 0 0-16,-14-2 0 15,-3 4-2-15,-7-1 2 16,-3 0 0-16,-1-1-9 16,2 0-23-16,-1 0-85 15,-20-1-102-15</inkml:trace>
  <inkml:trace contextRef="#ctx0" brushRef="#br0" timeOffset="75095.95">12752 4531 1254 0,'-25'-33'408'0,"32"40"-418"0,-3 2-29 15,8 5 7-15,0 2 4 16,6 0 11-16,7 4 5 0,5-1 7 16,-4-2 3-16,6-1 1 15,-6 0 1-15,5-5 9 16,5-1 6-16,-5-6-2 16,7-3 3-16,-6-1-7 15,-2-3-7-15,-7-2 0 16,-4 0 0-16,-10 1-2 15,-2-2 2-15,-7 6 15 16,-4 0 5-16,-11 8 2 16,-6 8-1-16,-12 15-16 15,-3 7-4-15,-6 5-3 16,-1 1 3-16,-1-9-2 16,2-7 1-16,5-6 0 15,1-3 2-15,6-8-16 16,2-3-35-16,9-8-282 15</inkml:trace>
  <inkml:trace contextRef="#ctx0" brushRef="#br0" timeOffset="75691.97">13920 4317 1116 0,'-6'-6'418'0,"0"-8"-321"16,2 7-6-16,0 8-36 15,3 8-22-15,1 21-31 16,0 13-9-16,1 16 7 15,4 4 0-15,-2-5 0 16,-3-6 3-16,-3-8-2 16,1-4 0-16,2-10 2 15,0-6-2-15,2-11 3 16,-3-5-4-16,5-5-7 16,0-1-18-16,0-3-31 15,4-3-12-15,-6-9-172 0</inkml:trace>
  <inkml:trace contextRef="#ctx0" brushRef="#br0" timeOffset="76327.9">13698 4315 1173 0,'-1'-1'406'16,"-3"-4"-366"-16,8 5-69 16,4-2-6-16,7 0 2 15,5-2 12-15,7-5 19 16,4-1-1-16,8-4 9 16,6 0 10-16,5-4 15 15,4 4 6-15,1 1-8 16,1 6-11-16,-5 4-14 15,0 1-1-15,-3 7-2 16,-3 4-8-16,-10 4-7 16,-2 1-5-16,-16 2-2 15,-1-4 6-15,-14 3 4 0,-10 3 3 16,-10 0 5-16,-7 4 3 16,-14 1 0-16,2 1 2 15,-10-1-4-15,-6-1 1 0,3 0 2 16,-8 1 0-16,-4-1-1 15,1 0-1-15,2-7 1 16,3-2 2-16,17-4-1 16,6-6 2-16,15-1-3 15,9-3 1-15,9-2-1 16,5 1-1-16,11-6-1 16,6 5-4-16,5-3 6 15,2 6-1-15,5 10-1 16,0 2 1-16,1 12 4 15,-1 0-2-15,-2 9 5 16,-2 1 1-16,1 0-4 16,-1 0 5-16,-3-11-6 15,1-1 1-15,-2-8 1 16,-1-1-4-16,2-7 4 16,1-4-2-16,-7-4-26 15,1-7-77-15</inkml:trace>
  <inkml:trace contextRef="#ctx0" brushRef="#br0" timeOffset="80010.22">14624 4672 932 0,'-29'-29'345'15,"27"26"-272"-15,2 2-38 16,0 0-8-16,0 1-14 15,1 0 2-15,0 0 1 16,0 0 1-16,0 0 1 16,6-11-1-16,22-36-11 0,-14 27 4 15,3 2-9-15,0 1 3 16,-2 4-1-16,-3 0-3 16,-7 5 4-16,-3-2-6 15,-3 7 2-15,1 3-3 0,0 6-9 16,0-5 10-16,1 6 6 15,1 22 1-15,2 38 7 16,0-24-7-16,-1 3-2 16,5-1 3-16,-3-4-6 15,0-6 2-15,-4-8-5 16,0-5-1-16,-2-7 9 16,2-5-4-16,-2-4 4 15,-1 0-5-15,0-1-22 16,1 2-2-16,-9-1-20 15,2 0-3-15,-11 0 4 16,-3-3 1-16,3 3 13 16,-1-2 7-16,1-3 16 15,3 0 6-15,6-2 7 16,2-1 6-16,6 0 27 16,1 0-3-16,1 2-6 15,0 0-7-15,10-4-21 16,42-15 6-16,-21 11 5 15,2 2 0-15,3 1-8 0,2-1-28 16,1-1-111-16,0-2-117 16</inkml:trace>
  <inkml:trace contextRef="#ctx0" brushRef="#br0" timeOffset="80526.77">15381 4608 857 0,'2'0'320'0,"6"0"-229"16,7-1-53-16,14-3-2 16,8-2 16-16,12 0 8 15,7-1 2-15,9 1-11 16,2-3-7-16,9 5-12 15,2 0-11-15,-1 1-7 16,-1 2-6-16,-8 1-1 16,-4-1 2-16,-8 2-6 15,-3 1-1-15,-6-1-2 16,-3 4 0-16,-10-4 0 16,-7-1 4-16,-8 0-4 15,-3-4 2-15,-5 2 1 16,-2 1-1-16,-6-2 4 15,-1 2-2-15,-4-1-4 16,2 2-11-16,0 0-27 0,0 0-33 16,-15-3-123-1,-39-2-92-15</inkml:trace>
  <inkml:trace contextRef="#ctx0" brushRef="#br0" timeOffset="81927.09">15052 4602 522 0,'-29'-31'235'15,"29"28"-98"-15,-1 1-81 16,0 2-5-16,1 0 5 15,0 1-1-15,0-1 5 16,0 0-8-16,0 0-21 16,0 0-10-16,0 1-17 15,0 0-3-15,0 0 4 16,0 0 3-16,-2 1 4 16,-1 14 0-16,-29 29 1 15,30-25-2-15,-1 1 0 16,3 1 0-16,3 1-2 15,-1-3 2-15,3-3 5 16,3 0 6-16,0-3-3 16,2-3-1-16,3-1-6 15,-1-4-5-15,-1-3-4 0,0 0 6 16,0-3 11-16,1-1 7 16,1-6 7-16,2-4-7 15,-2-4-6-15,-1-2-4 16,1-3-2-16,-4 0 3 15,-2-3-4-15,-3-7 3 0,-5 1-1 16,-3 1-4-16,-5 5 5 16,-2 7 0-16,-4 7-6 15,-3 5-9-15,-9 5-45 16,-4 6-48-16,-3 3-199 16</inkml:trace>
  <inkml:trace contextRef="#ctx0" brushRef="#br0" timeOffset="82547.95">15621 4488 707 0,'-27'-35'276'16,"28"37"-165"-16,1-1-69 15,-2 0 0-15,0 0 5 16,0-1-2-16,0 1-11 16,-14 3-7-16,-42 18 2 15,22-4 0-15,-8 4 8 16,3 1 2-16,1 2-13 16,6-3-10-16,7-2-4 15,1-5-9-15,8-5-1 16,1-5 1-16,8-3-4 15,2 0 1-15,6-1-1 16,9 2 5-16,15-4 3 16,5 1 3-16,11-1 2 15,4 2-2-15,0 10-3 16,3 0-5-16,-2 7-22 0,0-1-45 16</inkml:trace>
  <inkml:trace contextRef="#ctx0" brushRef="#br0" timeOffset="83020.37">16743 4205 1004 0,'70'-64'353'0,"-63"62"-290"15,0 3-9-15,1 3-2 16,1 5-6-16,3 12-15 16,0 6-7-16,-3 18 3 15,-1 5-4-15,-3 7-6 0,-1-3-2 16,0-7-13-16,1-4-2 15,1-13-4-15,-3-4-10 16,-1-9-20-16,-1-5-4 16,-1-9-28-16,0-3-24 15,-1-4-280-15</inkml:trace>
  <inkml:trace contextRef="#ctx0" brushRef="#br0" timeOffset="83677.08">16740 4188 1193 0,'0'-2'384'0,"-1"0"-422"15,1 2-39-15,1 0-24 16,0 0 10-16,0 0 36 15,10-5 43-15,36-16 70 16,-25 14 17-16,11 2 11 16,3-2-10-16,7-1-38 15,4 3-10-15,4 0-14 0,-3 5-3 16,-5 1-9-16,-1 4-4 16,-10-1 2-16,-2-2 0 15,-6 4 0-15,-5-3-2 16,-7 1-8-16,0 5-4 0,-9-2-7 15,0 0-5-15,-11 3-9 16,-4 1 6-16,-13 4 3 16,-9 4 8-16,-8 3 17 15,1-1-3-15,-5 3 1 16,3-1-3-16,0 1-8 16,-4-1 1-16,4-3 5 15,4-4 2-15,1-5 6 16,9 0 1-16,8-7 2 15,4-1 2-15,16-3 9 16,-3 0 4-16,11 0-5 16,-6 0-2-16,7 0-3 15,20-4 1-15,30-9 11 16,-23 8 1-16,1 8 1 16,-2 0-6-16,1 11-7 15,-4 2-6-15,0 5-2 16,-6 3 1-16,-1 1-3 15,-1 0 2-15,-4-4 2 16,1-4-3-16,-2-1 3 0,3-2-2 16,-2-4-1-16,4-1 6 15,-3-7-2-15,-1-3 2 16,-2-4-16-16,4 0-43 0</inkml:trace>
  <inkml:trace contextRef="#ctx0" brushRef="#br0" timeOffset="84161.08">17463 4444 610 0,'25'28'297'0,"-28"-28"-63"16,0 1-131-16,3-1-53 0,0 0-8 16,2 0-12-16,-1 0 5 15,0 0 2-15,0 0 6 16,8-11-3-16,38-31-3 15,-32 22-11-15,0 1-8 16,-3 2-9-16,-6 0-8 0,3 8 1 16,-5-1 1-16,3 5-3 15,-5 2-2-15,3 3 1 16,2 3-2-16,-2 4 4 16,7 6 3-16,-4 7-4 15,1 4 6-15,-5 12-4 16,2-1 6-16,-2 4-1 15,0-2-2-15,-3-10 1 16,2-2-5-16,-1-7 1 16,-1-3-2-16,1-6-1 15,-4 0-10-15,2-5-53 16,3-3-87-16</inkml:trace>
  <inkml:trace contextRef="#ctx0" brushRef="#br0" timeOffset="84376.95">17604 4635 1028 0,'-10'27'368'0,"43"-27"-320"0,18-3-22 16,1-2 0-16,4 1-10 15,-8 1 0-15,-11 3-35 16,-7-4-42-16</inkml:trace>
  <inkml:trace contextRef="#ctx0" brushRef="#br0" timeOffset="139133.2">8656 3232 628 0,'77'-28'219'0,"-74"25"-178"15,-2 2-12-15,-1 1 32 16,0 1 7-16,0 1 7 16,0-1-2-16,-4 1-23 15,-20 7-3-15,-36 18-7 16,26-5-4-16,-13 6-13 15,1 8-7-15,-6 7-5 16,-3 2-6-16,9 1-4 16,3-3 2-16,9-8-3 15,1-5 4-15,2-9-1 16,5-3 0-16,4-8-2 16,8-2 0-16,11-3 0 15,3-2-1-15,0 0 11 16,1-3 4-16,0 0 5 15,-1 0 0-15,1 0-11 0,0 0-6 16,6 0-3-16,10-1 1 16,38 6 5-16,-23 3 1 15,10 6 3-15,7-2 6 16,4-2-1-16,2 1 1 16,5-2-6-16,-2 0-4 15,3-4-3-15,0 1-1 0,-12-1 3 16,-1 1-4-16,-15-1 6 15,-8 0-4-15,-12-2 0 16,-5 0-5-16,-7-3-68 16,-1-2-131-16</inkml:trace>
  <inkml:trace contextRef="#ctx0" brushRef="#br0" timeOffset="176362.21">6856 5870 866 0,'1'0'394'0,"-1"0"-97"15,0 0-292-15,0 0-5 16,0 0-6-16,0 2 1 16,2 27 10-16,2 71 18 15,0-31 6-15,1 6 11 16,2-2-7-16,2-16-8 16,3-8-10-16,1-13-11 15,-5-8 2-15,-3-11-6 16,-4-5 3-16,-2-9-1 15,0-3-6-15,-2-9-38 0,-4-9-60 16</inkml:trace>
  <inkml:trace contextRef="#ctx0" brushRef="#br0" timeOffset="176875.16">6757 5933 1151 0,'-1'-4'394'0,"-3"-5"-387"16,8 3-7-16,9 1-11 15,3-3-4-15,8 1 3 16,4-2 3-16,7-1 13 16,1 1 7-16,6 4 4 15,6 2-1-15,4 3 0 16,1 4-8-16,-6 3-3 15,-5 2-1-15,-13 5-10 16,-7-1-5-16,-18 4 3 16,-5 3-4-16,-22 6 7 15,-9 3 5-15,-9 4-4 16,-6-1 5-16,2-2-2 16,0-4-2-16,-1-3 5 15,1-2-3-15,2-5 1 0,4 0 2 16,12-7-2-16,2-5 6 15,18-2-19-15,6-1-17 16,14-1-14-16,8 0-4 16,13 0 14-16,6-3 20 0,4 3 22 15,1 3 11-15,1 11 14 16,-1 4 4-16,-5 5 3 16,-4-1 0-16,-5-4-8 15,-7 2 0-15,-3-2-14 16,-1 3-7-16,-5-2-4 15,-2-1-3-15,-3-2-3 16,-1-3-37-16,-4-4-246 16</inkml:trace>
  <inkml:trace contextRef="#ctx0" brushRef="#br0" timeOffset="177123.72">7382 6112 1144 0,'0'-5'454'16,"2"2"-277"-16,5 11-154 15,7 21-23-15,2 8-2 16,1 15 2-16,-1 2 0 16,-4-2 0-16,-2 1 1 15,-1-7-2-15,-5-5 2 16,2-5 0-16,-2-5-1 0,-3-10-5 15,1-7-22-15,1-10-100 16,-1-6-169-16</inkml:trace>
  <inkml:trace contextRef="#ctx0" brushRef="#br0" timeOffset="177609.44">8199 5959 1020 0,'-32'-2'363'16,"25"3"-336"-16,2 6-9 15,7-3-34-15,6 2-4 0,13-2 35 16,9-4 26-16,11 0 48 16,4-1 10-16,1-4-21 15,2 2-22-15,-2 0-34 16,0-1-9-16,-5 4-8 15,0-1-3-15,-8 1-14 16,0 0-6-16,-10 0-24 16,-8 0-14 93,-6 0-50-109,-9 0-52 0</inkml:trace>
  <inkml:trace contextRef="#ctx0" brushRef="#br0" timeOffset="177752.37">8170 6268 879 0,'2'1'375'16,"1"-1"-97"-16,13 5-294 0,7-4-6 16,10-1 28-16,4 0 23 15,8-1 45-15,1 1 8 0,-2 0-12 16,1 2-17-16,-4 2-37 15,2-2-12-15,0-2-13 16,-4-2-24-16,3-6-153 16</inkml:trace>
  <inkml:trace contextRef="#ctx0" brushRef="#br0" timeOffset="178078.3">9617 5744 1165 0,'59'15'407'0,"-56"26"-369"0,5 6-14 16,3 3 8-16,-2-1-8 16,0 2 2-16,0-2-3 15,-1-4 3-15,-3-1-1 0,0-9-9 16,-2-6-3-16,-3-8-5 16,1-5-8-1,-1-9-40-15,1-4-42 0,0-11-293 16</inkml:trace>
  <inkml:trace contextRef="#ctx0" brushRef="#br0" timeOffset="178609.4">9652 5761 990 0,'-1'-2'325'15,"-5"-3"-321"-15,8 1-25 16,4 1-2-16,5-7 14 16,3-1 22-16,2-2 55 15,0 1 8-15,4-2 1 0,6 1-16 16,6 2-37-16,7 1-6 16,2 10-13-16,2 1-5 15,-8 6 0-15,-2 7 0 16,0 7-4-16,-5 2 5 15,-1 6-6-15,-3 0-3 0,-17-3-18 16,-9 3-5-16,-18-1 8 16,-10-3-5-16,-15 1 20 15,-2-2 5-15,-7-4 2 16,1 0 4-16,1-7-1 16,4-2 0-16,5-6-3 15,3 0 1-15,9-5-3 16,6 0-4-16,10-1-1 15,4-3-4-15,9 2-9 16,2 0-14-16,15 1-6 16,8 2 4-16,14 7 40 15,7 3 37-15,3 7 34 16,0 1 3-16,-3 3-16 16,-6 2-17-16,1 1-23 15,-5 0-2-15,-7-2-9 16,1-3-3-16,-11-7 0 15,-1-2-7-15,-4-2-64 0,-3-6-128 16</inkml:trace>
  <inkml:trace contextRef="#ctx0" brushRef="#br0" timeOffset="179091.49">10162 6074 1264 0,'5'-43'425'0,"2"37"-423"16,6 4-11-16,8 0-4 15,1-4 0-15,4-1 5 16,0 2 14-16,-3 0 14 16,1 5 4-16,-5 4-3 15,1 3-6-15,-1 7-14 16,-1 1-2-16,-3 6 1 15,-3 3-3-15,-8 5-2 16,-3-1 4-16,-10 3-1 16,-7 1 4-16,-12-5 2 15,-3-2 0-15,0-3-4 16,-1-2-1-16,6-3 1 16,1-3-2-16,2-3-2 0,6-1-5 15,4-4-1-15,4 1 0 16,8-2 3-16,1-5 2 15,8 0 1-15,1 0 4 16,9-2 14-16,8-1 9 0,14-1 20 16,3-1 10-16,10 0 8 15,-2 3-2-15,-4-1-16 16,0 3-9-16,-9 1-19 16,0 2-6-16,-7 1-8 15,-3 2-8-15,-6-2-52 16,-4-1-40-16</inkml:trace>
  <inkml:trace contextRef="#ctx0" brushRef="#br0" timeOffset="180246.13">11534 5966 699 0,'0'2'217'16,"-1"-2"-231"-16,4 5-15 15,-2-4-7-15,0 0 21 16,6 1 15-16,17 1 53 16,36 5 23-16,-13-6 20 15,7-2 1-15,19 0-24 16,8-4-5-16,24-4 6 15,6 2 3-15,1-3-15 16,-2 5-15-16,-12 1-28 16,-8 0-12-16,-7 1-7 15,-8-2-1-15,-9 1 1 16,-4 3 1-16,-10 0 6 16,-5-1-3-16,-12 0 1 15,-6-2-1-15,-11-1 0 16,-4 3 2-16,-8 0 1 0,-3 1-5 15,-3-3-2-15,0 3-10 16,0 0-76-16,0 0-92 16</inkml:trace>
  <inkml:trace contextRef="#ctx0" brushRef="#br0" timeOffset="180694.81">12604 5788 833 0,'0'-2'293'0,"0"-4"-266"16,0 5-36-16,1 1-5 15,0 1 1-15,0 0 24 16,0 0 14-16,0 0 19 15,0 0 11-15,14 8-2 16,35 18-5-16,-22-13-11 16,7 2-11-16,1-5-9 15,2 1-1-15,2-4-5 0,-6-3 0 16,-2-4-5-16,-2 0 3 16,-11-1-1-16,2 0 1 15,-11 0-5-15,-6 0-3 16,-1 3-3-16,-4 0-6 0,1-2 1 15,0 0 2-15,-12 13 4 16,-40 38 7-16,22-24 8 16,4-2-3-16,4-4-3 15,-2-3 2-15,8-7-6 16,-1-2 7-16,5-3-3 16,5 1-4-16,1-3-27 15,1-2-67-15</inkml:trace>
  <inkml:trace contextRef="#ctx0" brushRef="#br0" timeOffset="181177.74">13970 5465 1227 0,'-6'-6'426'0,"-1"0"-402"16,-2 10-10-16,6 22-9 15,-1 14-5-15,6 23-4 16,6 7 2-16,2 4 0 15,4-8 3-15,-4-14 4 16,-2-11-4-16,-1-14 3 16,-4-5-2-16,-1-8-1 15,-2-3 3-15,0-5-2 16,0-3-12-16,2-3-69 0,-1 0-192 16</inkml:trace>
  <inkml:trace contextRef="#ctx0" brushRef="#br0" timeOffset="181675.19">13902 5502 1213 0,'-3'-5'411'0,"-3"-2"-411"15,9 5-27-15,7-1-37 16,5 2-4-16,8-3 12 15,1 1 33-15,4-4 52 16,4 2 16-16,3 1-1 16,2 4-7-16,-4 5-19 15,-3 1-9-15,-4 10-6 16,0-2-1-16,-7 9-1 16,-3 3-1-16,-16 1-4 15,-11 5 1-15,-13-1-8 16,-6 1-13-16,-12-2-12 15,-1-1 0-15,-2-7 4 16,-4-6 13-16,7-3 19 0,5-2-2 16,3-8 2-16,16 3 1 15,8-5-1-15,2-1 1 16,16 0-28-16,-3-1-4 16,14 1 4-16,7 3 4 15,9 6 47-15,5 2 16 0,1 5 1 16,0 4 2-16,-6 3-22 15,-2 0-5-15,-7 0-5 16,-3-3-6-16,-10-6 0 16,0-2-4-16,-7-3 0 15,-2-2-1-15,5 0-136 16,-5-6-223-16</inkml:trace>
  <inkml:trace contextRef="#ctx0" brushRef="#br0" timeOffset="181908.58">14382 5791 1251 0,'11'-77'465'0,"-14"76"-365"16,6 8-88-16,9 17-19 0,7 10-1 15,1 5 9-15,0 2 0 16,-4-2 0-16,-3-4-2 15,-2-3-1-15,-1-1 2 16,0-6 0-16,0-1 3 0,-2-8-20 16,-2-4-30-16,-4-10-131 15,2-4-165-15</inkml:trace>
  <inkml:trace contextRef="#ctx0" brushRef="#br0" timeOffset="182291.81">14782 5783 1057 0,'1'0'412'0,"-1"-3"-273"16,2 2-129-16,-2 2-24 16,0 0-3-16,0 0 3 15,0 0 1-15,-10 24 12 16,-15 31 13-16,14-23 10 15,0 1 1-15,2-2-6 16,8 1-4-16,6-3-6 0,1-2 0 16,6-6-1-1,3-3-5-15,5-8 3 0,3-3 0 16,5-9 2-16,1-7 0 16,2-6 2-16,0-5 6 15,-3-6 6-15,-4-3 5 16,-11-9-2-16,-3 1 2 0,-9 1 4 15,-2-1 8-15,-8 8 13 16,-2 5-3-16,-7 3-10 16,-2 4-6-16,-8 9-23 15,-4 2-19-15,-5 10-54 16,-1 2-43-16</inkml:trace>
  <inkml:trace contextRef="#ctx0" brushRef="#br0" timeOffset="183243.19">15560 5799 815 0,'0'3'240'0,"-1"2"-306"15,3 4-27-15,11-1 6 16,8-3 34-16,20 0 80 15,11-4 42-15,19-4 75 16,8-1 14-16,6-1-17 0,1 1-21 16,-3 1-49-16,-2 1-32 15,-4 2-20-15,-6-5 0 16,-13 2 5-16,-6 1 5 0,-16-1-8 16,-5 3-2-16,-10 0-8 15,-7 0-2-15,-7-4-6 16,-3 1 0-16,-4 0-13 15,-4 1-13-15,4 2-170 16</inkml:trace>
  <inkml:trace contextRef="#ctx0" brushRef="#br0" timeOffset="183608.41">15829 5586 1197 0,'-3'-2'395'0,"-7"1"-390"16,3 7-57-16,-4 10-35 16,-3 1 9-16,-5 7 18 15,-7-1 31-15,-3 0 53 16,2 3 11-16,-3-6 10 15,0 3 0-15,4-4-20 16,0-3-9-16,7-3-11 16,4-3-3-16,4-5-1 15,3-1 4-15,4-4 0 0,2 0 0 16,6 4-6-16,4 4-3 16,14 4 10-16,9 5 9 15,16 0 17-15,4 0 1 16,9 0-14-16,-5-1-5 15,-2 0-39-15,-1-2-67 0</inkml:trace>
  <inkml:trace contextRef="#ctx0" brushRef="#br0" timeOffset="183966.76">17023 5451 922 0,'-3'-3'456'0,"-1"-1"-33"0,1 3-406 16,3 2-20-16,0 9-5 16,-2 19 2-16,-2 63 5 0,9-27 1 15,0 2 2 1,6-5-1-16,-1-9 0 0,-1-14-3 16,-1-9-13-16,-1-13-21 15,-3-5-29-15,0-10-99 16,-2-4-131-16</inkml:trace>
  <inkml:trace contextRef="#ctx0" brushRef="#br0" timeOffset="184410.34">16881 5443 1269 0,'0'-5'421'0,"3"-5"-420"16,6 2-4-16,18 3-1 16,8-1-4-16,5-2 15 15,4 7 3-15,-1 1 4 16,-3 3 5-16,3 10-6 0,-3 3 0 16,-3 7-9-16,-7 4-2 15,-10 6-5-15,-6 2-2 16,-15 2-7-16,-10-1 1 15,-21-4 3-15,-6-1-2 0,-12-10 3 16,4-2-1-16,4-7-10 16,4-3-4-16,10-3-2 15,3-6 3-15,12-2 2 16,6 1 3-16,6-2-7 16,4 4-13-16,-2-1 11 15,0 1 13-15,13 4 32 16,39 14 27-16,-23 0 20 15,3 1-3-15,0 3-21 16,1-1-11-16,-1-2-24 16,-3-2-5-16,-4-5-17 15,-8-2-23-15,-6-7-277 16</inkml:trace>
  <inkml:trace contextRef="#ctx0" brushRef="#br0" timeOffset="184620.75">17439 5762 1166 0,'63'-20'466'0,"-64"31"-247"16,2 17-217-16,1 6-7 16,4 1 2-16,1-1 5 0,1-1-1 15,-1-5-1-15,-3-6 4 16,3-3-4-16,-4-12-12 15,2-1-22-15,5-3-85 16,-2-4-169-16</inkml:trace>
  <inkml:trace contextRef="#ctx0" brushRef="#br0" timeOffset="186392.36">19049 5160 1284 0,'1'0'438'15,"-1"0"-419"-15,1 14-14 0,1 13-2 16,-2 18-5 0,4 9 0-16,-3 9 8 0,-1-3 3 15,2-4-2-15,-1-4 0 16,0-11-4-16,4 1 0 15,-4-12-1-15,0-7 1 0,0-9 1 16,-1-9-5-16,0-5-19 16,1-7-20-16,0-8-252 15</inkml:trace>
  <inkml:trace contextRef="#ctx0" brushRef="#br0" timeOffset="186858.34">18963 5205 1206 0,'1'-3'406'0,"9"-4"-409"16,4 2-6-16,18-1-6 16,7 0 3-16,14 1 6 15,3 1 9-15,-2 6 14 16,-2 5-2-16,-7 9 2 15,-5 5-5-15,-4 9-12 0,-3 3 1 16,-11 5-13-16,-9-2-13 16,-14-3-23-16,-11-2-5 15,-18-8 7-15,-8-1 12 16,-12-5 24-16,-6-5 7 16,-3-2 2-16,4-2 0 15,8-3 0-15,6-2 2 0,15-4-1 16,6 1 4-16,14 0-2 15,1-1-11-15,9 5-12 16,7 0-2-16,6 1 6 16,13 2 16-16,15 2 34 15,4 5 13-15,5 7 5 16,-3 8-1-16,-6 2-19 16,-7-2-14-16,-8-3-8 15,-7-5-8-15,-9-8 1 16,-4-2-1-16,-7-6-19 15,-1-5-16-15,-2-1-122 16</inkml:trace>
  <inkml:trace contextRef="#ctx0" brushRef="#br0" timeOffset="187293.62">19543 5591 1086 0,'20'-66'378'16,"-2"59"-351"-16,6 1-3 0,9-1-12 15,6 4-2-15,1 2 11 16,-4 2 4-16,-4 6-2 16,-1 6 3-16,-8 8-14 15,-4 5-7-15,-8 9-5 16,-6 2 0-16,-12-1-5 15,-5 1-5-15,-12-6 2 16,-4-6-4-16,-7-6 4 16,-7-6 7-16,-3-6 2 15,-1 1 5-15,8-5-2 16,9 2 1-16,13-2-3 16,5-3-1-16,10 2-2 15,1-1 1-15,16 0 6 16,9 3-1-16,24-5 12 15,4-2 6-15,14 0 16 16,4 0 15-16,-3 0 20 16,-1 2 0-16,-14 2-22 0,-8-1-10 15,-15 6-33-15,-9-3-27 16,-19 1-72-16,-6-1-205 16</inkml:trace>
  <inkml:trace contextRef="#ctx0" brushRef="#br0" timeOffset="208275.27">17741 5526 729 0,'-7'1'306'16,"-3"0"-119"-16,3 0-171 16,2-1 1-16,3 1-5 15,7-1 1-15,-4 0 24 16,0 0 18-16,28-2 18 0,33-2-3 15,-22 0-21-15,4 2-20 16,6 2-17-16,2 1 0 16,1 2-4-16,-1-1-6 0,-5-1-2 15,-2-1 0-15,-8-1 1 16,-1-1 4-16,-7-1 5 16,-5-1 6-16,-1-2 8 15,-1 1 0-15,0-2-3 16,-2 0-7-16,-2-1-8 15,-6 3 0-15,-7 1-6 16,-1 4 1-16,-5 0-14 16,1 0-13-16,0 1-59 15,0 1-61-15</inkml:trace>
  <inkml:trace contextRef="#ctx0" brushRef="#br0" timeOffset="208657.92">17941 5239 949 0,'0'-2'389'16,"0"-3"-260"-16,0 7-63 15,0-1-19-15,1 0-40 16,0 0-2-16,2 9-3 16,1 19 2-16,-1 38 6 15,-6-24 8-15,-1 1 14 16,-1 2 0-16,3 2 6 15,1 0-2-15,1 4-10 16,2-1 1-16,1-8-7 0,2-4-6 16,0-11-1-16,-1-7 0 15,1-5-8-15,-1-3 1 16,-1-9-15-16</inkml:trace>
  <inkml:trace contextRef="#ctx0" brushRef="#br1" timeOffset="-150089.74">4959 8530 705 0,'13'28'316'16,"0"-28"-182"-16,4-3-34 0,0 1-9 15,-3-2-25 1,-2-2-10-16,-1-2-11 0,-3-5 0 16,1-3-23-16,1-1-5 15,-7-8-2-15,0-3-10 16,-3-9 6-16,-3 1 1 0,-4 1 4 16,-3 6 10-16,-3 11-6 15,-4 3-3-15,-6 12-8 16,-2 3-8-16,-10 9 2 15,-3 6 0-15,-1 7-3 16,1 8-1-16,1 6 1 16,6 1-3-16,1 6 4 15,5-3 2-15,11-1-3 16,2-3 0-16,11-3 0 16,0-4 0-16,6-5 0 15,5-3 1-15,13-6-5 16,11-4-1-16,14-2 1 15,7-1 0-15,-1-2 6 16,-1 0 0-16,-7 6-1 16,-4 2 2-16,-7 8-3 15,-8 3 0-15,-7 0-3 16,-8 2 0-16,-12-3 0 16,-2 0 1-16,-17-2 5 0,-5-3 1 15,-12 2-3-15,-8-2 2 16,-12-7 6-16,-3-3 8 15,-3-11 17-15,-1-3 6 16,9-7-9-16,6-6-7 0,12-6-12 16,6-5-12-16,12-3-25 15,5-2-28-15,7 3-171 16</inkml:trace>
  <inkml:trace contextRef="#ctx0" brushRef="#br1" timeOffset="-149556.03">5320 8465 1173 0,'17'-69'402'0,"-23"65"-385"16,6 4-9-16,-3 4-10 15,-2 7-1-15,3 12 2 16,2 7 3-16,0 12 6 0,4 2 2 15,-1 5 7-15,2 1-6 16,4 2 2-16,-3-1 0 16,7-6-6-16,2-3 3 15,4-9-4-15,0-9-5 16,1-10-1-16,0-8 0 0,2-8 0 16,3-3 1-16,-3-9 3 15,1-6-1-15,-7-12 17 16,1-7 14-16,-5-13 15 15,0-5-1-15,0 1-8 16,-5 2-4-16,2 7-20 16,-4 5 3-16,-7 12-13 15,0 5-4-15,-7 9-15 16,0 3-23-16,-1 5-45 16,2 3-40-16</inkml:trace>
  <inkml:trace contextRef="#ctx0" brushRef="#br1" timeOffset="-149281.52">5822 8316 1313 0,'39'-30'443'0,"-36"26"-419"15,3 10-29-15,0 5-9 16,0 23 1-16,-3 10 4 0,-1 16 14 16,1 8 7-16,1 0 4 15,1-5 0-15,3-1-8 16,1-11 0-16,0-8-4 16,-3-5-3-16,0-16-3 15,-1-3-6-15,-5-14-13 16,-1-7-26-16,-4-13-156 15</inkml:trace>
  <inkml:trace contextRef="#ctx0" brushRef="#br1" timeOffset="-148704.8">5890 8448 1010 0,'-44'-72'394'0,"39"60"-223"16,12 4-167-16,2-2-4 15,7-1-2-15,3-1 1 16,2-1 8-16,7 2 12 16,11 3 11-16,4 2-1 0,3 7-1 15,-2 6-11-15,-7 7-11 16,0 5-3-16,-8 5-6 15,-8 4-3-15,-17 4-1 16,-7 1 4-16,-15-3 2 16,-2-3 1-16,-7-5 0 15,-2-6-2-15,-1-3-1 16,0-1 5-16,5-4 0 16,4 1 0-16,4-5-2 15,3-2-1-15,5-2-2 16,6-1 2-16,8-3-3 15,4-3-3-15,12-1 6 16,1 5-3-16,3 3 4 16,3 3 3-16,-2 11-3 15,3 4-3-15,-1 11-2 16,0 2 3-16,-5 3 2 16,-2 1 1-16,-10-2 3 0,-7-1-4 15,-5-2 7-15,-8-6 7 16,-10-6 16-16,-2-1 8 15,-11-5 4-15,-5-1 3 0,-2-7-5 16,4-1-2-16,3-6-15 16,5-1-3-16,3-2-23 15,3-1-18-15,7-3-38 16,1 1-31-16</inkml:trace>
  <inkml:trace contextRef="#ctx0" brushRef="#br1" timeOffset="-148070.04">6891 8357 1081 0,'0'-1'392'0,"3"-3"-323"16,-2 1-42-16,-1 3-25 15,0 0 4-15,0 0 11 16,0 0-1-16,-3-9 14 15,-16-1 1-15,-36-27-5 16,23 28-1-16,-4 6-7 0,1-1-3 16,2 8-7-16,3 0-4 15,3 7-4-15,1 1 2 16,3 7 3-16,4 3-1 16,5 2-3-16,5 1 3 0,9 0-7 15,5 0 3-15,5-2-2 16,1-4-1-16,5-4 0 15,3-3 0-15,3-5 3 16,5 0-2-16,8 0 2 16,9 0 2-16,9 2-1 15,0 2 1-15,-2 5-1 16,-5 2 1-16,-12 5-4 16,-3 2 1-16,-17 3-1 15,-4 2-1-15,-10 0 4 16,-4-3 0-16,-9-3 6 15,-6-2 7-15,-2-2 17 16,-12-3 14-16,-8-5 31 16,-5-6 2-16,-7-5 5 15,7-3-5-15,1-7-32 16,9-3-11-16,2-7-59 16,4-2-52-16,5-6-148 0</inkml:trace>
  <inkml:trace contextRef="#ctx0" brushRef="#br1" timeOffset="-146948.1">6536 9178 556 0,'-53'11'214'16,"62"-9"-133"-16,3-2-31 0,5 0 7 15,1 0 2-15,9 1 10 16,5 3 13-16,6-2 18 16,8-1-5-16,5 0-20 15,1-2-13-15,-4 0-35 16,6 0-3-16,-6-2-9 16,-1 0 0-16,0 0 4 15,-6 2 1-15,-5 1 2 16,1-1 4-16,-11-1 2 15,0-1-4-15,-7 0-4 16,-3 1-7-16,-1 1-8 16,-4 0 2-16,-8 0-7 15,-2 1 0-15,-2-1-23 16,1 1-19-16,0 0-111 16,-5 0-131-16</inkml:trace>
  <inkml:trace contextRef="#ctx0" brushRef="#br1" timeOffset="-146573.16">6296 9331 676 0,'-1'1'290'15,"-5"2"-140"-15,7-1-99 16,0-1-4-16,0-1 11 16,25-1 4-16,38-4 19 15,-21 1-5-15,5 3-32 16,0-1-11-16,2 1-28 15,1-1-3-15,-5-2 3 16,1 2-5-16,-5-2 4 16,-7 0 1-16,-7 1-5 15,-8-1 3-15,-11 1-8 16,-5 1-12-16,-13-3-93 16,-6 1-177-16</inkml:trace>
  <inkml:trace contextRef="#ctx0" brushRef="#br1" timeOffset="-145823.59">4665 9303 806 0,'-29'13'284'0,"23"-13"-244"16,4 0-11-16,3 0-13 15,0 0 8-15,0 0 28 16,1 0 14-16,1 0 14 16,15-2 0-16,39-4-24 15,-24-1-15-15,14 2-17 16,8 2 3-16,6-2-13 15,5-1-3-15,4 4-3 16,0-1-8-16,11 1 1 16,6 1 4-16,-6-4-3 15,3 2-1-15,-7 0 0 16,-7-1 0-16,5 4-1 16,1-1 3-16,-5-1-2 0,-3 0-1 15,-10-2 3-15,-8 3-1 16,-6 1 10-16,-7 0-1 15,-7 2 9-15,-3-2-6 16,-11 0-6-16,-3 0 2 16,-7 0-8-16,-6-1 5 15,-5-4-10-15,-1 1-13 0,-13-2-35 16,-1 1-68-16</inkml:trace>
  <inkml:trace contextRef="#ctx0" brushRef="#br1" timeOffset="-145352.54">4359 9450 674 0,'10'-2'250'16,"6"-3"-202"-16,6 2-31 15,0 0-17-15,0 0-2 0,2 1 30 16,-1 0 9-16,2 2 5 15,1 2 6-15,6 0-11 16,4 0-3-16,9-1 2 16,4-3-2-16,9 1-8 15,5-3-5-15,3 0 8 16,3 2 10-16,5-2 24 16,-1 0 8-16,8 1 4 15,1 1-11-15,-7-3-25 16,-4 2-11-16,-17 2-19 15,-12-1 0-15,-13 3-8 16,-8 1 1-16,-10 0-3 16,-3 1-17-16,-5-3-50 15,-1-2-94-15</inkml:trace>
  <inkml:trace contextRef="#ctx0" brushRef="#br1" timeOffset="-115223.74">10702 7899 1046 0,'-10'-7'396'0,"-8"-2"-314"0,7 6-13 16,6 6-38 0,2 9-19-16,-1 12-16 0,0 8-1 15,3 14 9-15,1 2 3 0,4 5 4 16,3 2 6-16,4-2-1 16,0 1-3-16,3-2-4 15,0-2-1-15,-2-11-2 16,-2-3 2-16,-3-13-6 15,-4-4 1-15,-1-13-1 16,0-3-1-16,-2-5 1 16,0 2-13-16,0 0-84 15,0-21-191-15</inkml:trace>
  <inkml:trace contextRef="#ctx0" brushRef="#br1" timeOffset="-114669.91">10590 7975 968 0,'0'-5'337'0,"-6"-10"-309"16,10 6-14-16,2-1 1 15,7-3 6-15,4 1 9 16,7 1 17-16,4 2-1 15,3 3-15-15,4 4-7 0,2 3-18 16,3 4 4-16,-1 2-5 16,1 2-1-16,-2 1-1 15,-2 3-4-15,-3 0 1 16,-2 3-4-16,-7-1 2 16,-5 2 0-16,-10 4 0 15,-6-2 3-15,-17 6-1 16,-11-1-3-16,-22 3 3 15,-9 0-5-15,-10-4 0 16,-1-1 3-16,5-5-3 16,3 0 1-16,11-5 4 15,5-4-1-15,13-2 1 16,8-4 3-16,12-2-3 16,5 0 1-16,7 0 1 15,3-1-2-15,-4 1 0 16,5 0 0-16,22-2 4 15,30 0 1-15,-24 11 2 16,1 3-4-16,2 13 6 16,4 3-2-16,-2 5 3 0,0 2 4 15,-3-2-6-15,-8-3 1 16,-4-3-3-16,-4-4-2 16,-7-7-1-16,0-3 0 0,-10-5-25 15,4-4-67-15</inkml:trace>
  <inkml:trace contextRef="#ctx0" brushRef="#br1" timeOffset="-114414.39">11181 8368 1224 0,'68'-28'416'0,"-61"35"-404"16,3 8-5-16,2 12-6 16,2 5 1-16,-4 3 7 15,-3 1 7-15,-1-4 10 16,-1-1 4-16,-1-4-8 16,1-2-6-16,-1-8-14 15,-2-2 1-15,0-9-28 0,-2-2-26 16,1-8-297-16</inkml:trace>
  <inkml:trace contextRef="#ctx0" brushRef="#br1" timeOffset="-114161.04">11707 8643 955 0,'3'8'361'0,"3"8"-290"16,-3 9-5-16,-2-1 6 16,-4 4-17-16,-9 0 0 15,-4 1 4-15,-7 1-11 16,-1-1-8-16,-1-5-23 16,3-3-7-16,6-8-10 15,1-5-20-15,9-7-32 16,4-1-57-16</inkml:trace>
  <inkml:trace contextRef="#ctx0" brushRef="#br1" timeOffset="-113858.27">12077 7992 1256 0,'0'-4'453'0,"-3"-9"-364"16,0 12-79-16,3 12-6 15,0 7-2-15,-1 19-2 16,0 4-1-16,-2 14 3 16,-3 4 5-16,3 4 1 15,0-1 0-15,0-4-2 16,1-9-4-16,2-11 1 15,2-8 3-15,-2-14-5 16,1-5 0-16,1-11-47 16,3-4-29-16</inkml:trace>
  <inkml:trace contextRef="#ctx0" brushRef="#br1" timeOffset="-113347.2">11999 8028 1146 0,'-1'-6'391'15,"-3"-5"-394"-15,7 1-14 0,9-2 1 16,1 0-2-16,9-1 12 16,-1 0 12-16,7 4 16 15,4-1 1-15,7 7 14 16,6 1-1-16,6 7-14 15,0 8 0-15,-3 2-15 16,-4 5-1-16,-16 5-4 16,-9 1 0-16,-17 6-5 15,-7 0-6-15,-26-1-3 16,-9-2-5-16,-15-2 7 16,-2-2 8-16,1-6 3 15,5 0 1-15,-3-6 0 16,4 1-2-16,9-2-1 15,2-3 1-15,19-4 1 16,3-2 3-16,10-3 1 16,3 0-5-16,6 2-5 15,4 0-1-15,15 3 3 16,11 3 2-16,10 9 9 0,7 1 8 16,-1 8 6-16,-2 4 6 15,-5 0-3-15,-4 3-9 16,-11-8-7-16,-4 3 0 15,-8-12-6-15,-6-3 2 0,-3-3 0 16,0-4-3-16,-2-4-1 16,-1-1 0-16,-1-1-30 15,0 0-105-15</inkml:trace>
  <inkml:trace contextRef="#ctx0" brushRef="#br1" timeOffset="-112956.84">12522 8376 1133 0,'16'-48'436'0,"-16"37"-294"16,12 5-123-16,15 6-17 16,8-2-2-16,10 7 2 15,-4-1 2-15,-11 7-1 16,-6 3-2-16,-10 10-2 15,-7 4 0-15,-8 4-5 0,-5 5 3 16,-13-5 2-16,-2-2-2 16,-10-7 9-16,-4-6 1 15,-1-5 11-15,0 1 8 16,8-1 1-16,3-3-2 0,6 0-9 16,7 0-7-16,5-6-9 15,6-1 2-15,9 1 1 16,8 0-3-16,18 1 8 15,10-4 4-15,16-1 4 16,-1 0 4-16,3-2 6 16,-3-1 1-16,-18 4-9 15,-3 0-2-15,-22-3-18 16,-10 2-36-16,-22-5-287 16</inkml:trace>
  <inkml:trace contextRef="#ctx0" brushRef="#br1" timeOffset="-112406.58">8491 8014 1293 0,'3'1'440'0,"-2"6"-416"16,5 9-13-16,8 13-11 15,-3 7 0-15,5 17 7 16,5 11 3-16,0 10 6 16,-2 5 4-16,-1-11-4 15,-3-9-3-15,-9-17-4 16,7-10-6-16,-11-12 0 16,1-6 0-16,-2-10-1 15,-1-1 0-15,6-9-6 16,0-7-32-16,7-20-355 15</inkml:trace>
  <inkml:trace contextRef="#ctx0" brushRef="#br1" timeOffset="-111938.58">8615 8063 1196 0,'-1'-5'410'16,"-2"-2"-392"-16,8 0-2 15,5-2-2-15,3 2-8 16,7 1-4-16,8 0 5 16,3 1 6-16,12 0 19 15,6 4 0-15,-3 4-8 16,0 4-7-16,-6 6-16 16,-9 0-1-16,-9 7 0 15,-8 0-1-15,-21 7-14 16,-9 1-5-16,-21 1-7 15,-7 2-9-15,-9-2 10 16,0-4 1-16,-8-5-2 16,-1-3 11-16,0-8 1 15,6-1 6-15,13-8 9 16,10-5 1-16,19 0 7 16,5 0-5-16,14-1 6 0,7 1-6 15,13 7 6-15,7 2 6 16,11 21 7-16,7 7 5 15,2 12-1-15,0 1-6 16,-5-5-3-16,-4-2 0 0,-8-8-3 16,-4-5 1-16,-9-4-6 15,-4-6-4-15,-6-5-1 16,-1-1-11-16,3-11-59 16,0-5-217-16</inkml:trace>
  <inkml:trace contextRef="#ctx0" brushRef="#br1" timeOffset="-111424.27">9222 8335 1167 0,'41'-47'394'0,"-40"33"-375"16,9 5-5-16,3 1-5 15,1 1 1-15,6 3-1 16,-5 3 2-16,4 6 12 0,-2 5-9 16,0 10-2-16,-3 3-3 15,-6 3-7-15,1 4 1 16,-13 0-1-16,-6-3 1 0,-6 0-1 16,-7-10 0-16,-3 0 4 15,-3-5-4-15,-1-6-1 16,0 1 3-16,3-7-3 15,6 0 1-15,5-3 6 16,8-2 0-16,7 0 0 16,4-3-3-16,14 1-5 15,5-1-1-15,12 4 1 16,2 7 1-16,4 8 10 16,-2 5 4-16,-5 4 5 15,-6-1-1-15,-8 3-8 16,-5-2-1-16,-15 0-5 15,-4-1 8-15,-18-1 9 16,-7-4 4-16,-6-2 11 16,-8-3-5-16,-5-8-4 15,-3-3-6-15,3-7-10 16,10 0-2-16,15-2-10 16,11 3-16-16,13-3-57 15,-2-2-247-15</inkml:trace>
  <inkml:trace contextRef="#ctx0" brushRef="#br1" timeOffset="-111219.85">9911 8588 1273 0,'7'3'432'0,"3"7"-399"15,-1 11-9-15,-15 13 16 16,-4 13 11-16,-11 16 2 16,-6-3-7-16,2 2-40 15,-4-8-56-15</inkml:trace>
  <inkml:trace contextRef="#ctx0" brushRef="#br1" timeOffset="-107008.06">5037 10008 504 0,'-3'-4'272'15,"1"-5"-77"-15,-1 4-21 16,2 4-4-16,-1 1-61 15,2 1-31-15,0 0-39 16,-4 9-16-16,-22 61-3 16,11-14-5-16,-1 16 9 15,-4 2-1-15,0-2 2 16,-2-6-2-16,1-5-10 16,6 1-2-16,1-16-6 0,4-8-2 15,3-13 0-15,-2-12 0 16,4-11-6-16,0-8-16 15,1-19-80-15,2-5-159 16</inkml:trace>
  <inkml:trace contextRef="#ctx0" brushRef="#br1" timeOffset="-106740.77">4958 10007 958 0,'2'-3'363'0,"0"-2"-293"16,4 3-9-16,-5 4-29 15,0-1-15-15,2 19 0 16,40 48 1-16,-24-7 10 16,2 1 1-16,-2 0-7 15,1-1 7-15,-3-13-9 16,1-3 1-16,-1-5-8 15,-3-4-7-15,-3-9-3 16,-4-6-2-16,-6-10-6 16,-1-4-21-16,-7-9-274 0</inkml:trace>
  <inkml:trace contextRef="#ctx0" brushRef="#br1" timeOffset="-106507.72">4824 10424 869 0,'7'0'300'0,"12"-1"-252"16,7-1 24-16,12-2 28 15,1-1 14-15,3 3-33 16,-2 1-30-16,-2 0-36 15,0-2-52-15</inkml:trace>
  <inkml:trace contextRef="#ctx0" brushRef="#br1" timeOffset="-106222.77">5318 10047 1062 0,'1'-6'385'0,"-1"-6"-335"15,6 7-9-15,-1 4-1 0,-5 4-26 16,0 7 0-16,2 20 8 16,0 11 3-16,5 15 9 15,1 4-2-15,-3-5-9 16,2-6-5-16,-2-8-14 15,3-6 1-15,-1-5-5 16,-3-5 1-16,-2-8-11 16,-3-2-24-16,-2-10-102 15,-3-5-138-15</inkml:trace>
  <inkml:trace contextRef="#ctx0" brushRef="#br1" timeOffset="-105890.99">5277 10040 1023 0,'7'-5'377'0,"14"-10"-325"0,5 0-4 16,20 0-15-16,-3 3-1 15,4 12 3-15,-3 8-5 0,-6 21-15 16,3 7-8-16,-3 14-7 15,-3 4 5-15,-2 1 1 16,-8-6-5-16,-17-8-1 16,-3-4-1-16,-19-8 4 15,-9-1 2-15,-12-2 6 16,-11-2 0-16,-5-1-4 16,1 0 0-16,1-9-5 15,2-4-2-15,5-10-1 16,7-7-4-16,12-8-97 15,4-4-231-15</inkml:trace>
  <inkml:trace contextRef="#ctx0" brushRef="#br1" timeOffset="-105607.97">5778 9933 1114 0,'-2'-2'400'0,"-2"-3"-347"0,8 5-23 15,-3 1-11-15,2 8-8 0,-1 22-9 16,40 71 6-16,-26-28 16 16,-3 2 1-16,-4-9 6 15,-3-3-8-15,-1-14-14 16,-3-6-3-16,-2-10-6 15,2-5 1-15,-3-13-3 16,1-5-11-16,-2-20-52 16,-2-5-173-16</inkml:trace>
  <inkml:trace contextRef="#ctx0" brushRef="#br1" timeOffset="-105307.48">5770 10006 1004 0,'7'-10'368'15,"4"-6"-314"-15,23-2-8 16,0 3 0-16,15 4 1 0,6 8 10 16,-4 16 7-16,3 10-8 15,-4 22-24-15,-3 10-12 16,-10 11-16-16,-7 1 2 15,-19-7-6-15,-9-8 0 16,-23-14 4-16,-9-3-2 16,-15-7 3-16,-8-3-2 0,-4-7-3 15,0-4 2-15,4-13-1 16,4-4 3-16,12-8-19 16,5-5-27-16</inkml:trace>
  <inkml:trace contextRef="#ctx0" brushRef="#br1" timeOffset="-105013.29">6650 9842 1105 0,'6'2'399'0,"-1"4"-305"16,4 12-79-16,0 11-11 15,-4 18 6-15,11 13 7 16,-2 14 20-16,-4 2 7 16,2-7-6-16,-9-12-11 0,-3-19-15 15,0-8-6-15,-2-13-5 16,-2-5 1-16,-1-9-11 15,0-6-30-15,-6-14-207 16</inkml:trace>
  <inkml:trace contextRef="#ctx0" brushRef="#br1" timeOffset="-104761.68">6664 9886 851 0,'-4'-4'354'0,"4"-1"-159"16,5-3-152-16,18 1-10 15,5-2-7-15,11-3-13 16,3 4 5-16,1-1 19 16,2 2 2-16,-4 4-3 0,-1 0-11 15,-7 3-20-15,0 0-3 16,-9 4-10-16,0-1-14 15,-6-1-139-15,-3-1-238 0</inkml:trace>
  <inkml:trace contextRef="#ctx0" brushRef="#br1" timeOffset="-104534.72">6673 10130 617 0,'7'3'296'16,"4"2"-28"-16,5-2-229 15,10-1 28-15,8-2 23 16,2-2 0-16,3 1-12 16,1-4-32-16,-4-1-30 15,-2 1-9-15,-6-2-71 16,-5 2-68-16</inkml:trace>
  <inkml:trace contextRef="#ctx0" brushRef="#br1" timeOffset="-104327.22">6714 10384 903 0,'0'4'331'0,"7"3"-251"0,18-2-20 16,0-5 21-16,18-4 13 16,-3-3 1-16,3-1-20 15,0 1-21-15,-5 1-28 16,0-2-31-16,-10-4-179 16</inkml:trace>
  <inkml:trace contextRef="#ctx0" brushRef="#br1" timeOffset="-103591.05">7524 9771 882 0,'-5'-1'343'16,"-7"0"-271"-16,-3 1-3 16,-4 7-22-16,-2 4-6 0,-3 9 2 15,0 5 1-15,5 8-14 16,2 3-10-16,4 16-8 16,3 2-4-16,4 8 3 15,1 0-8-15,9-11-3 16,3-2 3-16,7-14-3 15,7-8 0-15,3-9 3 16,1-10 0-16,6-4 12 16,-3-4 3-16,5-6-3 15,2-3 0-15,-2-4-13 16,5-2 1-16,-10-7 6 16,0-3 0-16,-5-4 6 15,-8-1 2-15,2-9 1 16,-7-3-6-16,-7-4-5 15,-2-1-2-15,-4 4-4 16,-4 4 3-16,-7 2 0 16,0 1-1-16,-9 8-1 15,-1 5 1-15,-4 9-2 0,-4 8 2 16,-2 10-3-16,-1 7 3 16,-1 10-1-16,1 2 2 15,9 3-2-15,3 3-2 16,11 1-2-16,5 0 1 0,12 0-1 15,5-3 1-15,13-6 0 16,7-2-3-16,11-7 1 16,5-1 3-16,0 2 0 15,-2 0 1-15,-7 12 0 16,-4 6 0-16,-15 12 2 16,-8 5 3-16,-20 4 27 15,-11-2 12-15,-2-4 22 16,4 0 8-16,9-11-10 15,6-3-12-15,12-11-19 16,13-9-7-16,15-12-16 16,11-4 1-16,6-17-7 15,-5-7-27-15,-11-13 486 16</inkml:trace>
  <inkml:trace contextRef="#ctx0" brushRef="#br1" timeOffset="-101474.45">3052 8961 416 0,'-2'0'178'15,"0"0"-106"-15,2-2-19 16,1 2-24-16,0 2 7 0,1-1 28 15,-1 0 11-15,19 3-5 16,35 4-5-16,-15-7-8 16,7-1-1-16,18 0-1 15,11-3-6-15,6 3-17 16,-1-5-10-16,-11 2-1 16,-10-1 0-16,-7-2 6 15,-10 3 7-15,-13-3-6 16,-2 2-3-16,-10 1-12 15,-1-2-5-15,-5 0-5 16,3 4 1-16,-8-3-28 16,-4 1-29-16,-4 0-156 15,-15-5-168-15</inkml:trace>
  <inkml:trace contextRef="#ctx0" brushRef="#br1" timeOffset="-101157.49">3735 8797 826 0,'-67'-78'309'15,"67"75"-266"-15,0 3-8 0,3 6-45 16,-2-5-11-16,0 0 6 16,7 9 16-16,42 36 26 15,-24-25 6-15,4 1 11 16,0-5 1-16,2 2-4 15,2-1-1-15,-4-4-5 16,2 1-13-16,-6-4-12 16,-2-5-3-16,-9 1-3 15,-3-1 5-15,-6-2-2 16,-4-2-6-16,-4 5-5 16,-11-3-3-16,-19 10 1 15,-12 7 6-15,-20 6-4 16,-7 6-34-16,-3 4-316 15</inkml:trace>
  <inkml:trace contextRef="#ctx0" brushRef="#br1" timeOffset="-89624.68">8968 9465 723 0,'-4'-6'369'0,"-6"-6"-115"0,4 5-103 15,1 2-31-15,5 5-65 16,2 5-28-16,5 12-24 15,1 7 0-15,2 18 6 16,0 9 2-16,2 13 1 16,7 6-1-16,-5-7-1 15,-2-5-1-15,2-14-3 16,-9-12-4-16,2-5 0 16,-5-6 0-16,-2-6 0 15,1-5-1-15,-6-8 0 16,0-2-1-16,5-6-26 15,0-4-25-15,0-7-130 16,2-2-121-16</inkml:trace>
  <inkml:trace contextRef="#ctx0" brushRef="#br1" timeOffset="-88824.58">8985 9545 532 0,'-88'-72'253'0,"76"73"-104"0,2 0-21 16,6-1-38-16,-2 0-38 16,5-2-32-16,1 2-6 15,1 0 13-15,1 0 13 0,-1 0 13 16,16 0 11-16,46-4 0 15,-17-3 0-15,12 0-6 16,3 0-10-16,-3 6-20 16,-7 3-11-16,-13 4-14 15,-5 5-6-15,-12 3-1 16,-6 0-5-16,-13 6-7 16,-10 6 4-16,-14 6 4 15,-6 3-3-15,-12 2 7 16,-1-5-1-16,-8-4 2 15,-3-5-1-15,10-5 3 16,1-2 3-16,10-8-3 16,10-3 5-16,8-5-1 15,7 0-2-15,9-4-1 16,7-2-9-16,10-3 3 16,7 2 1-16,6 5 4 15,2 2 1-15,-2 14-1 16,-1 4-4-16,2 9 2 0,-4 0 4 15,-5 0 0-15,-2 1 3 16,-8-4-2-16,-1 1 1 16,-7-4 0-16,-3-1-1 15,-2-5-9-15,-2-2-13 0,-1-7-109 16,-2-5-171-16</inkml:trace>
  <inkml:trace contextRef="#ctx0" brushRef="#br1" timeOffset="-88587.38">9379 9703 1128 0,'0'-2'411'0,"1"-4"-319"16,0 6-67-16,0 1-11 15,3 11-3-15,12 53 9 16,-6-24 2-16,1-1 6 15,2-3-1-15,-4-4-19 16,2-3 1-16,-4-6-6 16,-3-5-4-16,3-5-27 15,-2-5-26-15,-4-9-120 0,-1-5-200 16</inkml:trace>
  <inkml:trace contextRef="#ctx0" brushRef="#br1" timeOffset="-88174.41">9726 9704 1011 0,'-1'-2'378'0,"0"1"-275"16,-1 3-61-16,2-1-15 16,-2 3-7-16,-9 26-2 15,-37 35 11-15,30-28 8 16,-1-2-2-16,11-2-9 15,3 0-8-15,11-6-9 16,9 0-3-16,8-3 0 16,2-6-5-16,7-7 2 15,0-6 4-15,-1-9-7 16,2-4 3-16,-4-8-1 16,-3-4-1-16,-6-5 6 15,-8-4 0-15,-10-7 5 16,-2 0 6-16,-10-2 0 0,-4 1 8 15,-4 6 4-15,-4 6 4 16,0 11-3-16,-3 9-8 16,-6 7-10-16,0 5-9 15,-6 7-4-15,5 2-7 16,10 1-48-16,5 1-31 16,17-2-96-16,4-3-246 0</inkml:trace>
  <inkml:trace contextRef="#ctx0" brushRef="#br1" timeOffset="-87944.38">10245 10038 1187 0,'-2'4'413'0,"-6"11"-373"16,-1 9-18-16,-9 10-4 15,-4 4-4-15,-2-3-4 16,-4-2 2-16,8-8-4 0,3-3-23 16,4-8-209-16</inkml:trace>
  <inkml:trace contextRef="#ctx0" brushRef="#br1" timeOffset="-87440.38">10809 9338 1309 0,'2'0'451'16,"5"7"-419"-16,1 8-22 0,8 18-10 15,2 9-2-15,4 18 5 16,-3 10 5-16,-3 10 2 15,1-2 2-15,-4-14-5 16,-1-9-3-16,-7-22-1 16,-8-7-3-16,-1-12-27 15,4-7-17-15,-1-11-219 16</inkml:trace>
  <inkml:trace contextRef="#ctx0" brushRef="#br1" timeOffset="-86957.88">10789 9399 806 0,'-3'-4'353'16,"-5"-6"-185"-16,8 3-94 15,2-2-2-15,13 0-36 0,3-1-1 16,17 4 4-16,9 0 3 15,16-1 11-15,5 4 0 16,1 5-16-16,-7 3-11 16,-9 10-17-16,-4 1-7 0,-11 2-2 15,-4 3-1-15,-18 1-14 16,-5 1-4-16,-15 0-2 16,-10 1-1-16,-18 3-12 15,-10 2-7-15,-21-2-23 16,0 2 4-16,-4-4 25 15,0-5 13-15,12-2 24 16,3-1 1-16,18-10 5 16,10 0-2-16,17-6 7 15,7-4-2-15,14 3-3 16,7 0-2-16,14 0 1 16,8 3 9-16,10 2 11 15,2 4 10-15,5 7 0 16,-1 1-7-16,-5 4-12 15,1-2-10-15,-7-2-2 16,-5 3-1-16,-8-8-3 16,-6 3 3-16,-11-6-2 0,-4-6-13 15,-6 0-28-15,-4-4-68 16</inkml:trace>
  <inkml:trace contextRef="#ctx0" brushRef="#br1" timeOffset="-86749.78">11479 9700 1152 0,'49'-44'455'16,"-47"43"-258"-16,3 11-183 16,3 4-3-16,4 12 4 15,2 7 2-15,4 6 8 16,-1 0 2-16,-1 0-15 15,1-2 2-15,-2-7-31 16,4-3-37-16,-2-10-131 16</inkml:trace>
  <inkml:trace contextRef="#ctx0" brushRef="#br1" timeOffset="-86546.13">12067 9938 918 0,'0'6'399'16,"2"8"-121"-16,1 7-259 0,-3 8-9 15,-1 2 5-15,-14 0-2 16,-4 2-1-16,-9-6-5 16,-3-3 0-16,2-10-45 15,2-10-123-15</inkml:trace>
  <inkml:trace contextRef="#ctx0" brushRef="#br1" timeOffset="-86291.95">12440 9263 1431 0,'1'2'488'16,"1"3"-455"-16,4 24-25 16,4 9-8-16,0 17 0 15,4 3 2-15,-5 3-2 0,3 1 4 16,-2-3 0-16,-5-6-4 16,1-14-5-16,-5-9-14 15,-1-18-44-15,-1-5-22 0,-2-17-225 16</inkml:trace>
  <inkml:trace contextRef="#ctx0" brushRef="#br1" timeOffset="-85841.61">12425 9257 1139 0,'0'0'407'0,"6"-5"-366"15,6 2 2-15,15-2-23 16,6-4-10-16,8 2 10 16,4 2 7-16,2 6 10 15,2 7 0-15,-2 14-14 16,-2 1-12-16,-8 9-11 16,-4 1-1-16,-12-3-15 15,-12 3-3-15,-13-7-12 16,-14 1-7-16,-21-7 10 0,-3 0 3 15,-15-2 1-15,2-4 4 16,0-3 2-16,4 0-1 16,7-6 11-16,3 2 1 0,19-2 0 15,2-2 3-15,20 2-11 16,7 0-1-16,8 4 7 16,14 8 2-16,7 3 25 15,6 3 11-15,5 7 21 16,-5-5 1-16,0-1-9 15,-6-2-7-15,-4-4-20 16,-7-3-6-16,-10-5-2 16,-3-4-10-16,-4-7-39 15,-1-5-205-15</inkml:trace>
  <inkml:trace contextRef="#ctx0" brushRef="#br1" timeOffset="-85446.84">12991 9599 1253 0,'-13'-40'434'0,"21"36"-408"0,7 1-5 16,10-5-15-16,3 0-6 15,4 6 0-15,3 2 6 16,-1 11-4-16,0 7 0 15,-11 9-2-15,-4 4-5 0,-17 6-7 16,-5 6 0-16,-15-5-1 16,-7-2 6-16,-3-5 3 15,-5-11 4-15,2-3 3 16,3-2-1-16,2-7 9 16,7 1 2-16,8-4 1 15,2-1 2-15,12 0-4 16,4-3-4-16,14 1 5 15,5-2 2-15,25-4 13 16,9-2 15-16,10 0 18 16,3 1 9-16,-14 0-18 15,-7-1-15-15,-15 5-18 16,-11-1-12-16,-17 1-68 16,-10 0 21-16</inkml:trace>
  <inkml:trace contextRef="#ctx0" brushRef="#br1" timeOffset="-79623.8">5126 11318 713 0,'-29'-49'319'0,"24"45"-146"16,4 0-28-16,0 4-44 15,2 0-27-15,-1 1-39 16,0 0-11-16,0 0-12 16,0 9-8-16,3 20-4 15,3 50 3-15,2-27-2 0,1 5 5 16,-3-3-2-16,3-8 0 16,-1-9-1-16,-5-8-2 15,2-6 5-15,-4-3-6 0,-1-6 2 16,0-4-1-16,-2-8 0 15,-2 0 3-15,1-8-24 16,3 5-50-16</inkml:trace>
  <inkml:trace contextRef="#ctx0" brushRef="#br1" timeOffset="-79295.13">5072 11214 867 0,'0'0'335'0,"4"-2"-257"15,1 2-2-15,-3 1-19 16,-1 0-15-16,10 1-3 0,35 51 4 15,-23-19-4-15,-3 3-4 16,4 0 4-16,6 1-5 16,-5-5-12-16,3-2 0 15,-5-10-14-15,-6-4 1 0,-4-8-4 16,-3-5-1-16,-6 0-3 16,-2-4-1-16,0-7-42 15,0-3-36-15</inkml:trace>
  <inkml:trace contextRef="#ctx0" brushRef="#br1" timeOffset="-78974.9">5577 11133 596 0,'-3'0'269'0,"0"-3"-81"16,1 3-98-16,2 1-18 16,0 0-9-16,0 0-12 15,0 0 3-15,-18 22 10 16,-31 36-6-16,24-20-9 0,-3 5 1 16,-1 3-8-16,-1 0-7 15,6-3-9-15,-1-4-7 16,7-8-9-16,3-2-2 15,3-11-4-15,6-6-4 16,6-8-4-16,0-5-1 0,13-5-23 16,2-7-17-16,6-10-342 15</inkml:trace>
  <inkml:trace contextRef="#ctx0" brushRef="#br1" timeOffset="-78644.47">5575 11189 627 0,'2'1'295'0,"-2"-1"-132"15,0 1-17-15,0 0-46 16,0 0-18-16,0 0-18 15,0 20 1-15,0 42-8 16,0-23-6-16,3 6-6 0,1 8-6 16,2-3-1-16,0-2-4 15,-2-4-4-15,4-10-3 16,-2-7-12-16,-2-4-10 16,3-9 0-16,-6-3-2 0,0-7 0 15,2 0 0-15,-3-5-21 16,1 0-27-16,-1 0-91 15,0 0-216-15</inkml:trace>
  <inkml:trace contextRef="#ctx0" brushRef="#br1" timeOffset="-73641.52">6026 11223 684 0,'-30'-28'292'0,"18"29"-158"16,0 2-13-16,-1 5-26 15,-1 5-18-15,3 8-27 16,0 4-9-16,4 13-7 15,-3 3-1-15,4 9 2 16,0 2-2-16,5-2-3 16,2-2 0-16,4-8-9 15,4-5 1-15,1-11-12 16,3-2-7-16,4-10 2 0,2-3-4 16,2-7 8-16,1-5 6 15,-1-5 4-15,1-5 4 16,-2-6-4-16,0-1-4 0,-4-7-3 15,-8-3 2-15,-6-10 0 16,-6-6 1-16,-7-4-1 16,-3 1 0-16,-5 6 11 15,0 8 2-15,-7 13 2 16,1 4-3-16,-7 9-9 16,4 2-1-16,-2 4-11 15,2 3-2-15,10 3-6 16,2 0-19-16,12 5-43 15,4 0-27-15,11-2-159 16</inkml:trace>
  <inkml:trace contextRef="#ctx0" brushRef="#br1" timeOffset="-73244.74">6161 11214 1071 0,'49'-30'416'0,"-49"28"-317"16,0 4-38-16,-3 2-25 0,3-3-28 15,1 2-8-15,8 27 2 16,13 39 6-16,-5-19 0 16,3 5 2-16,-5-2-2 15,9 0-1-15,-6-14 0 16,-4-6-4-16,-1-11 0 15,-4-9-1-15,-3-4 1 16,-2-4 4-16,0-7 25 16,0-1 15-16,0-12 15 15,1-4 0-15,0-8-12 16,0-7-10-16,2-12-7 16,-3-7 6-16,2-8-3 15,3 3-2-15,1 4-1 16,1 8-9-16,-1 18-16 15,-1 2-3-15,-4 14-11 16,-1 6-34-16,-4-1-67 16,0 6-327-16</inkml:trace>
  <inkml:trace contextRef="#ctx0" brushRef="#br1" timeOffset="-70324.58">6900 11150 1019 0,'-27'-28'410'16,"25"21"-279"-16,2 3-38 0,-2 2-45 15,2 0-18-15,0 3-20 16,2 0-1-16,-1 13-6 16,5 49-3-16,-1-15 5 15,-2 9 0-15,1-1-1 16,3 4 4-16,-3-6-2 15,2-8 0-15,0-7 0 16,-4-13-4-16,3-9-2 16,-2-3 0-16,-3-11 0 15,1-1-5-15,-1-12-84 16</inkml:trace>
  <inkml:trace contextRef="#ctx0" brushRef="#br1" timeOffset="-70033.83">7137 11087 1124 0,'0'-1'390'15,"2"0"-369"-15,-2 2-10 0,1 0-9 16,0 2-2-16,7 27 13 15,11 49 15-15,-12-26 19 16,-2-2 2-16,0 2-6 16,0-2-12-16,1-5-13 15,3-6-4-15,0-7-6 16,-1-7-3-16,-6-7-2 16,0-7 1-16,2-7-4 15,-4-1-22-15,-5-10-95 16,-3-2-265-16</inkml:trace>
  <inkml:trace contextRef="#ctx0" brushRef="#br1" timeOffset="-69792.79">6934 11324 665 0,'4'-1'282'0,"10"-2"-141"0,1-1 4 15,5 0-14-15,0 0-12 0,3 2-51 16,2 0-21-16,4-1-33 16,0 3-7-16,-2-5-68 15,-6 0-320-15</inkml:trace>
  <inkml:trace contextRef="#ctx0" brushRef="#br1" timeOffset="-69441.61">7373 11049 725 0,'13'-38'301'0,"-16"41"-204"16,3-1-11-16,4 1-47 0,-3-2 9 16,1 0 21-16,12 0 10 15,43 1-5-15,-24-2-8 16,8-1-13-16,1-3-2 15,0 0-3-15,4 0-5 0,-5-1-17 16,-4 3-9-16,-11-2-10 16,-12 2-6-16,-10 2-4 15,-3 0-13-15,-3-1-46 16,2 1-70-16</inkml:trace>
  <inkml:trace contextRef="#ctx0" brushRef="#br1" timeOffset="-69167.8">7592 11076 991 0,'1'2'380'0,"2"2"-289"16,5 3-38-16,-2 0-49 15,-5 5 5-15,2 8 10 0,-1 9 3 16,1 8 11-16,6 3 0 16,-9 1-3-16,4-1-4 15,-3-2-6-15,-1-4-1 16,0-3-7-16,1-3-1 16,-2-7-8-16,-5-3-2 0,4-8-4 15,-7-3-33-15,2-4-331 16</inkml:trace>
  <inkml:trace contextRef="#ctx0" brushRef="#br1" timeOffset="-68897.63">7535 11535 567 0,'-58'34'226'0,"61"-32"-110"16,1 1 10-16,6 0 30 0,4 1 11 16,10-1-26-16,4-3-16 15,14-1-27-15,1-6-10 16,3 3-30-16,-5-2-13 15,-12 2-77-15</inkml:trace>
  <inkml:trace contextRef="#ctx0" brushRef="#br1" timeOffset="-65508.89">10773 8857 83 0,'-51'-9'47'0,"59"15"-11"0,6 3-20 16,4 0 2-16,13 1 22 16,4-3 12-16,14-2 13 15,15-1-4-15,15-5-27 16,10 2-10-16,7 0 25 16,-6-1 41-16,2-1 77 15,0 0 19-15,-2-5-10 16,2-1-31-16,-5 1-69 15,3 2-21-15,-1 0-33 16,-3 3-6-16,-9 3-12 16,-11 0-1-16,-15 5-1 15,-6 1-2-15,-9-2 3 16,-5 1-3-16,-4-1 0 16,-5-3 1-16,-14-3-6 15,-3 0-1-15,-10-6-19 16,-12-2-8-16,-6-2-11 15,-5 0-18-15,-16 0-122 16,-1 2-150-16</inkml:trace>
  <inkml:trace contextRef="#ctx0" brushRef="#br1" timeOffset="-65136.83">10837 8977 313 0,'-7'18'144'0,"58"-23"-33"15,11-1 26-15,13 0 32 16,7 3 4-16,9 2-20 16,0 1-22-16,13 3-43 15,3-1-24-15,4 0-29 16,1 1-6-16,-3-1-5 16,-6 0 4-16,-13 0-10 0,-13-2-3 15,-26 1-7-15,-12-1-9 16,-17 1 2-16,-4 3 0 15,-12-4-16-15,-2 0-9 0,-7-1-117 16</inkml:trace>
  <inkml:trace contextRef="#ctx0" brushRef="#br1" timeOffset="-64297.84">3599 11570 85 0,'1'4'41'0,"2"4"5"16,5-2-36-16,7 2 41 16,2-3 26-16,8-2 48 15,7-2 16-15,2-3-6 16,8-3-10-16,13-1-36 15,0-1-23-15,8 0-32 16,-2 1-16-16,-9 4-9 16,-3-2-5-16,-7 4-2 0,-5 0 1 15,-11 0-4-15,-6 0 1 16,-10 0-2-16,-9 0-8 16,-2-2-9-16,1 3 2 15,0-1-48-15,0 0-101 0</inkml:trace>
  <inkml:trace contextRef="#ctx0" brushRef="#br1" timeOffset="-63890.29">4038 11376 693 0,'0'1'238'0,"-1"2"-220"16,1 3-5-16,1-5 18 15,0 2 18-15,6 21 25 16,17 31 11-16,-1-25-15 16,4-4-12-16,2-5-16 15,-2 1-6-15,3-8-9 16,-3-1-4-16,1-7-4 0,2-2 0 15,-7-4 3-15,-6-1 5 16,-9-3 2-16,0 3 0 16,-8-2 0-16,5 3-4 0,-6 2 0 15,1-1-8 1,0 0-9-16,-11 5-2 0,-40 29-6 16,22-14 3-16,-1 1 2 15,3-2-1-15,4-2-4 16,5-4-3-16,8-2 3 15,1-2-17-15,3-3-130 16</inkml:trace>
  <inkml:trace contextRef="#ctx0" brushRef="#br1" timeOffset="-61540.06">6785 11876 520 0,'-3'-2'241'15,"-7"0"-66"-15,7 0-131 0,2 2-7 16,-3-1 4-16,4 1 2 15,1 1-5-15,1 0-1 16,-1 0 8-16,8 3 1 16,36 19 3-16,-25-16 1 15,10 1-10-15,1-1-1 0,8-5-6 16,3 5-3 0,7-7 0-16,1-4-8 0,10 2-6 15,2-3-3-15,-2 1-7 16,0 4-3-16,-13-5 1 15,-5 4-2-15,-7-2-4 16,-5-2 4-16,-4 2-2 16,-7-1 0-16,-1 3 1 15,-1 1-3-15,-3 0 1 16,2 1 1-16,-12-1-5 16,-4 1-3-16,-3-1-14 15,3 1-23-15,0 0-87 16,-2 0-121-16</inkml:trace>
  <inkml:trace contextRef="#ctx0" brushRef="#br1" timeOffset="-61090.75">6815 12026 499 0,'0'-1'168'0,"2"2"-146"15,2-2 6-15,-3 1 79 16,0 1 29-16,4-1 27 15,13 0-18-15,33 0-73 16,-23-1-28-16,6 6-27 16,2-4 0-16,8 0 2 15,1 1 2-15,4-3-8 16,2 0-4-16,-2-4-7 16,2 1-2-16,-2-1 4 15,-3-3-2-15,-5 3-2 16,-4 0 3-16,-11 1-5 15,-3 3 4-15,-12 1 2 0,-3 0-3 16,-4 0 1 0,-2-2-2-16,0 2-22 0,-2 0-21 15,1 2-139-15,-1-1-145 16</inkml:trace>
  <inkml:trace contextRef="#ctx0" brushRef="#br1" timeOffset="-59840.82">9094 10883 658 0,'-5'-9'362'16,"2"-1"-129"-16,-4 2-51 16,4-1-25-16,2 9-70 15,-5 0-21-15,4 8-37 16,-2 10-13-16,-6 18-12 16,5 12 4-16,-6 10 4 15,5 3 3-15,8-7 1 16,-2-5-3-16,4-9-3 15,4-6-5-15,-2-2-2 16,-4-7-2-16,-1-11 2 16,0-2 1-16,-4-8-5 0,3-2-9 15,1-3-37-15,-1 1-32 16</inkml:trace>
  <inkml:trace contextRef="#ctx0" brushRef="#br1" timeOffset="-59290.65">8996 10918 882 0,'-6'-5'325'0,"-4"-7"-268"16,6 0 3-16,3 3-20 16,0 0-11-16,2 2-7 15,1-2 0-15,15 1-2 16,1 0 1-16,12 0 6 15,5 0 4-15,-1 1-5 16,4 3-3-16,-5 4-5 16,2 3-6-16,-8 5-4 15,-5 0-4-15,-5 4-3 16,-5 0 1-16,-6 2-2 16,-4 3-2-16,-2 4-1 15,-6-1-3-15,-6 5 0 16,-5 0 2-16,-10-1 4 15,-8 3-2-15,-10-4 0 0,2 0 2 16,-8-2-4-16,4-3 4 16,4 3-4-16,-1-4-1 15,18-1 1-15,7-3-3 0,11-9 9 16,4 2-4-16,7-6-10 16,4 2 5-16,11 1-3 15,6 1 5-15,8 1 14 16,4 0 0-16,3 5 2 15,2 3 0-15,-3 4-6 16,-4 2-1-16,-1 1 3 16,-5 0-4-16,-3 0 5 15,-2-3-2-15,-10-6-5 16,-1-2 3-16,-10-5-4 16,1-1-4-16,-2-1-34 15,-1-1-81-15</inkml:trace>
  <inkml:trace contextRef="#ctx0" brushRef="#br1" timeOffset="-59025.84">9426 11044 1232 0,'0'1'423'16,"-1"3"-401"-16,2 1-3 0,0-4-18 15,0 3-1-15,4 25 7 16,6 36 10-16,-5-22 14 16,4-2 0-16,-6-6-7 15,5-3-4-15,-6-10-12 16,0-2-4-16,3-2 0 16,-6-5-4-16,1-8-10 15,4-1-15-15,-5-11-56 16,0-5-155-16</inkml:trace>
  <inkml:trace contextRef="#ctx0" brushRef="#br1" timeOffset="-58608.64">9734 11076 1011 0,'0'0'355'0,"-2"2"-318"0,-3 1-15 15,5-2-21-15,0 1-4 16,-10 17 3-16,-32 34 9 16,26-25 16-16,4 0 9 15,9 0-2-15,3-3 5 16,5-3-12-16,7 3-3 0,4-6-6 16,1-1-2-16,10-5 6 15,-5-8-1-15,3-3 0 16,-1-3-2-16,-1-4-2 15,3-3-2-15,-4-4 11 16,2-2-1-16,-4-3 5 16,-4-2-2-16,-6-1-4 15,-5-4 1-15,-5-5 2 16,-2 3 1-16,-1 1 2 16,-8 0-9-16,-1 9-6 15,-5 2-8-15,-5 5-9 16,-1 5 0-16,-6 1-7 15,0 3-10-15,5 4-29 16,3 2-20-16,12 5-118 16,3-2-195-16</inkml:trace>
  <inkml:trace contextRef="#ctx0" brushRef="#br1" timeOffset="-58376.11">10375 11354 1017 0,'-1'7'424'16,"-1"-1"-174"-16,-6 12-251 16,0 7-2-16,-8 4-1 15,-3 3 5-15,-2 3 7 16,0-6 3-16,0-6 3 15,4 0 0-15,2-6-14 16,-1 0-50-16</inkml:trace>
  <inkml:trace contextRef="#ctx0" brushRef="#br1" timeOffset="-57707.54">11151 10773 907 0,'-73'-87'402'0,"66"74"-162"16,1 2-94-16,1 7-41 15,5 4-30-15,-3 2-53 16,3-1-11-16,0 9-16 16,-3 19 1-16,-3 50 9 15,8-26-2-15,2-2 2 16,-1-3-3-16,8-2-3 15,-1-4 0-15,-1-8 1 16,1-6 0-16,-6-12 0 16,-3-11-12-16,-3-4-39 15,1-1-16-15,1 0-72 16,0 0-239-16</inkml:trace>
  <inkml:trace contextRef="#ctx0" brushRef="#br1" timeOffset="-56950.04">10946 10730 502 0,'0'-1'178'0,"-3"-1"-155"0,1 1 52 15,4 1 33-15,-2 1 50 16,1-1 6-16,0 0-37 15,0 0-29-15,0 0-49 16,12-5-12-16,47-16 1 16,-18 9-1-16,7 3 16 15,2-5 4-15,-2 6-8 16,-2 2-2-16,-6 5-17 16,3 4-12-16,-5 3-11 15,-2 3-5-15,-3-1 1 16,-4 0 0-16,-4 2-1 15,-11-6-2-15,-3 4-6 16,-5-1 0-16,-3-2-5 16,0 7 1-16,-7 2 3 15,-7-3-1-15,-14 6 7 16,-2-1 0-16,-15-1-3 16,2 3 0-16,-5 1 2 15,-2 0 0-15,4 2-6 16,-4 1 0-16,3-2-3 0,0-3 1 15,4-3 4-15,0 0 2 16,6-4 3-16,4-4 0 16,7-2 1-16,10 1-2 0,12-4 0 15,0 1-5-15,4-4-9 16,-3 2-4-16,0 0 7 16,17-2 4-16,44 2 15 15,-29 4 2-15,-2 5-3 16,1 1-1-16,-6 3-4 15,1 2 2-15,4 12 0 16,0 2-1-16,3 2 1 16,-7-2 2-16,1-4-4 15,-4-2 1-15,-9-6 3 16,1-1-3-16,-9-6 1 16,-2-2-3-16,1-6 2 15,-4 1 2-15,-2-3 4 16,0 0 4-16,0 0 2 15,0 0-1-15,0 0-3 16,0 0-2-16,0 0-7 16,0 0 0-16,0 0 0 15,0 0-3-15,0 0 3 0,0 0-2 16,0 0-28-16,0 0-19 16,0 0-180-16</inkml:trace>
  <inkml:trace contextRef="#ctx0" brushRef="#br1" timeOffset="-53278.77">11614 11064 470 0,'0'0'206'0,"0"2"-90"15,1-2 2-15,0 1 11 16,0 0 14-16,0 0-4 16,0-1-11-16,0 0-45 15,8-3-24-15,9-4-36 16,29-32-6-16,-31 25-3 15,-3 2-3-15,-2 4 0 16,-1 2-1-16,-2 2-5 16,-1 1-2-16,0 3-3 15,-2 4 2-15,2 12-2 16,1 8 1-16,-3 13 2 0,1 6-3 16,-2 2 5-1,0 1 1-15,3-7 0 0,-3-3-4 16,-2-16-2-1,0-10-3 1,-2-2 3-16,3 22 2 0,-3-9-1 0,-2-4 0 16,-4-16-4-16,-4-1 0 0,-3-2-12 15,-2-3-8-15,-3-1-6 16,3 0 1-16,-1 0 13 16,1 3 10-16,8 0 5 15,0 3 2-15,7 2-6 16,7 2-2-16,8 2 18 15,9-2 7-15,17 0 19 16,4-2 9-16,10-4-5 16,2 0-7-16,-4 1-9 15,-6-1-15-15,-15 2-75 16,-10 0-253-16</inkml:trace>
  <inkml:trace contextRef="#ctx0" brushRef="#br1" timeOffset="-49858.64">5496 12597 772 0,'-71'7'337'0,"68"-14"-151"15,2 0-52-15,-2 4-35 16,2 3-9-16,-2 1-36 16,3 0-12-16,0 0-17 15,-2 23-11-15,-1 53 13 16,6-17-2-16,3 10 6 16,0 4 4-16,0-9-19 15,-2-7-3-15,0-11-4 16,1-6-9-16,-1-12 1 15,-2-7-1-15,-2-11-8 16,0-6-6-16,0-9-26 16,0-7-24-16,-1-14-117 15</inkml:trace>
  <inkml:trace contextRef="#ctx0" brushRef="#br1" timeOffset="-49599.86">5425 12600 900 0,'-1'-2'377'15,"-2"-4"-174"-15,4 6-169 16,0 1-7-16,0 1 3 16,6 11 3-16,25 48 9 15,-11-25 2-15,8 12-9 16,0 0-6-16,-2-8-11 15,0-1-3-15,-7-17-8 16,0 1-4-16,-6-9-9 16,-3-5-18-16,-3-6-37 15,-2-6-40-15</inkml:trace>
  <inkml:trace contextRef="#ctx0" brushRef="#br1" timeOffset="-49361.13">5942 12581 984 0,'-1'0'391'15,"-4"-2"-211"-15,-3 4-138 16,-10 9-16-16,-6 10-3 0,-8 16 1 16,-3 7 8-16,3 10 8 15,-1 2 1-15,5-6-15 16,5-3-10-16,1-13-6 15,7-5-4-15,3-10-2 16,4-6-5-16,11-6-28 16,0-6-24-16,7-13-96 15</inkml:trace>
  <inkml:trace contextRef="#ctx0" brushRef="#br1" timeOffset="-49092.61">5994 12613 934 0,'-2'-1'406'16,"-3"1"-112"-16,2 13-277 16,-1 8 0-16,2 16 21 0,2 9 3 15,2 8 6-15,2-1 0 16,0 1-15-16,2-9-7 15,-2-8-15-15,1-7-1 16,-2-9-6-16,-1-3-4 0,-2-8-14 16,0-1-14-16,-1-7-38 15,-3-3-23-15</inkml:trace>
  <inkml:trace contextRef="#ctx0" brushRef="#br1" timeOffset="-48617.01">6272 12650 895 0,'-5'-4'388'0,"-6"1"-117"15,4 5-245-15,-8 12-4 16,3 8 3-16,-3 15 6 15,-4 6 4-15,15 8 8 16,0 1-7-16,6-5-17 0,13-3-6 16,-5-11-11-16,6-2 0 15,9-11-2-15,-1 0 0 16,11-6 0-16,-2-10 0 16,-3-4 3-16,0-7 0 0,-1-13 0 15,1-1 5-15,-4-7-2 16,-3-6-2-16,-11-7 3 15,-7-6 1-15,-9-11-1 16,-8-3 0-16,-6 3 0 16,-3 5-3-16,-4 19 5 15,-1 11 0-15,-9 17-2 16</inkml:trace>
  <inkml:trace contextRef="#ctx0" brushRef="#br1" timeOffset="-48576.43">6346 12586 1908 0,'-49'12'1'0,"-4"5"-4"0,14 5-25 0,8 0-19 0,27-3-50 0,5-7-144 16</inkml:trace>
  <inkml:trace contextRef="#ctx0" brushRef="#br1" timeOffset="-48274.92">6780 12566 1307 0,'43'-32'450'16,"-45"32"-419"-16,2 6-6 0,4 10 6 16,3 5-8-16,2 17 7 15,3 8-2-15,3 8-9 16,1 5-3-16,3-3-14 16,1-7 7-16,-3-12-6 15,-1-6 3-15,-4-11 1 16,-4-7-6-16,-3-4 17 15,-2-7 3-15,1-12 23 16,1-3 1-16,3-20-9 16,3-4 0-16,-1-20-16 15,0-7 5-15,3-4 15 16,1 2 2-16,2 16 3 16,1 9 1-16,-7 20-25 15,-6 14-4 1,-2 4-29-16,0 0-30 0,-1-1-90 15,1 5-62-15</inkml:trace>
  <inkml:trace contextRef="#ctx0" brushRef="#br1" timeOffset="-47632.38">8392 12414 1355 0,'-31'-57'466'0,"19"73"-431"16,5 10-12-16,7 21-11 15,0 5 1-15,3 6 11 16,6 1 0-16,1-1-3 16,1-1 0-16,1-9-19 15,-2-7-2-15,-4-11-6 16,-1-11-14-16,-5-10-22 15,0-7-18-15,-1-12-60 16,-3-7-106-16</inkml:trace>
  <inkml:trace contextRef="#ctx0" brushRef="#br1" timeOffset="-47174.99">8301 12393 1064 0,'-4'-9'399'0,"4"-7"-251"16,7 2-109-16,16-1-1 16,9 3 6-16,10 1 1 15,9 4 2-15,-2 7 6 16,8 5-9-16,-1 9-26 16,-5 2-5-16,-2 7-11 15,-11-5 3-15,-13 2-3 16,-7 1-4-16,-15-2-11 15,-12 2-1-15,-25 1-21 16,-13 2-7-16,-18 0 0 16,-5-1-2-16,7-1 18 15,8-4 9-15,14-9 10 16,10-1 0-16,9-8 6 16,8 0 4-16,11 0-8 15,6-1-2-15,11 1 3 16,7 0 2-16,7 8 14 15,5 4 12-15,4 9 15 0,0 2 2 16,2 5 9-16,-4 4-5 16,-8-3-7-16,0 1-2 15,-7 0-14-15,-7-7-8 0,-3-2-10 16,-7-7-15-16,-4-9-56 16,1-4-20-16,0-9-172 15</inkml:trace>
  <inkml:trace contextRef="#ctx0" brushRef="#br1" timeOffset="-46948.52">8929 12500 1273 0,'4'-4'493'0,"4"-4"-322"15,-1 5-113-15,0 11-31 16,0 8 2-16,-4 16 4 15,0 9 5-15,-4 11-12 16,-1-3-2-16,2 3-13 16,2-5-11-16,7-10 1 15,-3-4-9-15,2-15-45 0,1-7-22 16,-5-7-68-16,5-10-71 16</inkml:trace>
  <inkml:trace contextRef="#ctx0" brushRef="#br1" timeOffset="-46592.71">9280 12557 1015 0,'0'-4'407'0,"-2"-2"-230"16,-1 8-122-16,3-1-36 16,-5 11 0-16,-35 57 4 15,16-21 7-15,3 4 6 16,9 2-2-16,13-8-18 15,9-9-11-15,10-15-3 16,3-4-2-16,7-13 3 16,3-5 4-16,7-8-1 15,0-8 2-15,-5-8-1 16,-2-7 8-16,-12-11 13 16,-6-1 6-16,-7-10-1 15,-12 2-2-15,-9 6-17 16,-6 6-4-16,-9 17 12 15,4 9-10-15,-5 14 5 0,-3 6-2 16,-2 10-11 0,0 4 2-16,7 0-46 0,11 5-32 15,18-3-110-15</inkml:trace>
  <inkml:trace contextRef="#ctx0" brushRef="#br1" timeOffset="-46386.39">9854 12931 1200 0,'-10'11'470'16,"-9"17"-252"-16,-1 2-179 0,2 2-4 15,1-1-5-15,-1-5-23 16,2-3-8-16,3-8-39 15,3-6-29-15,6-11-131 16</inkml:trace>
  <inkml:trace contextRef="#ctx0" brushRef="#br1" timeOffset="-46108.57">10383 12150 1471 0,'0'0'493'0,"0"8"-485"16,0 10-8-16,0 22-1 0,6 9 9 16,-2 18 16-16,0 6 10 15,3-4 3-15,-6-3-5 16,3-16-22-16,1-6-9 15,-4-11 3-15,1-9-11 16,-1-11-42-16,-2-10-19 0,2-15-111 16</inkml:trace>
  <inkml:trace contextRef="#ctx0" brushRef="#br1" timeOffset="-45589.69">10368 12178 1011 0,'0'-4'380'15,"0"-7"-278"-15,6 2-75 16,7 1 4-16,9-1-10 16,5 1 4-16,12 1 11 15,5 2-2-15,5 3 10 16,1 0-2-16,-6 4 6 15,0 0 2-15,-9 5-17 0,-2 3-9 16,-7 6-18-16,-6 4 0 16,-11 7-4-16,-7 3 1 15,-14 5 0-15,-9 0-5 16,-13 0 1-16,-6-1-2 0,-5-5-2 16,-2-2 4-16,2-7 1 15,3-2-2-15,5-6 3 16,6 0 0-16,8-4-2 15,5-3 5-15,7-1-2 16,4-4-4-16,9 3-8 16,4-2-4-16,13-1 1 15,1 1 7-15,16 0 8 16,3 4 3-16,-2 6 0 16,1 6 5-16,-9 7 9 15,-4 2 2-15,-4 2 15 16,-1-1 2-16,-4-5 9 15,-3-1 2-15,-2-9-9 16,2 0-7-16,0-8-20 16,5-4-7-16,7-4-21 15,3-9-28-15,8-8-87 16,-1-4-189-16</inkml:trace>
  <inkml:trace contextRef="#ctx0" brushRef="#br1" timeOffset="-45175.86">11064 12530 1275 0,'3'-44'449'16,"9"39"-386"-16,17-1-39 16,-1 2 15-16,6-1 9 15,2 2 8-15,-2 4 1 16,-3 3-14-16,-5 6-22 15,-6 5-10-15,-8 1-10 16,-1 6-1-16,-12 4 0 16,-7 4 0-16,-11 6 0 15,-11-1-2-15,-6 1-6 16,-5-1 0-16,-2-6 3 16,2-5 0-16,6-5 5 15,6-2-2-15,14-8 3 16,4-1-1-16,11-5-2 15,9-3-4-15,16 1 11 16,13-4 4-16,16-3 7 16,3-2 15-16,1 1 0 0,-2-1 10 15,-7 5 4-15,0 0-12 16,-12 3-14-16,-5 0-26 16,-12 0-76-16,-9-3-40 0</inkml:trace>
  <inkml:trace contextRef="#ctx0" brushRef="#br1" timeOffset="-44308.7">4185 13809 1077 0,'0'0'363'0,"3"-2"-377"16,6 2-10-16,13-2-12 16,4 2 4-16,13 2 31 0,10 1-1 15,11 0 2-15,11 3 0 16,14 1 7-16,10 0 8 15,22-1 11-15,7 1 8 16,17-3-5-16,12 0-5 0,16-1-9 16,1-3 0-16,21-1-4 15,-2 1 1-15,4 0-3 16,17-2-5-16,9 2 7 16,8-3 0-16,15 0 1 15,-3 1-5-15,-2-7-5 16,12-1-2-16,2-2 0 15,2-2-2-15,8 3 0 16,-9 0-1-16,-3-1 4 16,-2 3 11-16,-4 2 11 15,-4 3 10-15,-10 1 3 16,-4 5-3-16,-19-1-4 16,-3 3-6-16,-15 0-6 15,-4 0 1-15,-18 2-4 16,-6-4-3-16,-22 4-1 15,-12-6-1-15,-17 2 3 16,-13-1 2-16,-21 0 1 0,-13 2-5 16,-26-2-4-16,-8 0-4 15,-20-3-8-15,-6-1-8 16,-15-2-29-16,-15-2-26 16,-19 0-88-16,-17 2-69 0</inkml:trace>
  <inkml:trace contextRef="#ctx0" brushRef="#br1" timeOffset="-43592.71">3874 14278 1323 0,'-8'-3'454'0,"-8"-4"-432"16,7-3-25-16,17 2-25 16,5-2-16-16,14 0-8 15,9 0-3-15,12-1 6 16,6-1 12-16,16 3 10 16,2 1 4-16,18 5 23 0,10 2 0 15,12 1 6 1,9 1 9-16,13 5 5 0,6-4 4 0,11 1 8 15,10-1-3-15,10-4 5 16,4-1 6-16,19 2-9 16,1-5 0-16,14 1-14 15,3 1-6-15,2 0-4 16,8 1-4-16,-51 1-1 31,-86 1 2-31,-1-1-2 0,266-5-2 16,3-1 2-16,0 0-3 0,-120 4-2 15,-3-1 3-15,-7 1 4 16,-6 2 10-16,-8 1 10 16,0 1 2-16,-7 0 1 15,-5 2-3-15,0 0-4 16,-12-1 0-16,1-1-7 16,-5-1 0-16,-13-1-1 15,2 0-4-15,-20 2 4 16,-7 3-2-16,-14-3-8 15,-12 0 2-15,-15 0 1 16,-8-5-2-16,-22 5-2 16,-11 0 1-16,-22 3-23 0,-16-2-42 15,-19-3-86-15</inkml:trace>
  <inkml:trace contextRef="#ctx0" brushRef="#br1" timeOffset="-35125.89">14603 7433 769 0,'14'-7'277'0,"18"-9"-225"16,2 1-7-16,6 6-10 16,-4 1-12-16,6 7-21 15,2 5-2-15,-4 8-2 16,5 10-1-16,-8 8 0 15,-2 14 2-15,-4 14 2 16,0 3 5-16,-5 14 11 16,-3 3 8-16,-8 14 34 15,-4 6 11-15,-10 9 8 0,-3 2-5 16,-9 9-22-16,-4 4-7 16,-5 3-4-16,-3 1-9 15,4-11-12-15,1-4-7 0,6-13-5 16,5 0 3-16,1-8 7 15,3-2-5-15,0-7-1 16,1-4-3-16,2-9-8 16,0-3 3-16,3-3-3 15,-1-5 1-15,2-9-2 16,1-5-4-16,0-14-2 16,2-5-3-16,-1-8 2 15,-3-4 6-15,0-6 4 16,-3 1 0-16,-1 1 4 15,-4 0-1-15,-8 7 1 16,-1 0 2-16,-3 5-1 16,-1 4-2-16,1 6-6 15,-2 8 0-15,1 11-4 16,-1 1-4-16,-5 8-11 16,-1 7-2-16,-5 7-26 15,1 9 9-15,0 10 10 16,4 3 2-16,4 5 22 15,1 0-2-15,8 9 1 0,1 0 4 16,4 7 6-16,4 2-4 16,1 4 5-16,-4-2-4 15,2 5 5-15,-3-1 8 0,3 2-1 16,4 2-2-16,0-3-6 16,6 3-4-16,3-6 3 15,-1-2 13-15,9 0 8 16,-1-5-4-16,2-9 4 15,4-1-7-15,-5-16-7 16,-4-5 1-16,-7-7-1 16,-2-3 0-16,-6-12 7 15,-3-8 6-15,-7-8 2 16,-8-5-1-16,-7-5 2 16,-8 2 1-16,-12-2 5 15,-7 0 2-15,-18-1-2 16,-6-4-6-16,-1-7-14 15,0-8-19-15,12-16-64 16,8-14-43-16</inkml:trace>
  <inkml:trace contextRef="#ctx0" brushRef="#br1" timeOffset="-33691.64">18483 7424 1284 0,'-52'-3'438'0,"56"-4"-425"16,1 3-5-16,-3 2-1 15,0 0-10-15,-2 2-1 16,0 1 4-16,0 0-2 16,-7 2 2-16,-20 2 2 15,-32 44-2-15,24-18 2 16,-6 4 2-16,0 5 5 16,-2 1-1-16,7 1-2 0,7 0 0 15,12-5-5-15,12 2 3 16,11-4 3-16,6 0 0 15,17-5 15-15,9-1 4 16,15-6 15-16,4-8 2 16,7-5-14-16,-4-10 0 0,-2-8-44 15,0 1-35-15,0-12-88 16,-2 1-190-16</inkml:trace>
  <inkml:trace contextRef="#ctx0" brushRef="#br1" timeOffset="-33428.99">18803 7742 930 0,'38'-26'370'16,"-20"29"-256"-16,10-1-25 15,6 0-3-15,2-2-40 16,5 0-14-16,1 1-21 16,4 1-11-16,-2-5-72 15,-2-1-105-15</inkml:trace>
  <inkml:trace contextRef="#ctx0" brushRef="#br1" timeOffset="-32654.09">19599 7616 750 0,'1'0'360'16,"4"-9"-133"-16,0-2-121 16,10-24-18-16,-21 28-44 15,-5-2-13-15,-2 2-13 16,-7 5-6-16,-1 5-6 15,-5 6 2-15,-2 13 5 16,-2 2 2-16,2 5 5 16,6 2-2-16,3-1-3 0,2 3-4 15,11 2-5-15,2-2-5 16,11-3-3-16,7-2 2 16,10-9 3-16,8-1 2 0,9-13-11 15,9 1-18-15,7-11-74 16,0-4-75-1,-2-7-240-15</inkml:trace>
  <inkml:trace contextRef="#ctx0" brushRef="#br1" timeOffset="-32325.49">19978 7673 796 0,'0'-4'372'0,"-6"-4"-178"16,4 4-65-16,-11 4-82 15,-5 3-23-15,-2 5-8 16,-9-2 3-16,2 7 0 15,4 3 6-15,3 3-5 16,6 2-5-16,4-1-3 16,5-2-4-16,7 1-1 15,1-3 1-15,9-2 6 16,6-5 0-16,5-5 4 16,-2-4 5-16,8-2 2 15,-5-3-2-15,-2-3 0 0,2-1-3 16,-11-9-5-16,4-1 0 15,-9-4-4-15,-6-3 1 16,1 5-4-16,-10 1 1 16,1 9-5-16,-5 1-15 15,-4 5-35-15,7 4-23 0,-6 1-66 16,12 3-49-16</inkml:trace>
  <inkml:trace contextRef="#ctx0" brushRef="#br1" timeOffset="-31791.77">20383 7671 806 0,'14'-3'295'0,"13"-2"-248"16,-6 1-21-16,-8 4-7 16,-7-2-1-16,-11 0 8 15,-9 2 8-15,-12 0 18 16,-4 2 3-16,-6 1-8 15,0 3 0-15,0 3-21 16,0 3-7-16,3 6-6 16,5 0-10-16,0 2 4 15,10-2-7-15,4-4 0 0,12-4 6 16,10-3 0-16,6 2 6 16,12-5 3-16,-1-4-2 15,7-2 3-15,5-9-2 16,2-3-1-16,1-6 3 0,-2-8-1 15,-5-4 3-15,-8-16 4 16,-1-5-1-16,-5-10 2 16,-5-6 2-16,-9 10-8 15,-3 6-1-15,-10 13-10 16,1 9-6-16,-6 9-1 16,-4 7 0-16,-2 9 0 15,-2 6 0-15,4 11-1 16,0 4 0-16,8 13 1 15,-1 8-1-15,5 12 0 16,4 7 2-16,2 9 0 16,4-1 2-16,5-3 2 15,0-2-1-15,0-8-3 16,0-3 1-16,0-3-1 16,2-8-7-16,4-7-13 15,2-4-22-15,6-14-100 16,1-5-123-16</inkml:trace>
  <inkml:trace contextRef="#ctx0" brushRef="#br1" timeOffset="-31390.74">20646 7717 707 0,'-3'-1'352'0,"2"0"-101"0,1 1-152 15,1 0-18-15,1 0-39 16,1 0-9-16,19-4-1 15,36-7-5-15,-28 0-7 16,0 2-2-16,-5-9-11 16,-3 3 1-16,-8 0 2 15,2-2-5-15,-7 6-3 16,-3-2 3-16,-5 3-4 16,-1 8-1-16,-9 2 1 15,-6 2-4-15,-12 10-1 16,-8-1 4-16,-4 15-4 15,2 6 4-15,2 3 0 16,6 2 0-16,10-6 2 16,7-4-2-16,15-5 3 15,7-4 2-15,15-6 6 16,7-5 11-16,11-7 4 16,7-3-4-16,-2-3-4 0,2-1-7 15,-6-1-33-15,-5 1-18 16,-4 1-75-16,-8 1-68 15,-13 0-178-15</inkml:trace>
  <inkml:trace contextRef="#ctx0" brushRef="#br1" timeOffset="-30859.29">18064 8191 788 0,'-26'-1'307'0,"-25"-1"-219"15,6 2-3-15,18 2-13 0,10 2-18 16,16 5-26-16,7 1-5 16,20 2-6-16,12 0-1 15,30-4 3-15,19-1-4 16,30-6-6-16,11-1 15 0,31 0 27 16,8-2 20-1,24 2 21-15,14 3-3 0,8 1-19 16,11 3-9-16,7 3-16 15,0 0-4-15,-8 4-18 16,-7 1-12-16,-19 0-5 16,-14 0-4-16,-19-5 4 15,-17-2 1-15,-28-4 2 16,-11-2-3-16,-25 0 0 16,-10 1 1-16,-29-4-11 15,-11-1-1-15,-24-2-9 16,-11-1-11-16,-15-7-20 15,-16-2-18-15,-18-2-29 16,-9 2-14-16,-17 5-44 16,-1 4-28-16</inkml:trace>
  <inkml:trace contextRef="#ctx0" brushRef="#br1" timeOffset="-30391.42">17757 8465 630 0,'1'0'244'15,"4"1"-175"-15,17 1-9 16,3-2-2-16,20 4 7 16,5-2-3-16,6 3-18 15,7 0-16-15,11 1-25 16,5-3-4-16,16-3-12 16,7 4-5-16,18-7 3 15,8 2 2-15,23-1 19 16,7-8 29-16,20 5 52 15,9-3 16-15,6-1 11 16,7 5-19-16,-2 0-47 0,-2 4-9 16,-13 6-15-16,-10 4-1 15,-30 1-7-15,-13 1-6 16,-17 1-7-16,-14 0-3 16,-17-1 1-16,-14-3-2 15,-28-4-16-15,-11-2-9 16,-21-2-11-16,-3 0 0 0,-12-3-14 15,-1-4-43-15</inkml:trace>
  <inkml:trace contextRef="#ctx0" brushRef="#br1" timeOffset="-4113.93">6756 10567 266 0,'-28'21'121'0,"24"-21"-48"16,1 0-10-16,-1-2 0 15,4 2-11-15,1 0-29 16,0 0-9-16,1 2-16 16,-1-1-3-16,10 0 6 15,41 6 5-15,-18-5 0 16,2 3 3-16,6-3-6 15,3-3 2-15,3 1 1 16,2 0 0-16,1 0 0 16,6 1-2-16,9-1-1 15,-2-6-1-15,6 1-1 0,-3 0 0 16,-7-2 1-16,0 4-1 16,-8-4 0-16,-7 2 1 0,-6 3 20 15,-9 0 19-15,-12 2 29 16,-3 0 11-16,-11 0-17 15,0 0-18-15,-4-2-29 16,1 4-14-16,0-2-52 16,-1 0-72-16</inkml:trace>
  <inkml:trace contextRef="#ctx0" brushRef="#br1" timeOffset="-3663.92">6722 10657 654 0,'-1'-2'267'16,"-1"-2"-174"-16,2 3-29 16,2 1-40-16,-1 0-13 0,0 1-11 15,0 0-3 1,17 1-2-16,38 7-1 0,-26-6-5 16,5 1 1-16,5-4 7 15,5 0 3-15,11 0 15 16,0-4 9-16,2 0 17 15,4-1 14-15,3-3 11 16,-3-2-4-16,3 7-9 16,-8-4-15-16,-9 4-19 15,0 3-5-15,-10 0-5 16,-9 2-3-16,-5 1 1 16,-10-2-5-16,-7-1-7 15,-2 2 0-15,-7-1-63 16,-3 4-71-16</inkml:trace>
  <inkml:trace contextRef="#ctx0" brushRef="#br1" timeOffset="1901.24">3024 10524 336 0,'-9'-4'138'0,"-9"-5"-67"16,0 1-34-16,6 4-1 16,1 1-3-16,8-1-6 15,2 4-2-15,-1 0-10 16,3 0-5-16,0 1-10 16,0 1-1-16,10 0 0 15,44 10 1-15,-18-10 0 16,5-1 4-16,8-3 25 15,2-4 9-15,18 0 21 16,8-5 0-16,13-6-9 0,9 1-6 16,-1-3-15-16,1 7-7 15,-6 1-11-15,-5 4-3 16,-11 2-4-16,-9-1-1 16,-19 8-4-16,-5-1-2 0,-12 3-1 15,-3 1 0-15,-10-5 4 16,-2 1 1-16,-6-1 1 15,-6 1 1-15,1 0-5 16,-5-1 1-16,-2 0-3 16,0 0-3-16,0 0-18 15,0 1-59-15</inkml:trace>
  <inkml:trace contextRef="#ctx0" brushRef="#br1" timeOffset="2278.51">3929 10213 852 0,'-6'-5'308'0,"1"-6"-260"0,3 4 2 15,2 3-22-15,6 2-7 16,4 2-17-16,1 0-2 15,8 5-3-15,2 1-4 0,2 4 0 16,0 5 0-16,2 1-1 16,5 6 4-16,3-3 4 15,4-1-2-15,6-2 6 16,1-5 0-16,3-5-1 16,2-4 2-16,-4-1-3 15,-7-2-1-15,-8 1-3 16,-11 1-3-16,-9 0-2 15,-4 1-8-15,-13 3-4 16,-13 6 2-16,-23 17 9 16,-28 16 8-16,-49 38 9 15,-33 18 1-15,-60 34-145 16</inkml:trace>
  <inkml:trace contextRef="#ctx0" brushRef="#br1" timeOffset="4890.46">2628 11851 505 0,'-4'0'199'0,"1"-5"-142"15,6-1-21-15,13 0-20 16,7-4-10-16,15-1 3 16,11 1 0-16,9-3 0 15,15 2-2-15,9 0-4 16,0 0-1-16,13 4-1 16,-1-2-1-16,7 6 0 15,5-1-1-15,-1 0-1 16,-1 2 1-16,0 0 1 15,-2-1 0-15,-5 0 21 16,-3 1 12-16,-8-1 37 16,-8 3 18-16,-2 1 1 15,-5-1-5-15,-9-3-19 16,3 0-9-16,-14-5-14 16,1 3-7-16,-13-2-11 15,-10 2-8-15,-6 1-8 0,-12 2-2 16,-8 2-6-1,-3-1-3-15,-9 0-13 0,-1-2-29 16,-5 1-134-16,-6-4-125 16</inkml:trace>
  <inkml:trace contextRef="#ctx0" brushRef="#br1" timeOffset="5307.76">3952 11248 741 0,'-6'-8'318'16,"-2"-6"-158"-16,7 7-95 15,2 5-7-15,9 2-26 16,2 2-20-16,16 6-11 15,3 2-1-15,11 6-2 16,3 4 2-16,10 7-2 16,0 2 1-16,14 6 0 15,4-3-1-15,-2 0 3 16,2-2 0-16,-13-8 1 0,-4 2-2 16,-16-10 0-16,-6 0 0 15,-11-6 0-15,-7 1 8 16,-3-6 18-16,-8-3 11 0,-6 0 26 15,-5 0 6-15,6 1-15 16,-22 6-9-16,-67 39-27 16,-3 11-13-16,-54 46-1 15,-18 16-4-15,-46 26-13 16,-2 7-64-16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3T07:09:30.82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0,'0'0,"0"0,0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3T07:09:31.1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1,'0'0,"0"0,0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7:09:49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7:10:07.176"/>
    </inkml:context>
  </inkml:definitions>
  <inkml:trace contextRef="#ctx0" brushRef="#br0">1832 609 1488 0,'-12'2'4'0,"-4"0"-5"0,-8 3-9 16,-19 2-15-16,-3-2-18 15,-4-1 0-15,2-1 9 16,-1-3 10-16,7 0 15 15,4 0 4-15,9-1 4 16,11 1 11-16,6 0 18 16,1 0 2-16,5 3-8 15,1 3-12-15,4 5-15 0,1 5-5 16,0 4 3-16,0 3 2 16,-1 2 2-16,-2 0 3 15,5 2 0-15,2-3 0 0,0-7 2 16,0 3-2-16,-2-9 0 15,-3-1 2-15,1-3-1 16,2-2 2-16,-2-6 2 16,2 1-1-16,-1 0 0 15,0 0 1-15,0 0-1 16,7-4-1-16,18-8-3 16,27-4-1-16,-26 20 0 15,5 5 0-15,-5 5 3 16,1 5-2-16,-4 1 0 15,1 3-2-15,-4 0 2 16,-1 1 0-16,-6-1 1 16,-4-4 0-16,-10-1 0 15,-6-2 8-15,-15 2 8 16,-6 0 6-16,-11 2-4 16,-6-1-5-16,-4-5-3 15,-2-1-6-15,4-7 1 16,2-6-10-16,6-6-66 15,3-4-70-15</inkml:trace>
  <inkml:trace contextRef="#ctx0" brushRef="#br0" timeOffset="636.38">1633 282 922 0,'-17'-10'374'0,"-25"-13"-216"15,-2 6-87-15,-8 5-16 16,-4 4-28-16,-1 3-22 15,0 5-4-15,-7 10-2 16,-7 6-14-16,-6 15-4 16,-9 2-3-16,14 7-2 15,7 5 12-15,13 7 5 16,14 6 3-16,4 7 4 16,8 4 2-16,9 4 3 0,7 6 2 15,14 6-2-15,1-2 0 16,12-4 5-16,7-4-3 0,11-3-1 15,6-1-1-15,17-6-4 16,10-7 1-16,13-13 0 16,8-7 3-16,3-11-5 15,-6-5-1-15,0-11 2 16,5-6-10-16,-3-9-1 16,2-4 5-16,-8-7-2 15,-7-3 9-15,-6-6 19 16,-3-6 8-16,-3-15 20 15,-4-7-2-15,-12-16-7 16,-8-2-6-16,-16-1-4 16,-6-1 0-16,-14-1 6 15,-9-7 4-15,-13-8-9 16,-8 0 0-16,-20 3-4 16,-7 2 6-16,-15 0 7 15,-10-2-2-15,-11 10-6 16,-7 6-18-16,-31 18-43 15,-6 11-35-15,-32 9-86 16,-12 9-343-16</inkml:trace>
  <inkml:trace contextRef="#ctx0" brushRef="#br0" timeOffset="4119.78">4741 462 63 0</inkml:trace>
  <inkml:trace contextRef="#ctx0" brushRef="#br0" timeOffset="4933.66">3886 582 1067 0,'-15'-35'387'15,"9"32"-339"-15,6 3-12 16,-3 7-16-16,-3 10-22 16,4 7-2-16,0 19 0 15,3 7 0-15,9 12 4 16,-2 5 1-16,-2-3-1 15,3-6 2-15,-7-12 0 16,1-12-2-16,3-12 4 16,-7-3-2-16,2-8-3 15,2-5-4-15,-3-3-111 16,6-8-215-16</inkml:trace>
  <inkml:trace contextRef="#ctx0" brushRef="#br0" timeOffset="5382.3">3714 558 996 0,'0'-6'392'0,"3"-4"-273"16,17-4-71-16,6 4-19 0,15-2-25 15,1 0-2-15,4 12-10 16,-2 2-2-16,0 7-5 15,-11 5 0-15,-1-2 10 16,-4 4 0-16,-12 5 0 16,3-4-2-16,-16 5-2 15,-4 2 3-15,-12 0 1 16,-4 2 4-16,-12 2-4 16,-5 0 3-16,-7-1 1 15,-8-2-4-15,2-8 5 16,8-5 0-16,5-9-1 15,11-1 3-15,15-3 0 16,3-2-2-16,20-5-4 16,10 0-3-16,18 1 2 15,7 3 2-15,4 11 3 16,-1 8 2-16,-8 18 1 16,-3 7-3-16,-7 5 2 15,-3-1 2-15,-9-14-5 0,-3-2 1 16,-8-12 3-16,-1-1-3 15,-1-6-34-15,-9-7-127 0</inkml:trace>
  <inkml:trace contextRef="#ctx0" brushRef="#br0" timeOffset="6099.45">4212 927 988 0,'54'22'360'16,"-8"-32"-300"-16,13-2-30 15,-8-3-24-15,1-6-52 16,-4-3-21-16,-10-1-9 16,-4-2 11-16,-9-4 39 15,-7 0 19-15,-11-2 43 16,-3 4 18-16,-6 10 28 15,-5 5 4-15,-2 13-34 16,-5 2-17-16,-9 12-30 16,-2 7-5-16,-1 8 4 0,2 5-4 15,1 6 5-15,2 3-2 16,0-1-3-16,5-1 3 16,9-7-5-16,5-8 1 15,9-2 2-15,6-4 4 0,8-5-2 16,5-1 1-16,10-5 0 15,2-4 0-15,5-5-3 16,4-5 4-16,-2-6-3 16,-1-4-2-16,2-6 4 15,-8-4-6-15,-4-8 2 16,-4-5 4-16,-11-4 4 16,-3 1 1-16,-7 3 3 15,-2 4-6-15,-6 6-1 16,-1 9 2-16,-6 5-4 15,-2 9 0-15,-12 8-3 16,-4 5-9-16,-17 13 2 16,2 5 5-16,4 3 3 15,8 0-1-15,21-6-9 16,2 1-6-16,15-1-10 16,5-1-2-16,8-2 8 15,7-3 4-15,7-4 9 16,-1 2 3-16,-1-3 3 0,-5-2 0 15,-13 1-1-15,-5-5 2 16,-6 4-10-16,0 3-14 16,-8-4-6-16,-7 3 1 15,-8-2 10-15,-7-5 12 0,-8 1 15 16,-1-2 0-16,-3-6 2 16,3 0-3-16,9-2-62 15,1-4-66-15</inkml:trace>
  <inkml:trace contextRef="#ctx0" brushRef="#br0" timeOffset="6884.42">5026 761 1084 0,'7'1'383'0,"9"3"-346"16,-1 8-26-16,-1 8-11 15,0 9 0-15,-4 6-7 16,2-1 0-16,-5-3-9 16,-3-5 0-16,-2-9 7 15,-2-8 1-15,2-7 15 0,0-2-2 16,1-3 12-16,-1 2 5 16,3-3-7-16,0-2 3 15,7-13-14-15,24-36 0 0,-26 27 0 16,1 5-4-1,0 9 4-15,-10 5 0 0,7 12-8 16,-4 5 0-16,5 18-2 16,6 6 1-16,-2 0 4 15,4 2 4-15,-3-16 0 16,0-4-3-16,7-4 4 16,1-5-1-16,3-7 1 15,1-6 2-15,1-11-2 16,-5-6 3-16,-4-14-1 15,1-5 6-15,-8-13 1 16,0-1-3-16,-6 4-1 16,-2 6-8-16,1 10-3 15,-1 6 1-15,-1 19-1 16,0 4-1-16,-4 21-2 16,-2 9-1-16,-1 16 2 15,0 9 0-15,5 7 4 16,1 0 1-16,7 0-1 15,2-8-1-15,5-13-4 16,0-6-2-16,4-17 3 0,2-6 4 16,10-9 2-16,3-7 3 15,8-12-3-15,1-4 0 16,-6-16-1-16,-3-7-2 0,-12-4-1 16,-5 1 1-16,-12 0-2 15,-1-1 2-15,-1 10 0 16,-2 10 2-16,-1 14 2 15,-2 14 0-15,-7 19 0 16,0 5-1-16,-5 20-4 16,1 7 3-16,5 11-2 15,4 7 0-15,9 3 2 16,5-4 0-16,5-3 0 16,3-8 1-16,3-14 0 15,0-5 5-15,6-15 0 16,2-4-5-16,3-10-3 15,2-3-9-15,0-14-77 16,-5-4-155-16</inkml:trace>
  <inkml:trace contextRef="#ctx0" brushRef="#br0" timeOffset="7083.57">5819 709 1060 0,'2'5'375'0,"14"3"-338"15,9-3-15-15,20-5-8 16,13-3-12-16,8-7-53 16,2 0-160-16</inkml:trace>
  <inkml:trace contextRef="#ctx0" brushRef="#br0" timeOffset="7832.46">6806 658 917 0,'-72'-65'324'0,"19"64"-286"16,3-1-5-16,8-3-16 15,7-4-3-15,2-3-7 16,5-2 1-16,6-2-1 16,2 1-6-16,16-3-7 15,6-2-10-15,19-1-16 16,9 0-3-16,18 4 10 15,2 8 9-15,1 10 16 16,2 9 5-16,-10 19-1 0,-6 10-2 16,-9 7 6-16,-9 5 3 15,-14 3 0-15,-3-2 2 16,-9 5-6-16,3-1-19 16,0-8-183-16</inkml:trace>
  <inkml:trace contextRef="#ctx0" brushRef="#br0" timeOffset="8116.08">6576 1138 814 0,'3'15'372'15,"0"7"-76"-15,7 10-292 16,5-1 1-16,5-3-19 15,9-1-27-15,5-4-51 16,2-8-15-16,1-9 17 16,0-8 26-16,1-15 105 15,-5-5 45-15,-6-9 39 16,-6 0 16-16,-13-7-19 16,-8-1-19-16,-13 9-32 15,-9 2-14-15,-26 15-37 0,-6 12-41 16,-33 7-266-16</inkml:trace>
  <inkml:trace contextRef="#ctx0" brushRef="#br0" timeOffset="11282.67">3157 2746 845 0,'38'0'330'0,"-25"-16"-240"16,-1-4-26-16,-7-6-32 16,-4-1-14-16,-7-3-16 15,-5 2-5-15,-4 7-7 16,-3 5-1-16,-6 13 2 16,-1 4 5-16,-7 19 6 0,-1 7 3 15,0 13 0 1,-3 6 0-16,12-1 3 0,5 0-1 15,14-6-2-15,7-6 2 16,11-7-20-16,4-9-7 16,7-12-2-16,6-5-3 0,-3-17 18 15,3-4 8-15,-3-3 6 16,-4-3 1-16,0 7 4 16,-3 2-3-16,-3 8 4 15,1 6-4-15,-4 11-9 16,-1 7 0-16,2 7-2 15,1 2 0-15,-1-2 3 16,-1-3 1-16,-4-7-41 16,-3-5-50-16,-6-15-180 15</inkml:trace>
  <inkml:trace contextRef="#ctx0" brushRef="#br0" timeOffset="11715.76">2818 2311 745 0,'-27'17'252'0,"-30"27"-245"0,4 12-2 16,10 30-3-16,2 9 3 15,12 4 0-15,4 6-4 0,17 1-1 16,7-1 2-1,17-5-4-15,11-13-46 0,19-31-54 16,10-14 24-16,17-27 81 16,9-14 64-16,11-18 77 15,4-12-23-15,1-16-61 16,-5-8-11-16,0-15 1 16,-6-9 8-16,-11-3-3 15,-5 1 3-15,-22 4-16 16,-11-1-1-16,-24-7 14 15,-13-3 5-15,-25 3-2 16,-16 6-9-16,-33 14-24 16,-20 3-9-16,-21 16-8 15,-11 13 0-15,-7 28-6 16,1 14-3-16,12 28 0 16,9 6-9-16,21 8-123 15,8 6-237-15</inkml:trace>
  <inkml:trace contextRef="#ctx0" brushRef="#br0" timeOffset="12383.12">4598 2334 705 0,'0'-8'271'16,"2"-7"-181"-16,-1 2-17 0,-1 4-14 15,-1 7-19-15,-4 2-34 16,-1 8-9-16,-12 14-8 16,-4 7 7-16,-8 32 11 15,-5 12 18-15,2 16-3 16,2 0 2-16,8-14-8 16,1-14-12-16,1-20 0 15,7-7-4-15,-5-11-2 16,3-6-10-16,5-12-88 15,-3-8-157-15</inkml:trace>
  <inkml:trace contextRef="#ctx0" brushRef="#br0" timeOffset="12632.98">4611 2299 1026 0,'3'11'334'16,"2"18"-327"-16,0 11-13 15,4 23 6-15,3 9 7 0,-1 8-3 16,1-2-1 0,1-12 2-16,-2-9-2 0,1-16-2 15,1-6-1-15,-7-13-5 16,1-6-1-16,-2-9-65 15,-1-7-56-15</inkml:trace>
  <inkml:trace contextRef="#ctx0" brushRef="#br0" timeOffset="12811.45">4369 2739 985 0,'16'2'366'0,"18"-2"-282"15,10 0-39-15,2-2-30 16,1-3-49-16,5 3-273 0</inkml:trace>
  <inkml:trace contextRef="#ctx0" brushRef="#br0" timeOffset="13061.65">5061 2368 916 0,'-1'-4'373'0,"-3"-2"-253"16,1 5-32-16,2 8-74 15,-1 7-12-15,-2 17-4 16,2 11 3-16,0 14 3 15,-1 8-2-15,2-4 1 16,1-7-3-16,1-9 1 16,3-8 0-16,-1-15-2 15,-1-1-9-15,-2-14-55 16,-2-4-69-16</inkml:trace>
  <inkml:trace contextRef="#ctx0" brushRef="#br0" timeOffset="13382.77">4925 2375 925 0,'10'-6'341'0,"18"0"-281"16,6-3-6-16,18 7-36 15,6 3-7-15,8 8-5 16,7 10-2-16,-5 10-2 15,-6 6-3-15,-11 10-3 16,-10 2-1-16,-15 4-9 16,-9-1 2-16,-17-7 5 15,-5-3 8-15,-19-11 11 16,-9-2 2-16,-16-5 1 16,-11-2-8-16,-8-2 2 15,-1-4 1-15,2-10-5 16,6-4 5-16,9-4-68 15,6-7-92-15</inkml:trace>
  <inkml:trace contextRef="#ctx0" brushRef="#br0" timeOffset="13659.17">5769 2291 1234 0,'-1'2'416'0,"-3"5"-405"15,-8 8 3-15,0 13-11 16,3 6-3-16,-5 14 3 16,9 9-6-16,-4 6-4 15,-3 3 2-15,4-9 2 16,0-7-1-16,6-15 2 15,0-10 0-15,2-9-1 16,1-4 3-16,1-6-3 16,0-3-25-16,-3-3-197 15</inkml:trace>
  <inkml:trace contextRef="#ctx0" brushRef="#br0" timeOffset="14250.8">5663 2335 654 0,'-5'-1'238'16,"-5"-4"-204"-16,3 4-18 15,0-1-6-15,2-1-4 16,5 3 1-16,7-1 16 16,5-3 7-16,9 3 19 0,5-5 8 15,13 2 2-15,5 2-1 16,11 2-4-16,-1 4-9 15,-3 9-20-15,-4 6-7 16,-6 9-23-16,-6 4-1 0,-5 3-10 16,-8 7-4-16,-16-1 3 15,-6 2 3-15,-13-1 11 16,-7-5 5-16,-10-4 26 16,-4-4 13-16,-8-5 16 15,-7-3 6-15,-11-10-15 16,-4-1-8-16,-3-10-22 15,4-1-2-15,9-5-125 16</inkml:trace>
  <inkml:trace contextRef="#ctx1" brushRef="#br0">12099 11616 0,'0'0'0,"0"0"15,0 0 1,0 0 15</inkml:trace>
  <inkml:trace contextRef="#ctx0" brushRef="#br0" timeOffset="17934.47">8118 2074 760 0,'-5'-13'304'0,"-3"-15"-193"16,4 7 5-16,5 8-27 16,3 7-25-16,-2 11-58 15,3 9-6-15,1 29 6 16,3 12 0-16,5 16 21 15,-4 0-1-15,3-8-17 16,-2-9 2-16,-3-4-28 16,6-5-12-16,-6-9-22 15,0-6-37-15,-8-14-96 16,-2-11-44-16</inkml:trace>
  <inkml:trace contextRef="#ctx0" brushRef="#br0" timeOffset="18399.5">8105 2043 1101 0,'6'-3'373'16,"9"-8"-353"-16,11 3-20 15,18-2-19-15,6-2-2 0,11 5-3 16,3 2-3-16,-7 5-21 15,-3 7 6-15,-8 8 4 16,-2 7 4-16,-10 11 35 16,-8 4 3-16,-14 6 1 15,-12-2 3-15,-22-2 2 16,-6-3-2-16,-16-8-4 16,-3-6 0-16,-3-5-4 15,-5-6-2-15,-1-5 3 16,4-1 1-16,1-5 0 15,7 0 2-15,17 0 10 16,7-4 5-16,17 1 0 16,10 1-4-16,18-3-15 15,10 1-5-15,14 4 2 16,3 1 8-16,-3 11 6 16,-2 6 6-16,-3 6-1 15,-7-1-7-15,-8 2 2 16,-7-3-7-16,-7-2 1 0,-6 0 2 15,-6-3-16-15,2-2-21 16,-5-4-93-16,-3-3-161 16</inkml:trace>
  <inkml:trace contextRef="#ctx0" brushRef="#br0" timeOffset="18638.75">8823 2254 1332 0,'1'0'475'0,"1"0"-421"15,2 5-18-15,-2-4-33 16,3 8-5-16,33 53-1 16,-19-23 0-16,-6 4-10 15,-2 0-3-15,-2-2-11 16,-4 0-2-16,3-6-20 15,1-2-23-15,1-10-90 16,3-5-203-16</inkml:trace>
  <inkml:trace contextRef="#ctx0" brushRef="#br0" timeOffset="18819.79">9306 2562 985 0,'4'4'434'0,"0"7"-116"0,-4 18-314 16,-2 8-4-16,-14 13 4 16,-8-2 0-16,-12-8-19 15,-5-3-11-15,-4-12-30 16,-1-2-35-16,1-11-321 16</inkml:trace>
  <inkml:trace contextRef="#ctx0" brushRef="#br0" timeOffset="19314.41">10023 1966 1152 0,'2'12'374'16,"1"13"-376"-16,4 25-7 15,1 12 0-15,5 9 12 16,-2-2-1-16,-3-13-6 16,-1-5-13-16,-11-14-14 15,-2-9 3-15,-10-7-16 16,0-4-17-16,-1-14-198 16</inkml:trace>
  <inkml:trace contextRef="#ctx0" brushRef="#br0" timeOffset="19800.12">9923 2050 797 0,'5'-89'389'0,"0"78"6"16,17 4-414-16,11 0-8 0,24-3 7 15,6 0-6-15,5 0 24 16,-4 8 5-16,-13 4 4 16,-5 5 0-16,-7 7-5 15,-7 2 1-15,-12 11-3 16,-8 4-1-16,-22 13 2 16,-8 2 1-16,-16 2 4 15,-8-4 1-15,-6-11 1 16,-6-7-7-16,-3-6-1 15,-3-6-3-15,4-5-4 16,4-3 4-16,9-8-1 16,12-1 7-16,14-3 3 15,8 0-6-15,16 1-4 16,9-1-9-16,12 2 3 16,13 0 17-16,13 13 9 15,-1 3 2-15,6 13-1 16,-1 4-10-16,-6-3-4 15,-3 3 6-15,-8-7-4 0,-9-7-1 16,-9-1-1-16,-2-4-2 16,-11-6-8-16,1 3-11 0,0-7-72 15,-3-3-79 1</inkml:trace>
  <inkml:trace contextRef="#ctx0" brushRef="#br0" timeOffset="20582.93">10611 2177 561 0,'-41'-47'243'0,"41"44"-106"15,6 3-17-15,-6-1-10 0,1 1-19 16,0 0-27-16,0 0-10 16,-1 0-18-16,0 0-5 15,1 0-15-15,0 0-2 0,1-7-5 16,2-3-1-16,14-30 4 15,-6 30-5-15,1-2-2 16,2 1-2-16,4 2-3 16,4 0 1-16,5-1 7 15,0 0 7-15,0 7-5 16,-2 1 1-16,-6 6-1 16,-4 4-10-16,-6 8 3 15,-4 6-3-15,-11 10-3 16,-5 8 2-16,-13 5 1 15,-5-2-3-15,-4-7 4 16,-2-9 6-16,-1-7-3 16,2-5 5-16,-1-2 4 15,-2-6-2-15,8-1 0 16,5 0-2-16,7-3-1 16,9 0-4-16,2-3 0 15,6 2 0-15,9-2-4 16,10 0 5-16,17-3 3 15,5-3 5-15,14-2 23 0,-3 1 4 16,0 1 1-16,-4 1-8 16,-15 2-20-16,0 3-8 15,-8 0-12-15,3 1-9 16,-2 1-32-16,-11-3-25 0,1 1-141 16,-9-2-158-16</inkml:trace>
  <inkml:trace contextRef="#ctx0" brushRef="#br0" timeOffset="20843.16">11405 2294 1138 0,'3'0'390'0,"1"-3"-354"16,2 4-28-16,-5 0-18 16,-1 0 2-16,-3 8 2 15,1 12 3-15,-50 32 6 16,28-25 3-16,-1-1 0 16,-6-4 3-16,0-6-11 0,0-3-22 15,-1-7-165-15</inkml:trace>
  <inkml:trace contextRef="#ctx0" brushRef="#br0" timeOffset="21582.55">11952 1353 1148 0,'-2'0'387'16,"3"2"-381"-16,-2 17-9 15,1 7-3-15,4 16 2 16,-4 6 3-16,-1 17 1 0,1 4 1 15,-2 4 4-15,5-2-4 16,2-17 0-16,-2-10-1 16,-2-19 0-1,-4-7 6-15,-3-7 1 0,-1-5 5 16,0-6-5-16,5-4 2 0,-4-9-3 16,0-4-7-16,-2-8 3 15,-4-8-7-15,-1-12 6 16,4-2-2-16,1-7 1 15,2 3-1-15,3 7 1 16,-1 0 0-16,4 10-2 16,7 6 1-16,6 5-3 15,7 5 1-15,18 1 0 16,4 0 0-16,14 3 2 16,4 2 8-16,-4 12-1 15,-5 3 4-15,-14 13-5 16,-4 5-5-16,-15 5-2 15,-8 8 2-15,-15 5-2 16,-15 2-3-16,-15 4 4 16,-5-4-4-16,-12-4 5 15,-1-5 0-15,-6-8 3 16,-3-4-5-16,9-11 2 16,4-3-6-16,14-10-6 0,9 1 1 15,9-2-5-15,6 2 4 16,12 2-4-16,8 1 8 15,11 4 12-15,9 3 6 16,15 11 19-16,9 0 2 0,14 5 7 16,3 0-4-16,-3-1-12 15,-8 0-5-15,-15-6-13 16,-6 1-4-16,-9-8-24 16,-10 0-28-16,2-2-211 15</inkml:trace>
  <inkml:trace contextRef="#ctx0" brushRef="#br0" timeOffset="21984.97">12552 1837 1244 0,'56'-39'420'0,"-50"39"-408"15,3-1-12-15,12 1-29 16,4 0-17-16,5-2-5 0,2-3 3 16,-4 1 30-16,4 3 28 15,-8 3 19-15,-2 6 7 16,-4 7-9-16,-7 2-16 16,-1 6-4-16,-13 5-9 15,-18-2 2-15,-10 4 0 0,-13-6-3 16,1-4 5-16,2-3 7 15,4-4-2-15,2-2 3 16,3 0-3-16,6-3-5 16,6-3 0-16,10-1 0 15,5-2 0-15,9-1-1 16,9 0-2-16,16-6 5 16,11 1 3-16,18-5 2 15,5-5 3-15,6 3-4 16,-3 0-23-16,-2 2-276 15</inkml:trace>
  <inkml:trace contextRef="#ctx0" brushRef="#br0" timeOffset="22170.89">13118 2322 1908 0,'-21'14'-114'15,"2"-4"9"-15</inkml:trace>
  <inkml:trace contextRef="#ctx0" brushRef="#br0" timeOffset="22849.25">13883 1504 910 0,'3'15'306'15,"0"25"-302"-15,1 16-2 0,-9 17 12 16,2 6-6-16,-5-4-5 16,-9-10 1-16,4-17 3 15,-7-6-4-15,0-11 15 16,4-7 18-16,8-11 31 15,-1-4 14-15,8-8-2 16,6-2-21-16,12-7-35 16,17-1-9-16,19-2-13 15,9-1-2-15,7 5 5 16,-5 0-6-16,-7 6-30 16,-3 1-17-16,-3 2-118 15,-8-2-175-15</inkml:trace>
  <inkml:trace contextRef="#ctx0" brushRef="#br0" timeOffset="23266.46">14664 1574 1245 0,'-3'-1'412'0,"-8"0"-405"16,-7 10-30-16,-2 4-8 0,-14 7-10 16,-2 2 1-16,-4 2 14 15,2 1 6-15,1-1 14 16,6-1 6-16,14-6 6 16,9-2-2-16,20-6 1 15,10-2 0-15,18 4-2 16,9-4 0-16,13 7-4 15,-3 1-3-15,-1 2-5 16,-2 4-7-16,-17-5 3 16,-2-3-1-16,-16 1 4 15,-18-2 8-15,-16 3 17 16,-11 2 9-16,-21-3 13 16,-3 0 4-16,-10-2-11 15,-2-3-7-15,-5-4-11 16,3 1 1-16,15-6-14 15,3-4-21-15,25-4-111 16,17-1-221-16</inkml:trace>
  <inkml:trace contextRef="#ctx0" brushRef="#br0" timeOffset="23599.6">14994 1545 1191 0,'0'-1'423'0,"5"1"-382"15,1 7-13-15,0 16-31 16,0 12 2-16,-4 25-2 16,-3 7-1-16,-8 4 4 15,-4-7-3-15,-7-12 0 16,0-10 3-16,5-7 5 15,2-4 5-15,9-11 5 16,3-3-1-16,4-7-5 16,8-1-1-16,11-6-4 15,7-3 0-15,15-4-9 16,2-5-11-16,9-5-2 16,-2 1 1-16,-1-2-3 15,3 0-6-15,-4 2-78 0,-1-1-99 16</inkml:trace>
  <inkml:trace contextRef="#ctx0" brushRef="#br0" timeOffset="23884.4">16162 1478 1232 0,'3'0'428'0,"5"0"-391"16,0 4-38-16,1 17-17 15,-2 9-4-15,-2 20-7 16,-2 10-7-16,-4 9 3 16,5-1 8-16,1-15 2 15,3-8 3-15,4-16 1 16,-9-7-24-16,-4-9-110 15,4-6-173-15</inkml:trace>
  <inkml:trace contextRef="#ctx0" brushRef="#br0" timeOffset="24099.42">16459 1438 1177 0,'-2'13'397'15,"0"18"-388"-15,4 14-5 0,0 28-1 16,4 5 1-16,1 2-12 16,-2-6-5-16,-1-21-27 15,-2-9-3-15,0-12 6 16,-2-9 2-16,0-13 26 16,0-3-6-16,-2-7-79 15,-4-3-74-15</inkml:trace>
  <inkml:trace contextRef="#ctx0" brushRef="#br0" timeOffset="24373.96">15932 1678 1204 0,'20'-1'418'15,"29"-4"-394"-15,9 1-1 16,21-4-3-16,12-3 0 16,5 1 4-16,-2-3-2 0,-15 5-13 15,-11 3-1-15,-13 3-6 16,-10 2-2-16,-11 0 4 16,-11 0-7-16,-14 1-11 15,-4-1-7-15,-5 1-22 16,-1-1-16-16,1 0-165 15,-7 0-200-15</inkml:trace>
  <inkml:trace contextRef="#ctx0" brushRef="#br0" timeOffset="24632.09">15867 1902 800 0,'5'0'295'16,"9"0"-153"-16,11 0-142 0,14 0 0 15,13-5 44 1,13-1 25-16,15-9 28 0,5-3 20 16,8-3 10-16,-4 2-17 15,-17 2-41-15,-8 5-25 16,-24 8-56-16,-10 3-39 0,-13 1-159 15,-9 1-198-15</inkml:trace>
  <inkml:trace contextRef="#ctx0" brushRef="#br0" timeOffset="26416.44">17651 1623 968 0,'50'-39'330'0,"-53"24"-322"0,1 1-4 15,-2 2 12-15,1 3 12 16,-1 3 9-16,-1 2-5 16,-8 10-25-16,-7 5-16 0,-10 15-15 15,-8 8 6-15,-3 12 15 16,2 3 5-16,4-3 6 15,5-4-2-15,11-13-2 16,2-6-1-16,8-12-1 16,5-1-1-16,3-8 2 15,1-1 1-15,11-3 5 16,9 0 13-16,15-4 5 16,9 0 0-16,15 1 3 15,0-1-10-15,2 1-6 16,0 5 0-16,-10 3-12 15,-6 0 1-15,-5 2-1 16,-5 0-3-16,-5-1-1 16,-2-1-19-16,-10 0-52 15,-2-3-51-15</inkml:trace>
  <inkml:trace contextRef="#ctx0" brushRef="#br0" timeOffset="26669.92">17580 1521 1230 0,'0'4'411'16,"9"7"-389"-16,2 24-30 15,6 17-5-15,4 23 12 16,-5 8 2-16,4 4-1 15,-5-7-9-15,5-9-11 16,0-5 2-16,-3-13 3 16,5-3 11-16,-4-12-23 15,-2-12-60-15</inkml:trace>
  <inkml:trace contextRef="#ctx0" brushRef="#br0" timeOffset="98455.06">5777 3951 802 0,'-5'-12'345'0,"-4"-14"-137"15,2 3-134-15,-4 5 5 16,7 4-17-16,1 7-13 16,1 1 2-16,6 7-15 15,-3 9-11-15,6 24-19 0,4 15-4 16,-4 19 3-16,9 9-1 15,0 3 1-15,-1 1-3 16,8-2 0-16,-8-10 3 16,-4-13-1-16,-1-12 0 0,-7-13-1 15,-1-6-3-15,1-9 1 16,-2-8 0-16,-1-8-1 16,-1-5-21-16</inkml:trace>
  <inkml:trace contextRef="#ctx0" brushRef="#br0" timeOffset="99047.88">5713 4001 988 0,'-6'0'318'0,"-2"-2"-353"16,0-4 2-16,-4-5 21 16,8 1 23-16,-5-1 63 15,3 1 12-15,6 1-5 0,0-6-18 16,14-2-38-16,4-4-14 16,22-1-9-16,5 5 2 15,5 0-1-15,4 6 2 16,-7 7-5-16,-3 4-2 15,-4 6 3-15,-5 6-3 0,-7 9 4 16,-3 8-2-16,-10 8-3 16,-4 2 3-16,-15 4-1 15,-12-2 0-15,-12-2 6 16,-9-3-4-16,-7-4 4 16,-2-3 0-16,-3-6-7 15,-1-2 1-15,8-6-1 16,9-6-2-16,9-5 9 15,6-4-5-15,14-9-10 16,2-3-14-16,11 2-16 16,10 1 6-16,7 3 10 15,1 3 12-15,4 10 9 16,1 7 3-16,-1 16-4 16,3 9 1-16,-1 8 7 15,-3 2-3-15,-4 0 3 16,-5-5 0-16,-6-9-4 0,-5-4 1 15,-4-10 3-15,-3 1 1 16,-2-6-2-16,0-3-1 16,2-5-54-16,-1-7-102 15</inkml:trace>
  <inkml:trace contextRef="#ctx0" brushRef="#br0" timeOffset="99330.85">6271 4249 1089 0,'0'0'371'16,"4"0"-352"-16,1 11-18 15,5 8-1-15,1 17 3 16,-1 4 3-16,-3 12 9 15,-3-1 7-15,0-6 5 16,2-2-4-16,-2-9-7 16,0-5-2-16,-2-3-14 15,-2-6 1-15,1-6 2 0,-2-5-4 16,1-6-6-16,-4-6-36 16</inkml:trace>
  <inkml:trace contextRef="#ctx0" brushRef="#br0" timeOffset="99679.65">6804 4189 834 0,'27'-26'278'0,"-26"28"-270"16,4 0-8-16,-1-2 14 16,-3 0 11-16,0 0 50 15,8 0 12-15,14 0 5 16,29-4-9-16,-21 0-51 15,-3 1-11-15,-5 0-19 0,1 0-2 16,-8 0 2 0,2 0-4-16,-3 2 2 0,-9 1 0 0,3 1-87 15,-6 0-146-15</inkml:trace>
  <inkml:trace contextRef="#ctx0" brushRef="#br0" timeOffset="99919.16">6782 4350 1060 0,'-1'2'378'0,"2"3"-298"16,9 0-75-16,11-6-5 15,5 2 1-15,6-4 30 16,-1-3 15-16,-2 5 14 15,-2-4-4-15,-4 5-29 16,-1 1-17-16,0 0-8 16,-2 2-6-16,-3 0-73 15,-3-1-131-15</inkml:trace>
  <inkml:trace contextRef="#ctx0" brushRef="#br0" timeOffset="101100.83">7956 3596 1247 0,'-1'0'415'0,"1"5"-408"16,2 15-6-16,5 23-4 15,2 13 3-15,5 23-2 16,2 6 3-16,-3 2-1 15,-3-8 1-15,2-13-1 16,-2-10 3-16,-5-14 0 16,2-5 1-16,-7-10-3 15,2-8-2-15,-1-10-1 16,-1-2 2-16,-2-12 5 0,-4-6 5 16,-6-14 0-16,-3-5 0 15,-5-14-6-15,-3-3-4 16,3-8 0-16,1-4-2 15,2-4 6-15,4 1 1 16,9 5 4-16,5 5-3 0,11 7-5 16,7 2-1-16,18 6-3 15,7 3 2-15,10 4 0 16,2 4 1-16,-3 14 2 16,-6 4 1-16,-8 15-3 15,0 11-1-15,-15 17-1 16,-7 9 0-16,-17 18 2 15,-13 4-3-15,-12 4-16 16,-8-4-1-16,-4-16-1 16,-3-7-1-16,0-14 16 15,3-9 1-15,0-7 3 16,4-8 2-16,6-8 3 16,2-5-3-16,9-9 0 15,6 0 4-15,8-2-3 16,3 5-3-16,12 11 0 15,7 6-5-15,7 13 2 16,11 4 7-16,8 11 0 16,4 1 2-16,-1 5-2 15,-8 0-3-15,-8-3-1 0,-5-3 2 16,-12-5 3-16,-3-4-3 16,-7-4 1-16,-4-5-4 0,0-7-159 15,1-6-201-15</inkml:trace>
  <inkml:trace contextRef="#ctx0" brushRef="#br0" timeOffset="101498.75">8487 4210 1267 0,'34'-66'436'0,"-34"60"-409"16,4-2-13-16,15-1-11 15,1-4-3-15,18 2 0 16,0 3-1-16,1 7 4 16,-3 8-3-16,-10 10 0 15,-4 7 0-15,-14 14-1 16,-8 2 2-16,-12 8-1 16,-12 1 0-16,-13-8-1 0,-7-4 0 15,4-7-1 1,-2-7 2-16,8-6 3 0,9-3-3 15,5-8 0-15,9-1 4 16,8-4-6-16,3-2-3 0,7-3-1 16,10 4-1-16,9-4 1 15,8 0 6-15,16-1 0 16,0-7-1-16,5 2 3 16,-2-1-2-16,-7 3 2 15,-2 0 1-15,-2-1-20 16,3 0-34-16</inkml:trace>
  <inkml:trace contextRef="#ctx0" brushRef="#br0" timeOffset="101798.59">9335 4088 1218 0,'24'12'413'16,"-29"-5"-403"-16,5 1-20 0,2-3-8 15,5-3 0-15,2-2 7 16,7 0 21-16,2-6 18 0,14-1 22 16,6-1 3-1,12-1-5-15,2 2-11 0,0 0-23 16,-5 3-6-16,-7 3-5 15,-2-2 0-15,-9 4 1 16,-4 1-3-16,-9-2-25 16,-5 1-20-16,-5 2-95 15,-4-3-165-15</inkml:trace>
  <inkml:trace contextRef="#ctx0" brushRef="#br0" timeOffset="102065.6">9518 3854 1365 0,'-2'4'455'0,"0"7"-452"16,1 7-4-16,8 9 1 15,3 6 0-15,2 10 0 0,2 3 0 16,-3-4 2-16,0 2 2 15,-2-10 1-15,-2-3 0 16,-1-6-1-16,4-2-3 16,-2-7-1-16,2 0 1 0,-6-10-35 15,-2-1-46-15</inkml:trace>
  <inkml:trace contextRef="#ctx0" brushRef="#br0" timeOffset="108880.63">10704 3746 389 0,'-87'-30'201'16,"75"30"-32"-16,-7-4-63 15,-1 1 7-15,-2-1 17 16,3-5-3-16,6 4-19 15,3-3-16-15,7 1-26 16,-1-1-20-16,5 1-26 16,4 2-11-16,10 2-8 15,6 1 3-15,5 6-4 16,2 0 3-16,3 10-3 16,-4 4 1-16,0 9-1 15,-6 7 1-15,-5 13-1 0,-2 5 0 16,-12 8 4-1,-3 0-4-15,-15-4 3 0,-10-3-1 16,-12-11-2-16,-4-5 3 16,-8-6-2-16,2-5 2 0,-3-10-1 15,7-5-1-15,5-13 1 16,3-8-4-16,13-10 2 16,1-3-2-16,13-2-8 15,6-4-1-15,9 6-3 16,6 3 1-16,10 7 11 15,1 8 3-15,11 14 11 16,1 7-4-16,1 12 3 16,8 3 1-16,-3 3-3 15,3-1-1-15,1-4-5 16,-4-6 1-16,-2-10 2 16,-3-5-2-16,-3-8 3 15,0-2-3-15,-4-10-21 16,3-3-21-16,-4-12-141 15,1-5-144-15</inkml:trace>
  <inkml:trace contextRef="#ctx0" brushRef="#br0" timeOffset="109320.16">11007 3100 715 0,'-2'-6'367'16,"-4"-6"-95"-16,6 13-209 15,0 6-29-15,-4 15-37 16,-1 5-3-16,-12 9 7 15,-4 3 4-15,-6-7 5 16,-3 2 6-16,4-10 1 16,2-2-1-16,5-5-3 15,3-5 0-15,1-3-2 16,3-4-2-16,6-4 0 16,4-1-9-16,7-1 3 15,-3 1-3-15,0 0-3 16,25-7 1-16,39-7-2 15,-25 10 4-15,3-2-3 16,-2 1 4-16,-3 0-1 0,-3 0 4 16,-10 5-4-16,-5 0-5 15,-14-1-42-15,0 1-43 16,-5-1-139-16,-2-4-132 0</inkml:trace>
  <inkml:trace contextRef="#ctx0" brushRef="#br0" timeOffset="109530.16">11013 3096 934 0,'-6'-1'343'0,"3"1"-288"16,-4 4-18-16,4 2-34 15,4 12-11-15,-1 11-1 16,7 5 9-16,-1 10 12 15,-2 0 2-15,5 4-1 16,0 2-1-16,-1 3-21 16,3-5-27-16,-7-7-198 15</inkml:trace>
  <inkml:trace contextRef="#ctx0" brushRef="#br0" timeOffset="109736.04">11241 3910 1132 0,'2'0'365'0,"3"0"-435"16,0 4-72-16</inkml:trace>
  <inkml:trace contextRef="#ctx0" brushRef="#br0" timeOffset="110114.11">11723 3497 1071 0,'-1'0'381'16,"-3"6"-329"-16,0 5-20 0,0 17-30 15,0 7 4-15,-1 13-1 16,3 4 8-16,-1 3 4 16,1 2-1-16,2 3-1 15,1 0-5-15,2-9-7 16,1-3 0-16,1-14-3 16,-2-7-1-16,1-12-17 15,1-5-18-15,-3-10-152 16,1-9-195-16</inkml:trace>
  <inkml:trace contextRef="#ctx0" brushRef="#br0" timeOffset="110598.64">11625 3597 968 0,'-5'-8'378'0,"0"-13"-207"0,5 6-153 15,14-2-10-15,6-3-2 16,9 2-10-16,5-3 0 0,6 5 1 16,2 3 0-16,-3 4 1 15,1 9 4-15,2 7 4 16,-3 6-3-16,3 4-3 16,-4 4 0-16,-8 6-1 15,-5 3 1-15,-11 4 3 16,-7 3 1-16,-17-4-3 15,-8 5 0-15,-16 0 2 16,-12-4-5-16,-5-1 1 16,-6-2 0-16,3-6-1 15,11-1 0-15,8-9 2 16,10-2 0-16,9-9-11 16,2-7 0-16,7-5-11 15,4-4-12-15,9-2-5 16,7 4 0-16,5 7 15 15,4 3 15-15,4 9 34 16,3 10 12-16,7 11-2 16,-3 2-1-16,1 3-23 15,-1-3-8-15,-10-7 0 0,0-2 2 16,-8-8-1-16,-5-3-1 16,-2-3-13-16,1-4-29 0,2-5-178 15</inkml:trace>
  <inkml:trace contextRef="#ctx0" brushRef="#br0" timeOffset="111001.19">12158 3910 1125 0,'12'-82'366'0,"1"76"-391"15,9 1-14-15,9-4-8 16,7 4 6-16,-3-1 21 16,-2 6 23-16,-8 8 12 15,-5 3 4-15,-8 15 1 16,-11 4-5-16,-1 11 1 16,-11 5-4-16,-12 0-6 15,-3-2 0-15,-17-11-4 0,1-5 3 16,-1-9 0-16,2-2-2 15,5-4 11-15,1-3 2 16,12-2 6-16,4-3 2 16,14-1-12-16,-1-2-6 0,11 0-2 15,5-2 8-15,11-2 20 16,14-2 6-16,15-3 21 16,4-2 2-16,13 2 0 15,-4 0-7-15,-3 2-30 16,-2 3-26-16,-13 5-64 15,-1 1-26-15</inkml:trace>
  <inkml:trace contextRef="#ctx0" brushRef="#br0" timeOffset="111839.54">7091 5400 507 0,'0'1'230'0,"-5"-1"-103"16,9 1-38-16,-3 0-39 16,0-1 6-16,10 1 9 15,45-1 4-15,-21-1-5 0,1 0-11 16,4-4-23 0,-6 1-10-16,-4 2-35 0,-6-1-43 15,-9 4-194-15</inkml:trace>
  <inkml:trace contextRef="#ctx0" brushRef="#br0" timeOffset="112032.16">7103 5576 1099 0,'2'0'394'0,"8"4"-286"15,4-1-109-15,9-1-32 16,5-1 0-16,7-1-33 16,6-1-27-16,-6-1-168 15</inkml:trace>
  <inkml:trace contextRef="#ctx0" brushRef="#br0" timeOffset="112488.16">8446 5068 912 0,'-5'-3'342'0,"-3"-3"-250"16,1 2-2-16,2 4-17 15,2 3-13-15,-3 14-33 16,-1 8-5-16,0 19-6 16,4 14 4-16,2 11 2 15,3 1-4-15,2-2-5 16,1-8-8-16,0-10-5 0,-1-3 0 16,1-12 0-16,-4-4-8 15,1-10-22-15,-1-4-29 16,-1-11-199-16,1-6-126 15</inkml:trace>
  <inkml:trace contextRef="#ctx0" brushRef="#br0" timeOffset="112947.67">8333 5204 1107 0,'-5'-11'395'0,"-3"-12"-339"16,4 2-15-16,6 3-17 15,5-2-13-15,10 0-17 16,5-2 1-16,12 4-1 16,3 0 0-16,4 4 2 15,4 7 4-15,-4 6 7 16,1 2 1-16,1 14 0 16,-10 2-1-16,-4 11-9 15,-5 4 1-15,-15 7 1 16,-2 4-1-16,-19 3-2 15,-12 0-5-15,-9-3-13 16,-14-6 1-16,8-8 1 0,1-5-1 16,0-10 3-16,10-4-9 15,-2-10-18-15,7-8-4 16,5-4 5-16,4-3 1 16,8 5 16-16,3 2 3 15,4 6 10-15,5 1 13 0,6 3 25 16,7 7 17-16,5 9 10 15,2 5-2-15,1 5-16 16,-2 1-9-16,-2-2-15 16,-3 0-3-16,4-3 0 15,-5-2-4-15,3-5-19 16,-1-6-46-16</inkml:trace>
  <inkml:trace contextRef="#ctx0" brushRef="#br0" timeOffset="113364.5">8869 5488 1185 0,'58'-63'381'0,"-51"56"-400"0,9-1-7 16,9-4 6-16,1 4 7 15,-3 5 14-15,-1 1-1 16,-11 5 0-16,3 1 2 0,4 4-6 16,-8 8 2-16,3 6-1 15,-4 5-2-15,-9 3-4 16,-4 0-2-16,-13-1 0 16,-8 0 0-16,-10-3 10 15,2-2 1-15,3-3 0 16,4-5 0-16,9-1 0 15,4-4 3-15,7-6-2 16,2-2 2-16,4-4 5 16,0-1-7-16,2 2-1 15,-1 0 8-15,0 0 16 16,14-1 12-16,42-10 19 16,-23 2-2-16,10 3-17 15,-3-4-6-15,4 2-42 16,0-3-28-16,-1-2-183 15</inkml:trace>
  <inkml:trace contextRef="#ctx0" brushRef="#br0" timeOffset="113665.2">9634 5430 1264 0,'1'0'404'16,"0"0"-420"-16,0 0-32 16,0 0 0-16,1 0 21 15,2-2 10-15,8 0 33 16,30-5 11-16,-26 6 12 16,4-1 3-16,4 0-18 15,1-1-7-15,5 1-11 16,-1 0-5-16,2-2-7 15,-2 0-14-15,-1-3-50 16,-1 0-44-16,-5 2-101 16,-4 1-85-16</inkml:trace>
  <inkml:trace contextRef="#ctx0" brushRef="#br0" timeOffset="113911.2">9943 5268 1002 0,'-91'-85'384'15,"75"85"-239"-15,5 7-126 0,5 11-19 16,1 6-1-16,1 14 2 16,0 1 7-16,3 9 8 15,1 2 7-15,0-8-5 16,1 2 2-16,3-8-11 15,-1-6-6-15,2-5-9 16,1-6-9-16,0-13-50 16,2 1-54-16,5-14-267 15</inkml:trace>
  <inkml:trace contextRef="#ctx0" brushRef="#br0" timeOffset="114931.07">10672 4945 823 0,'-3'-9'404'0,"0"-8"-54"0,1 12-306 16,2 4-17-16,0 8-19 15,0 9-4-15,-1 16 0 16,-1 11 6-16,-3 12 11 16,1 2-3-16,2 2-6 15,2-1 0-15,8-10-10 16,-2-5-1-16,5-10-1 15,-1-8-1-15,-2-7 1 16,-2-4-3-16,-3-9-29 16,0 0-28-16,-1-4-92 15,-1-1-83-15</inkml:trace>
  <inkml:trace contextRef="#ctx0" brushRef="#br0" timeOffset="115516.54">11192 4954 907 0,'3'0'347'0,"2"-8"-201"15,-2 3-143-15,-1 3-6 16,-2-5 1-16,-4 3 7 15,-6-2 12-15,-11-1 27 16,-3 3 15-16,-13 5 2 16,-4 1-5-16,-2 14-25 15,-2 1-12-15,5 9-6 16,0 6-3-16,2 6-4 16,0 5-1-16,10 4-3 15,4 5-1-15,7-1 0 16,6 0 2-16,5-5-1 15,7-6-2-15,9-10 0 16,4-3-2-16,11-10 3 16,3-6 0-16,5-5-1 15,5-4 1-15,-1-9-1 16,1-1 4-16,-2-7-2 0,-4-3-2 16,-6 0 6-1,-6-4-3-15,-13-1 2 0,-3-2-1 16,-5 1 1-16,-7 11-2 15,5 6 7 1,-1-1 3-16,-23-11 2 0,-2 8-2 0,-12 12-5 16,7 10-2-16,3 10-7 15,-3-3 1-15,7 3 0 16,3 0 1-16,12-3-3 16,5 1-5-16,4-7-10 15,3-1-7-15,1-4-12 16,2-2-2-16,0 0-3 15,-1-5-4-15,-1 0-7 16,0 0-21-16,0 0-151 16</inkml:trace>
  <inkml:trace contextRef="#ctx0" brushRef="#br0" timeOffset="117632.54">11557 4857 1339 0,'-25'-64'436'16,"28"74"-440"-16,7 18-13 16,-5 8 0-16,0 15 13 15,0 7 2-15,-5 12 2 16,0 4 5-16,-3 2 4 16,-3-1-2-16,2-15-1 0,-2-7-3 15,5-18-2-15,0-8 2 16,1-14-3-16,-2-5-7 15,4-13-27-15,-2-9-59 0,2-15-273 16</inkml:trace>
  <inkml:trace contextRef="#ctx0" brushRef="#br0" timeOffset="118064.45">11453 4988 833 0,'-8'-13'336'0,"0"-20"-213"16,7-1-46-16,1 4-36 15,10-4-14-15,8 8-4 16,-4 0 1-16,14 9 0 16,4 4 5-16,6 8-1 15,6 7-1-15,-5 12-5 16,-3 5-2-16,-8 7-12 16,-4 3-5-16,-11 4-3 15,-2 3-4-15,-12 1 4 16,-5 2 0-16,-11-4 3 15,-5-4-2-15,-4 0-1 16,-3-5 0-16,-2-6 0 0,0 0 3 16,4-7 2-16,2-3-4 15,5-6-4-15,8-2-2 16,2-2-3-16,6-2 2 16,4 4-5-16,3 2 1 0,-2-3 5 15,2 4 1-15,3 25 11 16,38 35 6-16,-25-22-3 15,1-2 5-15,0-6-2 16,2-2-2-16,-3-10-3 16,2-6-2-16,0-6-2 15,0-4-9-15,3-7-55 16,0-8-234-16</inkml:trace>
  <inkml:trace contextRef="#ctx0" brushRef="#br0" timeOffset="118464.77">11942 5284 1329 0,'-28'-56'431'0,"30"55"-449"0,10 0-13 15,2-5 7-15,11 1 6 16,4-1 10-16,-2 0 9 15,4 5 17-15,-5 2 0 16,-3 12-1-16,-2 5 2 0,-9 9-17 16,-3 7-1-16,-10 4 0 15,-11 3-2-15,-11-3-1 16,-10-5 2-16,-8-4 3 16,4-2 0-16,-2-9-1 15,8 2 0-15,9-8-1 16,1-2 1-16,14-2 0 15,1-4-1-15,9-3 2 16,5 2 3-16,12-4 12 16,7-2 6-16,18-6 7 15,9-4 3-15,9 3 5 16,2 3-10-16,-12 4-15 16,-3 3-36-16,-16 1-222 15</inkml:trace>
  <inkml:trace contextRef="#ctx0" brushRef="#br0" timeOffset="125874.64">7140 6755 591 0,'-6'-2'282'16,"-1"0"-86"-16,1 1-143 15,-1-2 1-15,7-2 23 16,-5 1 27-16,5-2 28 16,1 4-13-16,-2 1-42 15,2 1-38-15,0 0-36 16,1 0-15-16,2 0-61 15,18-2-88-15,24-2-247 16</inkml:trace>
  <inkml:trace contextRef="#ctx0" brushRef="#br0" timeOffset="126064.03">6991 6865 926 0,'-1'3'325'0,"1"1"-286"0,0 1 1 0,1-4 2 16,0 0-8-16,0 0-6 15,17-1-7-15,32-5-15 16,-21 3-72-16</inkml:trace>
  <inkml:trace contextRef="#ctx0" brushRef="#br0" timeOffset="126364.83">7960 6439 1158 0,'0'1'388'0,"-4"5"-381"0,1 13-6 16,-4 17-4-16,0 13 7 0,2 14 15 16,-1-3 7-1,5-1 8-15,0-4-5 0,1-10-12 16,2-2-8-16,-1-7-4 16,4-8-1-16,-2-1-4 15,-2-11-9-15,2-9-33 16,2-4-32-16</inkml:trace>
  <inkml:trace contextRef="#ctx0" brushRef="#br0" timeOffset="126765.12">8151 6545 892 0,'-31'-50'326'16,"26"49"-288"-16,11 0-7 0,5 1 0 15,6 0 10-15,6 2 13 16,6 1 5-16,0-2-4 16,6 0-27-16,1-2-12 15,-1-3-10-15,-3 1-3 16,-1-3 0-16,-4 3-3 15,-7-2 4-15,-7 1-3 0,-2 2 2 16,-2 0-1-16,-7 2-5 16,1 4 1-16,-1 8-1 15,-4 13-3-15,-1 20 9 16,-3 3-3-16,-4 8 3 16,-1-4 8-16,-2-11-5 15,3-2 2-15,0-9 0 16,2-1-7-16,5-10 2 15,0-2 3-15,3-9-31 16,2-4-70-16</inkml:trace>
  <inkml:trace contextRef="#ctx0" brushRef="#br0" timeOffset="127038.4">8707 6391 1237 0,'1'-3'427'16,"1"3"-400"-16,1 7-14 0,2 16-10 15,-2 12-4-15,-2 23 5 16,-2 9 7-16,2 2 9 16,0-2-1-16,4-15 1 15,1-8-6-15,0-5-8 16,-1-4-1-16,2-8-4 15,-5-6 3-15,-1-12-17 16,1-8-13-16,-2-9-20 16,0-3-117-16</inkml:trace>
  <inkml:trace contextRef="#ctx0" brushRef="#br0" timeOffset="127566.02">8723 6394 996 0,'2'-5'360'16,"3"-6"-322"-16,7 2-9 0,3 1 1 16,5 0 0-16,5 1 7 15,1-2 23-15,4 2-5 16,3 2-18-16,0 2-10 0,2 5-22 15,0 5-1-15,-8 1-3 16,4 6 0-16,-12 4-4 16,-9 3 2-16,-3 7 0 15,-6 1-6-15,-14 4 7 16,2 1-2-16,-10 0 1 16,-8-2 4-16,2-3-4 15,-5-3 4-15,-6-10-3 16,2 2-1-16,4-9 4 15,4 1-2-15,8-4 3 16,6-7 3-16,5 1-2 16,7-3-3-16,3 0 1 15,5-1-3-15,5 0-1 16,-1 2 1-16,3 8 0 16,5 2 3-16,2 14-1 15,3 3-1-15,0 4 4 16,-3 0 0-16,-3 0 4 15,-1-2-1-15,-3-2 3 16,3 0-2-16,-2-2-5 0,2-7 0 16,0-4-4-16,-4-3-14 15,0-9-38-15,0-2-68 16</inkml:trace>
  <inkml:trace contextRef="#ctx0" brushRef="#br0" timeOffset="127998.43">9184 6774 1116 0,'25'-90'412'16,"-25"83"-312"-16,5-2-88 16,5 2-9-16,7 1-5 15,-1-2-2-15,1 3 3 16,4 0 4-16,2 4 8 15,4 2 2-15,4 5-1 16,-7 6 0-16,-3 7-11 16,-4 8-1-16,-9 1 0 15,-3 3-3-15,-7 1 1 16,-8-6-3-16,-8 3 5 0,-5-4 0 16,-7-4 0-1,-1 0 4-15,2-2-2 0,-2 1 0 16,5-5 5-16,2-2-2 15,4-6 1-15,5-2-4 16,6-2 3-16,8 0-4 0,9-1 3 16,9-2 2-16,13-8-3 15,10 1 3-15,15-3-2 16,5-4 4-16,7 5 0 16,-5-2-1-16,-4 5 0 15,-6 1-19-15,-16 4-87 16,-8 1-248-16</inkml:trace>
  <inkml:trace contextRef="#ctx0" brushRef="#br0" timeOffset="128464.35">7134 7401 844 0,'-13'0'315'0,"-9"-1"-216"0,14 1-102 16,3 0 2-16,26 4 19 15,14-3 18-15,23 3 46 16,11-4 3-16,18-3-5 16,10-3-14-16,27-2-19 15,14 2-2-15,16 0-7 16,13 1-6-16,0 4-13 16,4-1-6-16,7 0-9 15,0 0 0-15,13-3-2 16,2 2 0-16,-9-4-2 15,0 1-1-15,-17-1-1 16,-8-3 0-16,-13 3 16 16,-18-2 4-16,-28 1 5 15,-18 6-1-15,-33 2-14 16,-11 0-5-16,-19 2-1 16,-5-2-7-16,-14-2-32 15,-5 0-24-15,-22-6-310 0</inkml:trace>
  <inkml:trace contextRef="#ctx0" brushRef="#br0" timeOffset="128914.95">6777 7683 705 0,'-1'-1'250'0,"-5"1"-237"16,11-2-13-16,16 0 5 15,10 1 19-15,21-1 68 16,14 0 31-16,22-1 17 15,12-4-18-15,24-2-41 16,12 0-26-16,25-4-7 16,5 3 0-16,17-3-7 15,0 1-2-15,16 5-14 16,5-1-4-16,2 6 3 16,6-5 5-16,-10 4 1 15,-8-1-1-15,-12-4-3 16,-3 4-10-16,-21-2-4 15,-4 3-1-15,-20 2-11 16,-15 1 7-16,-25 0-9 0,-19-2 3 16,-19-3-37-16,-13-2-37 15,-23-14-86-15</inkml:trace>
  <inkml:trace contextRef="#ctx0" brushRef="#br0" timeOffset="129666.74">7022 6761 538 0,'-72'-13'288'0,"69"12"-38"16,-1 1-194-16,1-1-22 16,3 1-27-16,0 0-2 15,0 0 10-15,-3 0 12 0,-2 1 15 16,4 0 1-16,0 0-8 15,1 0-3-15,0 0 0 16,0 0 5-16,1 0 13 16,0 0 2-16,17 0-7 15,38-1-10-15,-25 0-20 16,-1 3-5-16,-3-2-8 16,-3 1 3-16,-1 0 1 15,-5-1-6-15,-3 0 2 16,1 0-2-16,-1 1-3 15,3-2 1-15,1 0 4 16,-2 0-1-16,-4-3-6 16,-1 2-10-16,-5-1-93 15,-5 2-132-15</inkml:trace>
  <inkml:trace contextRef="#ctx0" brushRef="#br0" timeOffset="129935.55">6841 6863 738 0,'-1'2'241'0,"-1"1"-243"0,1-1 3 15,1 0 29-15,1-1 68 16,0 0 25-16,0 0 28 15,14 4-13-15,47 6-45 16,-23-11-20-16,8 0-35 16,-4 0-13-16,-1 1-15 15,-4 3-5-15,-10-1-28 16,-3-1-278-16</inkml:trace>
  <inkml:trace contextRef="#ctx0" brushRef="#br0" timeOffset="134505.56">5550 6106 1172 0,'-6'-12'411'15,"-2"-12"-381"-15,2 15 0 16,0 6-4-16,-4 14-20 15,-1 11-6-15,-3 23-2 16,-3 11 2-16,5 11 0 16,0 6 3-16,7 4 3 15,5 0-2-15,2 0 4 0,3-4-3 16,3-13-3 0,0-8-1-16,-3-17 0 0,-1-7 2 15,-4-11 2-15,0-4-2 16,-3-8-4-16,1-1 0 15,2-4-7-15,0 0-21 0,0 0-351 16</inkml:trace>
  <inkml:trace contextRef="#ctx0" brushRef="#br0" timeOffset="135047">5389 6206 1143 0,'2'-7'384'16,"2"-7"-372"-16,9 1-8 15,1 1-3-15,5 1 1 16,3-1 4-16,1 4 9 16,5 4 13-16,9-1 5 15,0 7 3-15,8 5-11 16,5 4-7-16,-4 9-8 0,-2 4-7 15,-5 3 1 1,-10 3 0-16,-9 2-6 16,-8-3 2-16,-20 2-1 0,-11-2 0 15,-22 1 5-15,-3 1-2 16,-9-4 3-16,-1-2 1 0,3-1-6 16,-1-1 1-1,6-3-1-15,5 1-2 0,2-5 3 16,1-6 2-16,9-2-3 15,8-4 4-15,11-4-3 16,8 3-5-16,10 1-4 16,4-4-6-16,10 4 1 15,3 2 10-15,2 3 3 16,0 7 3-16,0 7 3 16,2 3-5-16,-2 4 0 15,0-2 1-15,-6-1-2 16,-2-1 0-16,-6-2 5 15,-2-2-4-15,-2-1 2 16,-2 1 0-16,-1-1-7 16,2 0-12-16,2-5-95 15,-3-4-258-15</inkml:trace>
  <inkml:trace contextRef="#ctx0" brushRef="#br0" timeOffset="135279.87">5880 6605 1322 0,'4'-4'452'15,"4"-1"-415"-15,4 8-29 16,-1 8-6-16,1 16 0 16,-1 9-2-16,-8 15 7 15,-3 1-2-15,-3 5-1 16,-3 0 2-16,5-2-3 15,1 0 2-15,8-8-4 16,-1-10 3-16,6-11-56 16,0-5-37-16</inkml:trace>
  <inkml:trace contextRef="#ctx0" brushRef="#br0" timeOffset="177846.66">3035 8611 802 0,'-4'-7'352'0,"-6"-11"-182"15,2 5-29-15,3 4-50 16,-1 3-14-16,3 5-16 15,2 2-10-15,-4 13-21 16,1 8-5-16,-1 24-4 16,-1 13 4-16,6 16 8 15,0 5-4-15,6-5-13 16,1-8-5-16,0-12-10 16,2-4 3-16,-2-13-2 15,-3-5-3-15,-2-14-2 0,-2-6 0 16,-4-13-2-16,0-6 0 15,-6-12 1-15,0-8-6 16,4-4 4-16,-3-4 0 0,8 1 0 16,4 3 3-16,6 6-3 15,6 4 2-15,8 11-1 16,3 2 2-16,3 9 0 16,1 8 3-16,-1 10 0 15,-1 5-1-15,-9 7 3 16,-1 1-4-16,-11-1 2 15,-4-4 4-15,-6-1 2 16,-5 1 7-16,-11-5 4 16,-4-1 1-16,-10-3-7 15,-3-6 0-15,-5-6-9 16,1-5-2-16,-5-9-21 16,5-9-20-16,4-11-86 15,-2-7-318-15</inkml:trace>
  <inkml:trace contextRef="#ctx0" brushRef="#br0" timeOffset="178464.1">3137 8252 664 0,'-6'-7'232'16,"1"-2"-185"-16,-13-15 4 16,-12 4 26-16,-5 9 17 0,-13 15 17 15,-1 10 0-15,-4 12-16 16,0 4-25-16,8 14-44 16,2 8-11-16,3 4-9 15,0 3 0-15,5 3 6 16,-4-1-1-16,9 9 6 15,0 6 6-15,3 4-6 16,8-1 4-16,7-8-8 16,8-3-7-16,12-5 0 15,5 1-1-15,12-3-2 16,2-1 4-16,8-8-4 16,4-2 0-16,11-7-1 15,4-6-2-15,11-8 4 16,6-6-5-16,8-8 2 0,-1-6 3 15,-5-5-5-15,-6-5 4 16,-10-10-3-16,-2-2 3 16,0-12 20-16,0-4 0 15,1-8 19-15,-3-7 6 0,-10-14-3 16,-1-8 12-16,-14-10-1 16,-3-3-3-16,-12-3-10 15,-9-1-13-15,-9-7-12 16,-3 0-11-16,-11 12-5 15,-5 6-3-15,-13 15-2 16,-17 9 7-16,-16 3 2 16,-9 0 0-16,-7 10-5 15,3 5-1-15,-5 14-35 16,-1 11-32-16,-3 12-68 16,0 5-57-16</inkml:trace>
  <inkml:trace contextRef="#ctx0" brushRef="#br0" timeOffset="179379.8">4402 8736 1084 0,'-30'-68'364'15,"38"79"-347"-15,1 5-21 0,-3 15 5 16,-2 13 18-16,0 16 24 16,-2 6 15-16,3 2-2 15,0 0-13-15,-3-5-26 16,-1 1-11-16,-1-12-4 16,1-10 1-16,-1-15 1 15,-3-9-4-15,-3-12-10 16,2-2-14-16,-3-16-96 15,3-9-253-15</inkml:trace>
  <inkml:trace contextRef="#ctx0" brushRef="#br0" timeOffset="179939.06">4327 8693 722 0,'-4'-3'261'0,"-6"-6"-166"0,12 3-26 16,1-2 22-16,2-1 9 0,10 3-22 16,-1-3-2-16,16 4-7 15,7-1-9-15,8-2-25 16,3 1-6-16,4 4-20 15,-2 0-5-15,-3 6-2 16,-6 0 2-16,-8 3-4 16,-2 2 1-16,-3 2-4 15,3 1 3-15,-1 2 0 16,-7-1-3-16,-11 2 3 16,-9 4-5-16,-17 1 1 15,-10 9-6-15,-13 4-10 16,-10-1 3-16,-1 0-2 15,2-3 4-15,-1-5 10 16,6-1 0-16,4-3 5 16,3-5-3-16,10-5-6 15,5-6-3-15,11-3-6 16,7-2 3-16,7-2 11 16,7 0-2-16,4 4 6 15,7 5 6-15,8 9 8 16,2 5 6-16,3 8 5 0,-4 3-3 15,-1 3-3-15,3 5 1 16,-2-3-2-16,0-2-5 16,-3-4-5-16,-8-6-3 0,-8-5-4 15,-4-6 0-15,-10-10-33 16,1 1-35-16</inkml:trace>
  <inkml:trace contextRef="#ctx0" brushRef="#br0" timeOffset="180497.34">5517 8666 462 0,'5'-5'194'0,"7"-6"-63"16,-5 2 20-16,-3 3 40 0,-3 2-11 15,-8 0-67-15,-2-2-28 16,-7 1-52-16,-3-1-17 16,-3 6-10-16,-3 2 2 0,-6 6-6 15,-2 5 3-15,-6 4 0 16,0 5-4-16,5 6 8 15,0 3 2-15,7 7 5 16,5-4 3-16,10-2-5 16,4-2-6-16,10-7-2 15,9-2-4-15,9-7 0 16,13-3-1-16,17-4-1 16,3-2 3-16,3-4-3 15,2 4 5-15,-8 4-5 16,-3 3-1-16,-3 6 1 15,-11 2-1-15,-9 2 1 16,-6 3-2-16,-12 1 1 16,-7 2-1-16,-16-2 10 15,-7-1 7-15,-12-3 17 16,-3-3 10-16,-7-1 9 16,-4-5 2-16,0-5-13 15,1-2-7-15,3-8-22 16,4-3-15-16,13-8-39 15,7-4-29-15,13-3-169 0</inkml:trace>
  <inkml:trace contextRef="#ctx0" brushRef="#br0" timeOffset="180867.42">6007 8541 1170 0,'0'6'411'0,"-1"9"-359"16,1 10-5-16,0 14-19 15,0 7 0-15,2 14 5 16,2 4 8-16,-2 6 7 16,2-1 3-16,0-7-18 15,-1-9-9-15,3-8-14 16,-1-3-2-16,-1-14-8 0,-1-2 2 16,-1-13-4-16,-2-6-13 15,0-7-25-15,-3-7-33 16,-3-14-92-16</inkml:trace>
  <inkml:trace contextRef="#ctx0" brushRef="#br0" timeOffset="181513.2">5890 8650 1113 0,'0'-6'372'0,"4"-2"-370"16,4-1-3-16,6-3-2 16,0 1 0-16,9 0 23 15,2 0 20-15,10 0 21 16,6 1 2-16,3 3-14 16,6 2-19-16,2 6-24 15,-1 2 2-15,-4 4-8 16,-7 4 1-16,-2 1 0 0,-10 3-4 15,-6 4-3-15,-7 2 2 16,-16 0-8-16,1 4 5 16,-14-4 2-16,-3 1-1 15,-12-1 6-15,-8-1-2 16,-9 0 2-16,-2-2 2 0,2 1-2 16,1-3 3-16,11 1-2 15,1-3-2-15,6-5 1 16,7 2 1-16,6-8-3 15,6-1 5-15,8 2 1 16,0-4-5-16,7-3 5 16,5 1-4-16,7-9 0 15,8 2 9-15,5 2 4 16,2 0 6-16,7 7 0 16,2 0-7-16,2 2-6 15,2 4-5-15,-7 1-1 16,-2 7 0-16,-5 1-1 15,-3 5 1-15,-8 7-2 16,-4 1 2-16,-12 1 0 16,-6-2 0-16,-13 1 4 15,-6-3 9-15,-11 1 13 16,-6-1 10-16,-14-6 19 0,-6-6-2 16,-3 0 6-16,-1-3-4 15,13-3-12-15,3-6-7 16,5-5-15-16,7-5-3 15,2-8-51-15,7 0-49 0</inkml:trace>
  <inkml:trace contextRef="#ctx0" brushRef="#br0" timeOffset="185246.47">8260 8448 1085 0,'4'-18'378'0,"4"-13"-336"15,-4 11-9-15,-1 4 19 16,-3 11 7-16,0 6-3 0,-3 22-7 15,2 16-18-15,1 21-11 16,1 12 6-16,4 14 0 16,1 0-1-16,4 0-6 15,0-6-6-15,-2-18-11 16,1-8 3-16,-5-16-5 16,-3-6-6-16,-1-15-16 15,-3-6-22-15,-3-16-43 16,2-6-35-16</inkml:trace>
  <inkml:trace contextRef="#ctx0" brushRef="#br0" timeOffset="185697.09">8136 8493 925 0,'0'-11'358'0,"-10"-6"-256"15,18-3-45 1,5 0 1-16,12-5-5 0,18 1 14 16,10 0 10-16,5 4-4 15,-2 15-26-15,-2 8-23 16,-9 19-23-16,0 6-1 0,-4 13 0 16,-6 3-4-16,-8 2 3 15,-8-2-1-15,-18-1-4 16,-3-3 1-16,-18-5-1 15,-5 1-2-15,-4-4 0 16,-7-5 3-16,1-3 1 16,2-4 0-16,1-10 1 15,7-4-2-15,5-7-10 16,3-7 5-16,7 2-6 16,4-3 4-16,4 4 8 15,9 8-2 1,-4-1 8-16,1-1 4 0,20 22 1 15,2 11 4-15,8 13 0 16,-8-5-2-16,-1-4 1 16,-1-3-5-16,-5-8-1 15,-3-2-4-15,-6-11 0 0,-1-10 2 32,-1-1-25-32,10-3-25 0,2-17-368 0</inkml:trace>
  <inkml:trace contextRef="#ctx0" brushRef="#br0" timeOffset="186213.92">8837 8739 888 0,'25'-72'401'0,"-25"59"-122"16,7 3-260-16,11 1-18 15,5-2 1-15,6 4 16 16,-2-1 1-16,1 8 2 16,-2 6 0-16,-5 6-19 15,-2 5 2-15,-5 8-7 16,-5 6 2-16,-11 4 2 16,-7 0-5-16,-11-4 5 15,-4-6-2-15,-5-3 1 16,0-5 2-16,0-5-1 15,-2-3 2-15,5-9-4 16,3 0 1-16,6-8-4 0,2 1 1 16,15-4-3-16,5-2 4 15,13 1-2-15,11 0 1 16,7 5 0-16,4 6 3 16,4 11 3-16,-1 5-1 15,-3 10 3-15,-2 2-5 16,-10 1 0-16,-6 2 1 0,-14-3 1 15,-9 1 9-15,-16-3 8 16,-7-1 10-16,-10-2 5 16,0-4-5-16,-4-6-2 15,-2-5-7-15,3-9-6 16,1-5-6-16,4-5-40 16,8-2-28-16</inkml:trace>
  <inkml:trace contextRef="#ctx0" brushRef="#br0" timeOffset="186462.95">9571 9089 1000 0,'-1'18'363'0,"-10"12"-299"0,-8 11-9 15,-7 7-3-15,-8 2-27 16,0-2-13-16,-6-6-12 16,1-9 0-16,2-13-48 15</inkml:trace>
  <inkml:trace contextRef="#ctx0" brushRef="#br0" timeOffset="188882.19">10791 8253 893 0,'-5'-23'390'16,"-4"-21"-141"-16,5 13-184 15,3 10-10-15,2 12-14 16,-1 6-25-16,2 15-4 16,-1 10-1-16,2 22 6 15,5 13 12-15,3 17 4 16,2 5-7-16,1-5-9 16,3-5-9-16,-2-16-4 15,-4-8-2-15,-2-12-2 16,-3-9 3-16,-2-9-3 15,-2-4 0-15,-4-12 6 0,1-2 1 16,-4-14 5-16,2-6 1 16,-3-13-3-16,-4-8 2 15,-1-14 3-15,0-4 1 0,3-17 5 16,5-4-8-16,5 6-9 16,6 7 1-16,8 19-9 15,8 8 2-15,14 12 6 16,5 9-5-16,2 14 3 15,2 8-3-15,-6 16-3 16,-6 8 0-16,-8 12-3 16,-11 4-3-16,-16 12-8 15,-6 4-4-15,-19 4 0 16,-9 2 5-16,-6-13 5 16,0-9 5-16,0-13 5 15,4-10-1-15,0-10-7 16,4-7-2-16,7-7-12 15,4-5-2-15,11-2 9 16,2 0 2-16,9 5 11 16,5 3-3-16,10 11 3 15,7 7 6-15,6 16 2 16,5 9 8-16,3 12 5 0,0 2-2 16,-2 2-3-16,-5-3-5 15,-5-7-6-15,-3-6-4 16,-6-12-20-16,-3-7-17 15,2-13-119-15,2-8-269 0</inkml:trace>
  <inkml:trace contextRef="#ctx0" brushRef="#br0" timeOffset="189329.31">11348 8536 1244 0,'0'-2'432'0,"4"-6"-404"16,5-2-10-16,9 0-9 16,0-1-4-16,-5 8-3 15,-2 3 5-15,-2 8-7 16,-4 6-1-16,-5 7 1 16,4 4-5-16,-11 3 5 15,0 0 2-15,-1-2-2 16,-4-3 4-16,-2-4 0 15,0-4-2-15,5-7 2 16,2-2-1-16,7-4-2 0,2-4 2 16,7-3-2-16,6-5-3 15,9 0 1-15,4 1-4 0,5 9 3 16,-2 6-1-16,-2 11 1 16,-3 7-2-1,-14 7 0-15,-7 4 5 0,-17-1 3 16,-14 0 4-16,-16-7 13 15,0-3 11-15,-8-9 11 16,6-7 4-16,-1-8-1 16,1-5-10-16,8-8-12 15,5-3-4-15,14-7-20 16,5 0-20-16,12-4-66 16,4-1-96-16</inkml:trace>
  <inkml:trace contextRef="#ctx0" brushRef="#br0" timeOffset="189567.75">12138 8933 1437 0,'-1'11'483'0,"-3"17"-464"16,-4 4-28-16,-5 10 9 16,-4 1 0-16,-3 3 0 15,2 1-1-15,-2-5-48 16,-1-8-59-16</inkml:trace>
  <inkml:trace contextRef="#ctx1" brushRef="#br0" timeOffset="173977.31">16712 11977 0,'0'0'15,"0"0"1,0 0 0,0 0-1,0 0 1,0 0 0,0 0-16,0 0 15</inkml:trace>
  <inkml:trace contextRef="#ctx0" brushRef="#br0" timeOffset="193529.45">13479 8109 498 0,'-47'-46'327'15,"31"13"0"-15,-3-1-178 16,7 3-19-16,6 11-26 16,-3-1-2-16,9 20-32 15,-1 9-17-15,-1 27-33 16,5 18-7-16,4 19 12 16,-1 5 0-16,3 7-3 15,1 0-2-15,-4-5-15 16,1-3-2-16,2-15-2 15,-5-9 0-15,4-13-1 16,-2-7 0-16,-4-14 5 16,3-6-3-16,-6-12 13 15,1-6 5-15,-3-15-3 16,-3-5 2-16,2-15-12 16,-6-5-7-16,0-11 1 0,2-10-1 15,-3-11-2-15,5 1 2 0,7 7 0 16,0 11 1-1,11 18-2-15,4 6-5 0,0 12 2 16,11 7-1-16,0 8 4 16,-4 3 0-16,1 14-1 15,-3 5-4-15,-8 10-5 16,-2 5 2-16,-10 4 1 16,-8 3 0-16,-11 3 3 15,-7 0-3-15,-10 2-3 16,-3-5 1-16,-1-8 2 15,4-5 0-15,7-11-3 16,5-3 0-16,8-9-6 16,-1-5-1-16,7-5 1 15,3-1-1-15,5 3 3 16,3 2 3-16,9 7 4 16,4 7 0-16,13 17 4 15,-5 4 2-15,6 11 3 16,0 0 4-16,-6-4 0 15,6-2-2-15,-2-3 2 16,-4-3-1-16,-3-7-12 0,1-6-37 16,2-14-268-16</inkml:trace>
  <inkml:trace contextRef="#ctx0" brushRef="#br0" timeOffset="194014.84">13801 8381 1767 0,'3'-2'16'15,"-3"-1"-12"-15,8-4 8 16,0-1-6-16,6-4-7 16,9 4 2-16,-1 3 3 15,4 9 0-15,-2 13 0 16,-6 4-6-16,-8 11 0 15,-7 0 2-15,-8 4 0 16,-3-1 1-16,-12-3 0 16,3-5-2-16,-1-10 3 15,-1-1-1-15,11-6 1 16,0-6 0-16,7-3 0 16,3-5-2-16,5-8-3 0,4-3-2 15,10-1-3-15,5 2 1 16,3 5 5-16,4 0 0 15,-1 10-1-15,-1 5 1 16,-7 9 0-16,-3 8-1 0,-12 5 2 16,-4-1 1-16,-12 2 3 15,-7-1 6-15,-10 0 7 16,-5-1 0-16,-6-6 0 16,-6-1-1-16,-7-9 1 15,3-7-1-15,0-9-3 16,4-8-4-16,10-8-24 15,-1-1-25-15,11-3-130 16</inkml:trace>
  <inkml:trace contextRef="#ctx0" brushRef="#br0" timeOffset="194231.28">14258 8761 1294 0,'2'9'438'0,"-6"13"-417"16,-2 3-24-16,-6 15 3 16,-7-3 0-16,-3-4-2 15,-2 2 2-15,-2-11-11 16,2-5-25-16</inkml:trace>
  <inkml:trace contextRef="#ctx0" brushRef="#br0" timeOffset="194846.89">14717 7873 898 0,'-36'-75'410'16,"34"67"-149"-16,4 5-198 16,-2 2-14-16,3 4-34 15,-3-2-11-15,1 7-4 16,1 21 3-16,8 64 6 15,-5-28 5-15,-1 3-5 16,-1-7-3-16,-3-4 1 16,-1-3-2-16,0-8 2 15,-2 0 0-15,-1-10 0 16,2-4 3-16,-3-9-2 16,0-8 2-16,3-6-5 15,0-5-3-15,5-4 4 16,9-1-5-16,7-11 3 15,4-3 0-15,16-5-4 16,0-2 0-16,7 7 0 16,1-1-2-16,-13 8 3 15,-3 3 0-15,-10 3-6 0,-1 2-9 16,-6 0-27-16,-2 2-20 16,-2-2-93-16,-4-4-121 15</inkml:trace>
  <inkml:trace contextRef="#ctx0" brushRef="#br0" timeOffset="195363.47">15471 7823 941 0,'8'-9'311'0,"4"-5"-295"16,-2-1 6-16,-7 2 30 16,-3 0 9-16,-3 3 5 15,-5-1 4-15,-2 3-23 16,-3 4-11-16,0 2-14 16,-2 4-13-16,-5 4-8 15,-4 4-1-15,-6 12 4 0,-3 5 3 16,8 9 3-16,0 3 1 15,9 0-3-15,6-5-1 16,5-4-3-16,4-5-1 16,9-7-2-16,2 0 0 15,5-3 1-15,7-2 0 0,3-3 5 16,4-3-5-16,2-2 4 16,2 1 2-16,1 0-7 15,-1 4 2-15,-3 2-3 16,-6 7-2-16,-8 1 2 15,-5 5 1-15,-11 5 0 16,-4-3-1-16,-13 3 6 16,-1-6 3-16,-5-6 12 15,-3-1 5-15,2-8-5 16,-1-4-1-16,2-5-10 16,2-6 0-16,-1-5-14 15,1-1-17-15,3-8-62 16,3-1-152-16</inkml:trace>
  <inkml:trace contextRef="#ctx0" brushRef="#br0" timeOffset="197012.78">15927 7780 745 0,'-2'-6'357'0,"-1"-4"-101"16,0 2-131-16,1 4-69 16,1 2-20-16,1 7-33 15,0-4 0-15,-1 15 7 16,-8 51 9-16,0-11 14 15,-1 3-2-15,0 5-6 16,-1-6-5-16,4-12-10 16,0-2-6-16,1-15-2 15,3 1 2-15,6-12-2 16,1-3 4-16,10-8 7 16,5-4 1-16,7-5 2 15,6-3-2-15,1-6-3 16,4 2-6-16,-3-3-5 15,-4 3-11-15,-1 3-27 16,-5-3-20-16,-1 5-115 16</inkml:trace>
  <inkml:trace contextRef="#ctx0" brushRef="#br0" timeOffset="198913.09">16958 7225 1275 0,'0'0'431'0,"4"6"-422"16,3 11-4-16,1 26-5 16,-1 17 1-16,-2 30 7 15,-1 5 4-15,-1 8 3 16,2-3-5-16,0-9-4 15,1-4-1-15,1-16-7 16,-1-8-11-16,-4-22-51 16,-1-9-100-16,-3-18-194 15</inkml:trace>
  <inkml:trace contextRef="#ctx0" brushRef="#br0" timeOffset="199145.65">17169 7320 1012 0,'0'2'413'0,"2"4"-184"16,8 29-220-16,-4 18-3 16,3 27 5-16,-3 9 1 15,-1 9-3-15,3 3 2 0,0-5-6 16,2-3-1-1,-3-19-11-15,4-11-18 0,-1-22-90 16,-5-9-184-16</inkml:trace>
  <inkml:trace contextRef="#ctx0" brushRef="#br0" timeOffset="199429.15">16718 7712 878 0,'2'-4'298'0,"12"-4"-280"15,12 0 6-15,20-2 38 16,11 2 24-16,13-2 31 15,6 4 3-15,13 2-25 16,-1 0-25-16,-3 0-37 0,-10 3-10 16,-20-1-39-16,-6 2-26 15,-18 2-91-15,-4-2-143 0</inkml:trace>
  <inkml:trace contextRef="#ctx0" brushRef="#br0" timeOffset="199679.03">16668 7932 825 0,'1'0'306'15,"0"-2"-220"-15,18-1-14 16,8-2 21-16,19-9 31 15,10 0-1-15,10-1-20 16,5 1-21-16,-1 3-42 16,5 2-8-16,2 1-49 15,-3-2-30-15,-5 1-162 0</inkml:trace>
  <inkml:trace contextRef="#ctx0" brushRef="#br0" timeOffset="200246.23">17947 7421 1008 0,'13'-78'358'0,"-3"69"-320"16,6 0-8-16,14 1-14 16,4 0 6-16,5 5 16 15,5 1 16-15,-3 1 5 16,1 1-7-16,-6 6-22 16,-3 3-12-16,-10 9-10 15,-3 5-7-15,-15 7 0 16,-7 3-1-16,-13 6-1 15,-6 0 2-15,-9-5 0 16,-3-3-2-16,2-10 1 0,-5-4 0 16,6-9 0-16,6-4 4 15,5-3 0-15,11-1-1 16,5 0 1-16,3 0-1 16,9-1 0-16,-5-3-4 0,10 0 0 15,3 2-1-15,6 2 2 16,3 1 0-16,6 7 6 15,0 1-4-15,0 9 4 16,1 7 1-16,-8 5-6 16,-7 5 3-16,-12 0-2 15,-7 1-2-15,-24-4 2 16,-12-4-1-16,-13-6 4 16,-9-10-1-16,-1-8 3 15,3-7-2-15,3-8-2 16,6-1 4-16,4-6-11 15,1-3-23-15</inkml:trace>
  <inkml:trace contextRef="#ctx0" brushRef="#br0" timeOffset="-210117.22">5596 10381 1041 0,'0'-5'402'0,"2"-2"-287"0,0-2-9 16,-2 4-8-16,2 1-5 15,-2 3-4-15,0 1-9 16,0 1-38-16,0 0-12 15,1 16-29-15,1 49 0 16,-2-10 2-16,3 7 0 16,0 5 4-16,0-5-5 0,0-8 0 15,-3-6-2-15,-2-7 3 16,-2-5 0-16,0-9-1 16,1-1 3-16,-3-14-11 15,4-3-7-15,-1-10-38 16,1-7-23-16,1-8-55 15,-3-12-68-15</inkml:trace>
  <inkml:trace contextRef="#ctx0" brushRef="#br0" timeOffset="-209551.14">5579 10482 889 0,'-20'-83'330'0,"17"79"-237"16,1-2-42-16,1 4 15 15,1 2 20-15,0 0-7 16,0 0-5-16,1 0-9 16,1 0-31-16,0-2-7 0,9-7-10 15,36-29-5 1,-22 28-1-16,5 1-5 0,6 4-4 15,4 3-2 1,0 4 0-16,-2 4 2 0,-9 5 0 16,-2 3-2-16,-9 0 2 15,-1 1-2-15,-4 4-1 16,-3-2 1-16,-9 5-4 16,-4 1 4-16,-16 2-5 15,-7 3 1-15,-10 2-3 16,-8 0-8-16,1-3 2 15,1 0-2-15,5-10 6 16,4-4 0-16,8-2-4 16,3-6-2-16,9-1 3 15,6-1 2-15,7-3 2 16,2 0 4-16,9-3 0 16,2 2-1-16,9 1 8 15,6 4-3-15,7 10 1 16,-3 3 3-16,1 10 0 0,-7-2 3 15,-2 3-6-15,2-2 4 16,-11 0-5-16,0-2 0 16,-10-3 2-16,0 0 0 15,-3-9-2-15,-2-3 5 0,1-5-13 16,-1-3-17-16,0-7-168 16</inkml:trace>
  <inkml:trace contextRef="#ctx0" brushRef="#br0" timeOffset="-208984.67">5946 10777 1188 0,'30'-69'404'0,"-25"60"-386"16,6 4-10-16,3-5-1 15,1 2 8-15,1 4 10 16,4 0 11-16,-2 1 1 16,1 3-8-16,2 3-13 0,0 0-8 15,-5 6-6-15,2 3 0 16,-3 1-2-16,-6 2 1 16,-3 4-1-16,-7-4 1 15,-8 3 1-15,-9-2 1 0,-6 1 0 16,-5 1-2-1,-3-3-1-15,4 0 2 0,4-7-3 16,6 0-4-16,7-6-3 16,4-2-5-16,7-1-4 15,5-3 2-15,6-4 5 16,6 0-1-16,6 2 11 16,0-1-2-16,5 7 2 15,0 2 3-15,2 7 0 16,-2 1 6-16,-6 9-5 15,-4 1 0-15,-12 3 0 16,1 5-1-16,-9-2 4 16,-7 0 7-16,-11 1 13 15,-6-4 3-15,-6-5 19 16,-7-2 4-16,2-5 0 16,-3-3 6-16,6-7-2 15,3 2-3-15,7-3-6 16,2-2-5-16,4 0-21 0,5-1-7 15,3-2-40-15,1-2-47 16,3-4-245-16</inkml:trace>
  <inkml:trace contextRef="#ctx0" brushRef="#br0" timeOffset="-207377.72">6922 10593 751 0,'-1'-1'315'0,"-6"1"-134"15,7 0-132-15,0 1-20 16,1 0 22-16,1 0 19 15,-1 0 11-15,10 4 19 16,36 10-13-16,-25-8-29 16,3-3-14-16,-2 1-28 15,3 4-8-15,-5-5-3 16,-5-1-4-16,-4-3-1 16,-2 1 2-16,-1-2-2 0,0-1 0 15,-2-2 0-15,-4 2-1 16,-3 0-35-16,-3 1-27 15</inkml:trace>
  <inkml:trace contextRef="#ctx0" brushRef="#br0" timeOffset="-207144.23">6900 10767 1169 0,'0'1'391'0,"2"1"-379"16,2 2-3-16,-3-3 22 16,0 0 12-16,16 0 20 15,37 1 3-15,-26-1-24 16,2 3-13-16,-6 0-24 16,6-1-4-16,-10 1-3 15,3-3-17-15,-1-2-90 16,-3-4-176-16</inkml:trace>
  <inkml:trace contextRef="#ctx0" brushRef="#br0" timeOffset="-206125.38">10767 9207 746 0,'-8'-2'316'0,"-4"0"-124"15,6 0-159-15,6 2-2 16,8 5 1-16,6-1 16 16,17 0 26-16,10 0 18 15,22-3 7-15,8-1-16 16,13 0-24-16,6 1-7 0,3 2-19 15,-4 1-12 1,-5 1-8-16,-8 1-5 0,-17-6-6 16,-5 2 2-16,-19 0-4 15,-6-2-3-15,-9 5 3 16,-7-2 2-16,-5-1-2 16,-3-2 6-16,-3-1-6 15,1-1 0-15,-3 2-11 16,0 0-24-16,0 0-85 15,-11-7-101-15</inkml:trace>
  <inkml:trace contextRef="#ctx0" brushRef="#br0" timeOffset="-205851.78">10685 9383 1042 0,'0'3'375'16,"4"3"-305"-16,8-1-57 16,21 4 47-16,10-1 24 15,31 1 37-15,8-1 8 0,10-2-42 16,0-1-19-16,-10 2-32 16,-2-1-15-16,-11 3-15 15,-1-1-2-15,-13 0-4 16,-6-5 4-16,-9-3-20 15,-5-1-22-15,-4-4-62 16,3-2-74-16</inkml:trace>
  <inkml:trace contextRef="#ctx0" brushRef="#br0" timeOffset="-204817.84">12351 10650 1106 0,'-6'-1'379'16,"-6"-1"-341"-16,7 2-3 0,3 2-1 16,1 1 0-16,2-2-9 15,1 0 1-15,21 5 16 16,39 6 4-16,-23-8 4 16,6 2-1-16,3-4-18 15,0 0-1-15,-5 0-17 16,-1-2-5-16,-9-1-5 15,-1 0-3-15,-7-2 4 16,-3 0-4-16,-4 1 2 16,-5 2-1-16,-8 0-29 15,-1 2-30-15,-3 0-134 16</inkml:trace>
  <inkml:trace contextRef="#ctx0" brushRef="#br0" timeOffset="-204514.89">13218 10173 1183 0,'-2'-8'416'16,"-3"-5"-347"-16,3 2 9 0,4 11 2 15,0 8-14-15,2 13-39 16,1 18-14-16,4 17 2 15,2 6 0-15,-2 14-6 16,-4-2 4-16,-1 0 0 16,-4-2-5-16,0-20 4 15,0-7-4-15,0-15-8 16,-1-8 6-16,-4-9-6 16,3-6-2-16,0-11-38 15,-2-8-49-15,4-14-404 16</inkml:trace>
  <inkml:trace contextRef="#ctx0" brushRef="#br0" timeOffset="-204025.65">13176 10262 1019 0,'-5'-3'361'16,"-4"-5"-307"-16,2 0 0 15,12 0 9-15,5-3-7 16,14-1-7-16,7 3 10 16,21-2 17-16,9 4 7 0,4 4-22 15,4 3-10-15,-17 8-32 16,-6 5-13-16,-12 8-3 16,-11 3-3-16,-12 7 4 15,-10 1-5-15,-12 0 3 16,-9 0 1-16,-13-1-6 15,-8-1 6-15,-9-7-1 16,-2 2-3-16,1-9 4 16,3-1-4-16,10-4-2 15,7-6 0-15,14-5 1 16,6-3-4-16,11-1-3 16,3 1 1-16,8 1-1 15,3-3 6-15,8 7 0 16,4 5 5-16,9 9-2 15,4 11 0-15,3 6 5 16,1 3-6-16,-8-2 6 0,-6-4-2 16,-7-3-2-16,-3-7 1 15,-7-3-1-15,-6-5 0 16,-4-3-1-16,-1-4 4 16,-1-4-6-16,0-1 2 15,0 0-68-15,0 0-35 16</inkml:trace>
  <inkml:trace contextRef="#ctx0" brushRef="#br0" timeOffset="-203499.23">13751 10510 1227 0,'2'-1'426'0,"-1"-5"-380"15,6 1-8-15,4-1 13 16,4 0-8-16,10 1-15 16,2 2 3-16,5 3-8 15,1 2-1-15,-4 4-1 16,-1 1-8-16,-8 5-4 16,-5 4-4-16,-5 6-2 0,-7-1-3 15,-6 4 2-15,-3-2 0 16,-9 2-2-1,-8-3 6-15,1-4-5 0,-4-2 5 16,2-11-4-16,4 0 2 16,6-5 3-16,10 0 2 15,4-3 2-15,3 3-5 16,-2 0-6-16,0 0 2 0,17-3 1 16,38-8 0-16,-29 12-1 15,-2 6 3-15,-1 6-5 16,-1 4 2-16,-5 8 5 15,-2-2-7-15,-6-3 3 16,-6 3 1-16,-7-5 6 16,-7 2 11-16,-11 0 21 15,-4-3 5-15,-8 0-1 16,-4-4-2-16,2-7-12 16,-2-4 2-16,10-7-11 15,4-5-8-15,2-7-28 16,8-3-46-16,-8-3 411 15</inkml:trace>
  <inkml:trace contextRef="#ctx0" brushRef="#br0" timeOffset="-199734.57">9890 10115 1288 0,'-2'-5'478'0,"-2"0"-389"16,3 7-20-16,2 19-38 16,3 14-20-16,2 18 0 15,-1 8 2-15,3 5 3 0,-2 3 1 16,0 3-10-16,1-8 1 16,-2-6-7-16,-3-11-1 15,-2-17 0-15,-1-2-4 16,0-15-5-16,0-5-14 0,0-9-35 15,1-12-35-15</inkml:trace>
  <inkml:trace contextRef="#ctx0" brushRef="#br0" timeOffset="-199282.69">9875 10269 1151 0,'-11'-5'448'15,"-6"-4"-334"-15,9 3-38 16,5 2-6-16,5 0-31 16,4-5-12-16,15 0-11 15,4 1 0-15,17 1-1 16,7 7 1-16,3 4 1 16,1 4-4-16,-9 7-4 15,-3 0-5-15,-12 9-4 0,-4 3-1 16,-11 3-4-1,-8 2 0-15,-17 0 1 0,-7 1-2 16,-19-4-3-16,-9 0-3 16,-7-6-8-16,-2-5 3 15,7-6 9-15,6-5 2 16,14-9 4-16,4-5-8 16,13-3-9-16,7 2-3 0,9-2-2 15,8 3 6-15,10 4 5 16,2 3 4-16,9 11 7 15,5 7 1-15,6 12 6 16,4 5 2-16,-8 1 10 16,-4-1 2-16,-14-7-4 15,-5-4-2-15,-10-7-7 16,-5-5-2-16,-2-6-31 16,-2-3-30-16</inkml:trace>
  <inkml:trace contextRef="#ctx0" brushRef="#br0" timeOffset="-198850.25">10372 10496 1858 0,'6'-6'30'0,"7"0"-1"0,11-5 20 16,5 2-19-16,4 3-13 15,2 7-6-15,-7 6 1 16,1 11-11-16,-7 3-1 16,-15 8-1-16,-3 4-5 0,-19 0 6 15,-5-4-2-15,-10-3 1 16,-4-5-1-16,1-6 2 16,-1-3 0-16,4-7-2 15,2-2 0-15,10-4 0 16,6-1-4-16,10-3-11 15,6 2-1-15,8 0-1 16,10-1 6-16,8 4 12 16,3 0 1-16,8 7 0 15,0 8 10-15,-4 2 10 16,-2 5 2-16,-19 1 3 16,-9-1-9-16,-19 1 7 15,-11 1-1-15,-13-1 1 16,-10-2-4-16,-4-8-9 15,-2-8-5-15,-6-11-58 0,3-10-33 16</inkml:trace>
  <inkml:trace contextRef="#ctx0" brushRef="#br0" timeOffset="-197550.88">8986 10140 806 0,'-13'-2'367'15,"-10"0"-86"-15,7-1-236 16,6 1 7-16,6-2-5 15,4 0-9-15,2 1-12 16,0 3-5-16,-1 0-16 16,0 0 1-16,21 0-2 15,30 9-2-15,-24 8 6 16,4 12-5-16,-6 4 1 16,-2 6 3-16,2 5-2 15,-9 0 2-15,-12 3-2 16,-5-3 1-16,-26 0-4 15,-11-3-1-15,-9-5 2 16,-3-4-2-16,-3-11-1 16,0-6 1-16,7-15-3 15,1-1-2-15,3-18-6 16,1-4-4-16,9-5-2 0,3-4-1 16,18 8 5-16,8 3-1 15,12 11 2-15,3 5 5 16,19 12-1-16,5 7 15 15,14 12 29-15,6 6 11 16,2 3 16-16,-2 1-7 16,-6-6-23-16,-5-1-19 0,-14-9-9 15,-2-2-5-15,-10-9-32 16,-3-6-22-16</inkml:trace>
  <inkml:trace contextRef="#ctx0" brushRef="#br0" timeOffset="-196516.57">9315 9620 571 0,'-82'-77'256'16,"70"77"-121"-16,4 0-33 15,-4 0 4-15,4 1-8 16,-1-1-5-16,-1 3-9 15,3 0-18-15,1-1-22 16,2 0-10-16,5-1-22 16,0 0-1-16,0-1 0 15,1 0 8-15,26-4 20 16,36-7 9-16,-25 6 3 16,-3 3-12-16,-4 1-17 15,-6 1-8-15,-10 6-14 16,-1 2 5-16,-11 4-5 15,-4 3 0-15,-9-2 2 16,-5 0-2-16,-6 1 2 16,0-2 3-16,-3 0-5 0,-2-2 0 15,2 0 1-15,-1-2-2 16,7-5 4-16,6 0 0 16,7-4-4-16,4 0 0 15,6 3-5-15,-5-1 4 16,0 0 1-16,10 3 0 0,41 17 1 15,-27-8 1-15,-7 2-2 16,-3 1 1-16,-8 0 3 16,-5-1 0-16,-6 0 7 15,-10-4 2-15,-14 5 6 16,-6-2 5-16,-8-1 13 16,-5-1-2-16,9-8-6 15,7-4-4-15,6-5-37 16,17-4-35-16</inkml:trace>
  <inkml:trace contextRef="#ctx0" brushRef="#br0" timeOffset="-195785.33">6924 12101 1176 0,'3'-1'421'0,"2"-2"-327"16,10 2-94-16,5 0-1 15,5 0 4-15,5 1-3 16,7 0-1-16,-1 2 4 16,-1-2-9-16,-6 1-22 0,-12-1-177 15</inkml:trace>
  <inkml:trace contextRef="#ctx0" brushRef="#br0" timeOffset="-195605.22">6981 12322 1196 0,'5'4'423'15,"3"4"-338"-15,15-1-62 16,1-4 2-16,10-2 2 15,2-2-10-15,5-5-17 16,7 2-34-16,7-8-323 16</inkml:trace>
  <inkml:trace contextRef="#ctx0" brushRef="#br0" timeOffset="-194967.2">8812 11947 666 0,'8'-11'277'0,"7"-15"-121"15,-1-1 0-15,-6 1 22 16,-3 0-22-16,-7 6-63 15,-6 3-15-15,-9 12-38 16,-6-1-12-16,-15 9-13 16,-6 5-4-16,-4 5-1 15,-3 4 5-15,12 2 4 16,5 2-4-16,14-2-2 16,9 3-2-16,11 2-9 15,11-1-2-15,12 7 3 16,4-3-4-16,12 0 1 0,-2-2 0 15,6-1 0-15,-2 3 0 16,-1-1 1-16,-4 5 1 16,-11-1 1-16,-10-2-2 15,-16-3-1-15,-11-2-12 16,-18-3-10-16,-8 0 1 16,-10-5-1-16,-4-7 11 15,3-10 9-15,3-9 3 0,14-10 1 16,4-1-2-16,18-3 0 15,3 2-3-15,12 4 0 16,9-1 0-16,11 1 1 16,8 1 7-16,10-1 12 15,-1-2 4-15,-2-1 4 16,-1-2 5-16,-12-2 0 16,-4-1 12-16,-9-7 1 15,-5-2-9-15,-7-1-10 16,-2 3-11-16,-6 13-5 15,-3 3-5-15,-3 13-5 16,-1 2-3-16,0 6-41 16,0 2-25-16,3 5-116 15</inkml:trace>
  <inkml:trace contextRef="#ctx0" brushRef="#br0" timeOffset="-194676.33">9140 11785 1201 0,'0'-1'474'0,"1"1"-284"0,3 1-158 15,-3 0-28-15,0 8 2 16,1 21-4-16,0 57 11 15,-4-30 1-15,-3-2-1 16,0-8-1-16,-2-3-5 0,0-10-5 16,5-2 0-16,-3-9 0 15,5-5 0-15,0-8-10 16,6-6-33-16,-1-10-156 16</inkml:trace>
  <inkml:trace contextRef="#ctx0" brushRef="#br0" timeOffset="-194232.78">9040 11804 1226 0,'4'-7'411'15,"0"-5"-401"-15,15 4-6 16,2-4 0-16,6 3 13 15,8 1 15-15,3 5 16 0,4 3 3 16,-4 3-10-16,-4 4-6 16,-6 6-23-16,-6 7 0 15,-7 8-8-15,-7 5-4 16,-11 7 1-16,-5 1 0 16,-19-4-1-16,-3-3-3 15,-12-10-12-15,-2-2-4 0,-2-5-8 16,3-4 3-16,6-7 2 15,6-5 0-15,9-3 0 16,8-1-4-16,14-4-6 16,6 4 7-16,17 2 5 15,6 1 6-15,2 6 13 16,2 3 1-16,1 10 22 16,-3 4 7-16,-7 5 22 15,1 3 2-15,-5-1-15 16,-4-3-8-16,-3-4-21 15,-2-6-4-15,-2-6-19 16,0-4-33-16</inkml:trace>
  <inkml:trace contextRef="#ctx0" brushRef="#br0" timeOffset="-193784.53">9531 12161 1337 0,'-3'-82'476'0,"9"76"-408"16,12 1-22-16,5-3 3 0,10 2 0 15,2 0-3-15,5 6-3 16,0 5-10-16,-10 4-21 16,-3 5-4-16,-13 0-6 15,-6 2 3-15,-12 3-2 16,-4 2-5-16,-13-3-1 15,-3 0 1-15,-3-6-1 16,-1-5 5-16,7-1-5 16,3-3 1-16,8-2 0 15,5-1-1-15,5-3-6 16,11 1-2-16,8 0 1 16,7 2 2-16,12 4 9 15,-11 7 2 1,-14-6 3-16,-1 1-4 0,34 27 3 15,-8 3 1-15,-18 4-1 16,-23-10 0-16,-19-6 7 0,-6-3 1 16,-10-1 4-16,-4-6 0 15,-8-7-7-15,2-3 2 16,1-10-12-16,7-4-11 16,17-8-48-16,6-1-49 15</inkml:trace>
  <inkml:trace contextRef="#ctx0" brushRef="#br0" timeOffset="-193518.11">10056 12059 1091 0,'-27'-57'413'0,"34"57"-282"15,7 0-84-15,6 3 30 16,6-3 28-16,5 4 27 16,-1-1-6-16,0-2-50 15,2 0-29-15,1-3-54 0,-3-2-57 16</inkml:trace>
  <inkml:trace contextRef="#ctx0" brushRef="#br0" timeOffset="-193244.77">10662 11707 1142 0,'51'-48'536'0,"-52"48"-88"16,5 9-437-16,-1 8-12 0,-1 17 1 15,-2 9 1-15,-2 15-1 16,2 7 3-16,2-3-2 16,3-6 1-16,2-11 0 15,1-9-4-15,-1-14-4 16,-2-4-20-16,-3-14-67 15,-2-4-130-15</inkml:trace>
  <inkml:trace contextRef="#ctx0" brushRef="#br0" timeOffset="-192815.84">10660 11747 1265 0,'3'-10'441'0,"9"-8"-387"16,6 2-28-16,7 1 5 16,4 3 1-16,0 5 8 0,3 4 7 15,4 3-2-15,1 3-7 16,-6 6-17-16,-3 2-10 16,-10 9-7-16,-4 3-4 15,-1 5 4-15,-8 3-4 0,-9 2-16 16,-9-5-9-16,-20 0-12 15,-4-5-5-15,-8-6 2 16,-3-1 9-16,6-5-1 16,5 0 7-16,7-7 6 15,7-2-2-15,12-3-5 16,6 1-12-16,14 0-8 16,7-1 0-16,10 4 18 15,1 4 17-15,5 7 8 16,1 7 16-16,-2 2 20 15,3 1 16-15,-3-1 22 16,-5-5-8-16,-4-2-23 16,-2-4-14-16,-7-5-19 15,-1-2-18-15,3-6-41 16</inkml:trace>
  <inkml:trace contextRef="#ctx0" brushRef="#br0" timeOffset="-192400.85">11120 11918 1188 0,'2'-4'481'15,"9"-13"-257"-15,9 5-156 0,19 2-12 16,5-2 2-16,6 6 0 16,4 2 0-16,-7 12-16 15,-6 4-17-15,-15 8-10 16,-17 3-13-16,-14 1-3 15,-9 2 0-15,-19-2-1 16,1-2-1-16,-9-8 3 16,1-2-1-16,11-7 3 15,5-2-1-15,12-3-10 16,5 0-11-16,10-2-23 16,8 0-2-16,10-1 14 15,4 3 5-15,7 0 21 16,1 7 3-16,0 3 0 15,5 3 12-15,-6 3 27 16,-7 0 12-16,-7-1 9 16,-13-1-2-16,-20 3-18 0,-12 1-6 15,-22 4-17-15,-11-2-3 16,-10-3-9-16,-7-3-3 16,-2-11-68-16,-1-4-55 15</inkml:trace>
  <inkml:trace contextRef="#ctx0" brushRef="#br0" timeOffset="-191851.62">6877 13145 1336 0,'15'-3'463'15,"19"-5"-403"-15,5 2-33 16,8 5-4-16,-4 0-2 15,-1 4-13-15,-1 2-5 16,-6 1-32-16,-2-1-33 0</inkml:trace>
  <inkml:trace contextRef="#ctx0" brushRef="#br0" timeOffset="-191671.38">6968 13378 1257 0,'11'2'440'0,"21"0"-401"15,3-2-5-15,4-1 2 16,6-2-18-16,0-3-27 16,2 2-30-16</inkml:trace>
  <inkml:trace contextRef="#ctx0" brushRef="#br0" timeOffset="-191258.84">7818 13114 1209 0,'27'-28'435'15,"-27"28"-376"-15,2 0-24 0,7 3-6 16,4 2 6-16,10 0 20 16,6 0 8-16,9-1 6 15,2-3-17-15,4 0-21 16,0-1-6-16,-2-3-23 16,-4 1 3-16,-2-4-8 15,-6 2 0-15,-10 0 3 16,-5-1 1-16,-11 3 0 15,-2 2-1-15,-6 8 6 16,-3 4-4-16,-7 10 5 16,-2 7-2-16,-5 12-2 15,-2 2 0-15,3 8-3 16,-3-4 1-16,7-6-1 16,-1-4 2-16,2-9-1 0,5-4 1 15,-1-9-12-15,3-1-23 16,5-10-73-16,3-6-50 15</inkml:trace>
  <inkml:trace contextRef="#ctx0" brushRef="#br0" timeOffset="-191001.67">8571 13014 1260 0,'0'0'479'0,"-6"3"-333"16,4 7-94-16,-6 15-10 16,3 10 6-16,5 17 0 15,-2 5 1-15,7 1-11 16,-1-1-9-16,1-13-9 16,4-3-10-16,-7-15-7 15,-1-5-1-15,-4-10-56 16,0-4-28-16,3-9-46 15,-1-2-103-15</inkml:trace>
  <inkml:trace contextRef="#ctx0" brushRef="#br0" timeOffset="-190534.77">8495 13031 899 0,'0'-1'361'0,"0"-3"-206"16,8 1-122-16,7-2-14 16,1 1-2-16,14 2 7 15,4-1 10-15,8 3 26 16,3 0 10-16,-4 4 13 16,-2-2-5-16,-6 6-29 15,-4-2-14-15,-7 6-24 16,-7 4-7-16,-15 4-3 15,-6 4 1-15,-19 5-14 16,-8-1-2-16,-11 1-3 16,-7-4 2-16,8-4 9 15,1-4 1-15,10-7 1 16,12-1 0-16,5-9-2 16,10 0-1-16,1-1-7 15,5-5-4-15,9 5-4 16,-2 1 5-16,9 7 9 0,-1 7 3 15,-2 9 4-15,5 4 3 16,5 10 8-16,0-3 7 16,4-5 20-16,-7-4 4 15,-1-6 1-15,-1-4-8 16,-6-7-18-16,3-4-6 0,-4-9-67 31,-5 2-7-31</inkml:trace>
  <inkml:trace contextRef="#ctx0" brushRef="#br0" timeOffset="-190068.84">8996 13317 1263 0,'26'-60'441'0,"-25"57"-397"16,4 3-8-16,-1-6 7 15,9 5-4-15,10-3-15 16,0-2-1-16,10 5-9 16,0 3-8-16,-5 4 7 15,-2 4-4-15,-7 5 1 0,-8 1-3 16,-9 5-5-16,-3 0 1 16,-13-1-5-16,-3-4 7 15,-12-1-4-15,-4-2 4 16,0-3-4-16,-2 0 0 15,3-4-1-15,2-2-1 16,7-4 1-16,6-2-3 0,17 0-8 16,9-3-2-16,9 2-1 15,8 2 0-15,5 2 15 16,3 1-5-16,4 5 4 16,-3 1 2-16,-1 0 30 15,-2 4 19-15,-12 4 11 16,-4 0-1-16,-14 2-28 15,-8 1-12-15,-17 5-9 16,-11 1-2-16,-12 3-4 16,-4-5-1-16,-1-8-34 15,7-5-43-15</inkml:trace>
  <inkml:trace contextRef="#ctx0" brushRef="#br0" timeOffset="-189568.05">7492 13890 845 0,'38'59'370'0,"37"-68"-162"16,14 5-64-16,16-3 18 16,9 2-9-16,16-1-26 15,9 2-5-15,15-1-42 16,9 0-28-16,-1 0-37 16,-6 2-9-16,-12 3-4 0,-12 0-2 15,-22 6 0-15,-13-3 0 16,-17 4-1-16,-13-1 4 15,-17 0-1-15,-4-1 1 0,-15 0 0 16,-10-2-6 0,-15-3-18-16,-10 1-26 0,-16-1-77 15,-8 0-51-15</inkml:trace>
  <inkml:trace contextRef="#ctx0" brushRef="#br0" timeOffset="-189133.98">7663 14147 983 0,'94'50'425'0,"1"-61"-206"15,13 2-26-15,14-2-28 16,5 4-9-16,3 7-35 15,-4-1-25-15,-9 3-45 16,-4 3-19-16,-14-1-27 16,-7 4-3-16,-15-4 1 15,-2 1-3-15,-10-2 1 16,-5-2 0-16,-8-2-1 16,-10 1-3-16,-8-1 2 15,-4-1-11-15,-10 2-48 0,-8-1-28 16,-9-4 98-16</inkml:trace>
  <inkml:trace contextRef="#ctx0" brushRef="#br0" timeOffset="-173851.79">3033 14843 665 0,'-21'28'302'0,"33"-31"-117"0,0-1-11 16,0 2-19-16,-4-2-15 16,-4 1-38-16,0 2-18 15,-3-5-23-15,0 1-10 0,-3-2-24 16,-4-4-9-1,-4 2-7-15,-2 0-10 0,-3 4-1 16,-6 2 0-16,-4 4 1 16,-5 5-1-16,2 11 3 15,-5 5 5-15,3 10-2 16,4 2 0-16,2 2 2 16,13 3-3-16,9-6-4 15,4-2 8-15,18-10-5 16,2-2 2-16,11-12-3 15,3-7-5-15,2-5-35 16,3-8-32-16,-6-9-136 16</inkml:trace>
  <inkml:trace contextRef="#ctx0" brushRef="#br0" timeOffset="-173350.19">3084 14443 778 0,'-22'-16'390'0,"-14"-7"-16"0,-7 11-314 16,-5 7-7-16,-2 14 6 16,-1 7-10-16,-1 14-5 15,5 6 0-15,4 18-10 16,2 6-7-16,8 7-10 15,1 5-5-15,9 2 2 16,3 3-2-16,6 5 1 16,10 1-6-16,7-10-7 15,10-1 2-15,15-12-7 16,5-4 7-16,17-8-4 16,6-7 1-16,13-14-4 15,6-9-3-15,3-11 0 16,2-9 1-16,-6-16 6 15,-5-5-6-15,-11-14 8 16,-5-5 0-16,-16-5 8 16,-7-9 14-16,-15-10 9 15,-7-10 7-15,-18-9-2 0,-5-2 4 16,-15 4-2-16,-6 2-6 16,-11 13 2-16,-4 6-6 15,-13 16-9-15,-10 10-3 16,-4 18-16-16,-8 6-13 15,5 10-48-15,12 3-26 16,13 8-41-16</inkml:trace>
  <inkml:trace contextRef="#ctx0" brushRef="#br0" timeOffset="-172366.91">4935 15044 1149 0,'3'-8'396'15,"1"-13"-340"-15,4 5-31 16,-4-4 10-16,0 0 6 16,-4-1-5-16,-1-2 5 0,-8-3 0 15,-5-1 3-15,-8 3-7 16,-9 0-6-16,-9 7-4 16,-3 6-1-16,-4 6-9 15,3 5 7-15,1 2-10 16,4 6-3-16,-3 9-5 15,1 9-3-15,1 8-4 16,4 4-2-16,15 5 3 16,6-4-2-16,18 0-3 15,10-2-1-15,17-9-5 16,11-2 4-16,10-7 5 16,7 1 2-16,1-2 2 15,-1 2 1-15,-1-1-1 16,-8 1 1-16,-7 3-2 15,-6 0-2-15,-18 2 1 0,-9 2-3 16,-16-2 11-16,-12 1 5 16,-18-1 4-16,-9-2 11 15,-13-1-1-15,-2-2 6 16,1-6 3-16,1-6-5 16,8-8-4-16,3-8-6 0,7-4-12 15,7 1-7 1,16-2-28-16,3 2-26 0,16-2-54 15,10-1-37-15,15-7-218 16</inkml:trace>
  <inkml:trace contextRef="#ctx0" brushRef="#br0" timeOffset="-171850.77">5234 14884 1245 0,'-3'-4'454'15,"-5"-6"-360"-15,3 1-4 16,2 8-26-16,1 0-2 15,2 6-31-15,0-4-12 16,0 15-8-16,1 50-3 16,3-12 5-16,-1 3 5 0,3 4 3 15,-7 0-1-15,0-2-8 16,5 1-8-16,2-4-3 16,6 1-3-16,4-9 0 15,2-5 3-15,6-13-4 16,3-6-4-16,3-12-2 15,-1-4-3-15,-2-11 5 16,-2-8 5-16,1-9 5 16,-1-7-2-16,2-9 4 15,-1-2 4-15,-5-10-1 16,-4-3 4-16,-7-11 0 16,-3-4-7-16,-9-8 0 15,-5 3-2-15,-3 15-3 16,-4 11-1-16,-1 21-3 15,5 12-5-15,0 9-36 16,5 3-32-16,6 4-23 16</inkml:trace>
  <inkml:trace contextRef="#ctx0" brushRef="#br0" timeOffset="-171584.54">5796 14940 1361 0,'27'2'492'0,"-32"-4"-406"15,-2 3-11-15,4 15-6 16,5 12-12-16,3 20-20 16,7 8-6-16,-3 8-10 15,0 2-8-15,-3-3-12 16,0 1 5-16,-2-8-2 15,3-6-9-15,-1-15-27 16,0-4-4-16,-5-18-39 16,-2-5-27-16,-2-16-62 15</inkml:trace>
  <inkml:trace contextRef="#ctx0" brushRef="#br0" timeOffset="-171056.22">5879 15108 972 0,'-48'-93'407'0,"50"79"-176"0,13 0-173 16,2-1 4-16,6-2 18 16,4 1 0-16,4 0 14 15,6 3-1-15,2 3-13 16,-1 5-4-16,-3 5-28 15,-4 3-13-15,-6 14-21 16,-1 7-10-16,-18 9-5 16,-4 10-5-16,-15 9-14 15,-11-1-7-15,-7-4-5 16,-6-5 10-16,0-9 10 16,0-4 9-16,6-3 3 15,2-8-1-15,11-7 4 16,3-7-4-16,12-5-3 15,3-4 0-15,8-6-6 16,6-3 6-16,13-1 1 16,6 1 4-16,13 3 17 0,-2 3 11 15,4 8 27-15,3 5 8 16,-5 14-8-16,2 5-16 16,-12 7-24-16,-10 5-9 15,-23 3-5-15,-12 1 6 16,-31 2 7-16,-11 0-9 0,-11-10 2 15,-3-2-3 1,-1-14-4-16,0-6-2 0,-2-10-36 16,-1-8-32-16,10-12-108 15,9-5 111-15</inkml:trace>
  <inkml:trace contextRef="#ctx0" brushRef="#br0" timeOffset="-168935.91">7957 14942 1103 0,'-2'-12'412'0,"-2"-14"-300"16,4 2-7-16,6 3 2 16,-2 8-3-16,0 1-19 15,2 2-5-15,-2 9-15 16,2-2-21-16,-1 19-21 16,1 9-7-16,-4 26-10 15,2 13 4-15,0 8-3 16,0 5-1-16,-1-19 0 15,-1-8-1-15,-2-11-4 16,0-10 1-16,-2-8-17 16,-2-7-22-16,5-14-50 0,-1-4-37 15,2-14-47-15,1-1-49 16</inkml:trace>
  <inkml:trace contextRef="#ctx0" brushRef="#br0" timeOffset="-168517.9">7904 14950 990 0,'-8'-7'386'0,"-1"-12"-269"16,-1 1-5-16,2 3-19 15,5-4-14-15,5 2-24 16,6-2-10-16,15-2-19 16,6 2-3-16,15 1 14 15,6 5 8-15,-7 6 6 16,-1 6-4-16,-7 9-26 15,-8 5-15-15,0 14-18 16,-8 7 1-16,-13 7-3 16,-5 0 2-16,-20-4 5 15,-3 0-2-15,-11-4-2 16,-3-3 1-16,-2-3 9 16,0-8-4-16,1-12 5 15,6-2 0-15,10-7-2 16,7-5-2-16,14 0-4 0,4-4-5 15,15 5 1-15,6 3 2 16,10 8 13-16,0 7 10 16,3 9 16-16,1 9-2 15,-6 2-1-15,0 5-9 16,-13-5-15-16,-5-3 0 0,-8-6-3 16,-5-3-10-16,-1-9-51 15,0-5-43-15,1-8-166 16</inkml:trace>
  <inkml:trace contextRef="#ctx0" brushRef="#br0" timeOffset="-168168.46">8428 14995 887 0,'-3'-5'446'15,"3"-3"-2"-15,-5 12-405 16,-2 12-13-16,-5 17 8 15,-5 11 3-15,2 12 2 16,0 1-2-16,11 1-9 16,7-4-10-16,13-7-13 15,7-6-3-15,8-15 1 0,3-6 5 16,4-12 0-16,0-6 3 16,-6-13 3-16,2-10-2 15,-11-12 17-15,0-6 7 16,-4-8 2-16,-6 0-5 0,-10-5-19 15,-4-1-3 1,-13 13-9-16,-6 6 6 0,-8 21-3 16,-3 13-5-16,-6 12 1 15,-5 2 1-15,11 2-21 16,1 0-24-16,17-1-75 16,8 3-26-16</inkml:trace>
  <inkml:trace contextRef="#ctx0" brushRef="#br0" timeOffset="-167983.57">8838 15493 995 0,'-4'13'460'15,"-8"10"-72"-15,-6 11-339 16,-6 1 5-16,-13 2-10 0,-1-1-14 15,1-5-30-15,2-3-35 16,11-11-48-16</inkml:trace>
  <inkml:trace contextRef="#ctx0" brushRef="#br0" timeOffset="-167051.78">9743 14655 1151 0,'-7'-2'442'0,"-8"-7"-343"15,5 14-14-15,3 9-1 16,2 23-26-16,4 9-8 0,4 27 0 15,1 5-2-15,5 1-26 16,-3 3-7-16,-2-18-10 16,-1-10-4-16,-3-19 3 15,-1-7-2-15,0-15 1 16,-3-7 0-16,0-11-11 16,-1-9-3-16,-5-15-15 15,2-5-1-15,1-13 7 16,0-5 7-16,3-5 11 15,0-2 4-15,4 6 5 16,3 4-3-16,10 2 9 16,5 2-7-16,12 5 20 15,6 1 9-15,0 12 15 16,3 7 9-16,-10 12-24 16,-6 8-11-16,-6 16-19 15,-10 1-7-15,-6 15 0 16,-3 5-4-16,-14 2-8 0,-4 3 2 15,-9-3-4-15,1-1 5 16,-2-7 3-16,2-3-7 16,-2-5-11-16,3-3-8 15,6-10-7-15,5-2-1 16,7-10-1-16,8-4 1 16,6 2 7-16,7-1 12 0,10 5 19 15,0 5 16-15,8 13 24 16,-1 8 12-16,3 10 16 15,0 0-10-15,-6-2-15 16,-2-4-16-16,-8-5-18 16,-3-3-1-16,-2-8-14 15,-3-2-25-15,4-11-88 16,1-4-24-16</inkml:trace>
  <inkml:trace contextRef="#ctx0" brushRef="#br0" timeOffset="-166718.92">10266 14923 1220 0,'-7'0'448'0,"-9"5"-338"16,-4 8-67-16,-6 19 8 0,-4 7-1 16,6 16 6-16,3 3-3 15,12-2-18-15,7-3-2 16,12-10-22-16,11-2 2 15,13-12-7-15,4-4 2 16,6-14 0-16,0-10-2 0,-3-11 6 16,-3-8 1-1,-11-12 17-15,-1-3 6 0,-10-10 7 16,-6-7 2-16,-11-9-19 16,-14-6-7-16,-7 7-13 15,-8 7-1-15,-4 24 2 16,5 14-2-16,-9 16-5 15,6 10-17-15,2 11-66 16,2 5-33-16,17 0-3 16</inkml:trace>
  <inkml:trace contextRef="#ctx0" brushRef="#br0" timeOffset="-166541.78">10750 15339 1246 0,'-17'16'508'15,"-13"10"-247"-15,-10 16-225 16,-1 8-6-16,-3-1-29 16,9-4-42-16,11-11 29 15</inkml:trace>
  <inkml:trace contextRef="#ctx0" brushRef="#br0" timeOffset="-164284.93">11579 14582 1381 0,'-1'-12'507'0,"1"-15"-401"16,0 4-2-16,0 15-5 15,0 3-19-15,-6 10-32 16,5 10-13-16,-3 20-28 15,4 13-3-15,4 14-2 16,0-2-1-16,6-1 3 16,-3-9-4-16,-2-7 1 15,1-4-6-15,-7-8-30 16,1-7-12-16,-3-12-48 16,-1-6-23-16,2-15-49 15,-2-8-26-15</inkml:trace>
  <inkml:trace contextRef="#ctx0" brushRef="#br0" timeOffset="-163918.89">11498 14615 1177 0,'-5'-15'443'15,"1"-15"-321"-15,4 3-9 16,13 1-9-16,3 1-1 0,22 0-15 16,5-1-8-16,11 9-24 15,4 9-21-15,-13 17-25 16,-7 13-9-16,-16 13-20 15,-13 8-7-15,-19 9-17 16,-11 2 0-16,-16-3-2 16,-6-5 13-16,-1-12 14 15,1-2 9-15,0-13 8 16,7-4-8-16,8-11-8 16,5-2-8-16,12-7-3 15,10-2-2-15,10-1 12 16,9-3 2-16,14 5 12 15,3 6 13-15,5 15 20 16,3 7 2-16,-6 12-4 16,-4 2 0-16,-10-1-24 15,-6-1-11-15,-9 0-18 16,-6-8-25-16,-2-6-55 0,-4-11-92 16</inkml:trace>
  <inkml:trace contextRef="#ctx0" brushRef="#br0" timeOffset="-163600.95">11982 14719 1311 0,'-10'14'457'0,"-15"20"-402"16,3 8 1-16,0 10 2 15,8 1-12-15,12 2-22 16,6-6-11-16,14-11-12 15,3-6-5-15,5-16-5 16,5-8 4-16,-2-9 0 16,1-10 6-16,3-13 4 15,-4-3 5-15,-3-12 13 16,-6-2-2-16,-11-4 5 16,-5-3 2-16,-16 4-5 15,-4 4-3-15,-9 15 6 16,-6 8-10-16,-1 14-5 0,-3 4-1 15,1 8-14-15,3 1-23 16,16 3-67-16,-2-1-13 16</inkml:trace>
  <inkml:trace contextRef="#ctx0" brushRef="#br0" timeOffset="-163330.75">12576 15154 1415 0,'-4'-2'543'0,"-9"2"-311"0,-5 7-241 15,-19 16-3-15,-8 9 16 16,-19 13 1-16,1 6 8 15,10 0 0-15,6-1-15 16,16-15-73-16,4-8 45 16</inkml:trace>
  <inkml:trace contextRef="#ctx0" brushRef="#br0" timeOffset="-162435.75">13159 14481 1064 0,'-6'-11'409'15,"-4"-10"-264"-15,4 4-42 0,2 4 4 16,1 3-9-16,0 4-27 16,3 5-17-16,0 2-20 15,1 0-7-15,-1 0-20 16,0 25 0-16,-4 51-10 15,-2-17 1-15,0 8 1 16,2-1 1-16,0-3 5 16,-2-4-1-16,3-10 1 15,-3-3-2-15,2-15 3 16,4-3-4-16,6-17-2 16,1-4-2-16,11-9 1 15,2-5 3-15,11-4 7 16,8-4 12-16,8-4 17 15,8 1 10-15,0-1 15 16,1 0-11-16,-8 8-22 16,-6 0-12-16,-15 5-48 15,-9 4-19-15,-14 1-72 16,-4 0-51-16</inkml:trace>
  <inkml:trace contextRef="#ctx0" brushRef="#br0" timeOffset="-162018.93">13925 14398 1883 0,'-2'0'26'0,"-6"1"-13"15,-5 5 19-15,-3 7-9 16,-11 6-15-16,4 2 4 16,0 7-5-16,1 3 6 15,10 1-8-15,8-1 4 16,8-5-3-16,11-3-6 16,14-3 8-16,2-4-2 15,12 0-2-15,0-2 4 16,-2-1-6-16,-5 3-2 0,-11-1 4 15,-6 3 0-15,-14 1-1 16,-2-4 5-16,-11 2 3 16,-10 1-7-16,-13-3 5 15,-10 4-9-15,-9-9-2 16,3-5-10-16,3-10-35 16,8-8-24-16,14-9-35 15,4-6-87-15</inkml:trace>
  <inkml:trace contextRef="#ctx0" brushRef="#br0" timeOffset="-161699.5">14307 14377 1432 0,'0'-2'505'16,"-1"1"-435"-16,-3 3-11 15,4-1-5-15,-6 21-19 16,-10 57-21-16,11-16 1 16,5 8 4-16,3-1-1 15,-3-9-9-15,-3-10-2 0,0-14-3 16,-6-6 5-16,9-11 0 16,5-7-1-16,6-10 1 15,10-3-8-15,5-6 2 16,8-4-2-16,16-2-1 15,-2-1 0-15,7 2-31 16,0-1-41-16,-8 1-63 16,1-1-248-16</inkml:trace>
  <inkml:trace contextRef="#ctx0" brushRef="#br0" timeOffset="-161251.35">15503 14176 1244 0,'-2'-7'466'0,"2"0"-361"16,-4 6-4-16,5 12-30 16,3 17-26-16,1 20-23 15,1 15 2-15,-1 21-5 16,-2 6 4-16,-3 1-12 16,-1-8-10-16,-4-16-25 15,2-13-23-15,-6-21-41 0,1-6-26 16,-1-20-199-16</inkml:trace>
  <inkml:trace contextRef="#ctx0" brushRef="#br0" timeOffset="-161034.72">15715 14204 1347 0,'-3'9'511'16,"0"9"-330"-16,-4 16-163 15,-3 15 8-15,3 15-6 16,0 8-2-16,4 15-4 16,3-3-11-16,10-5-17 15,-2-12-24-15,-5-22-38 16,-2-7-26-16,-6-18-29 16,-4-6-74-16</inkml:trace>
  <inkml:trace contextRef="#ctx0" brushRef="#br0" timeOffset="-160785.78">15228 14445 945 0,'3'-3'430'16,"7"-5"-71"-16,15 0-278 15,28 1 12-15,9-3 20 0,30 0-10 16,5-4-12 0,7 4-27-16,-4 2-20 0,-18 3-55 15,-11 4-43-15,-29-1-76 16,-17 4-38-16,-23 3-30 16,-13-1-284-16</inkml:trace>
  <inkml:trace contextRef="#ctx0" brushRef="#br0" timeOffset="-160585.45">15165 14703 1311 0,'1'0'456'0,"3"0"-387"16,11-3-22-16,20-4 25 0,15 1 12 15,28-6 16-15,11-1-6 16,14-2-32-16,-3-3-10 16,-5 4-113-16,-11-2-83 15</inkml:trace>
  <inkml:trace contextRef="#ctx0" brushRef="#br0" timeOffset="-160100.02">16326 14295 1133 0,'0'-1'427'15,"0"-1"-329"-15,-1-2 17 16,-1-2 14-16,0-6-26 16,4-28-17-16,19 24-45 15,5-3-7-15,8 6-14 16,-1-1-2-16,-5 12-3 16,-4 4-9-16,-11 14-3 15,-3 9 0-15,-11 16-3 16,-10 8 0-16,-16 10-10 15,-11 3-9-15,-15-2-5 16,3-4 5-16,-2-14 7 16,6-2 6-16,12-13 6 0,3-7 7 15,14-7 5-15,7-5-5 16,17-9 11-16,13 0-6 16,19-5 1-16,10-4 4 15,16 3 7-15,3-2 25 16,-24 4 24-1,-23 3 8-15,1-1-51 16,51-5-81-16</inkml:trace>
  <inkml:trace contextRef="#ctx0" brushRef="#br0" timeOffset="-156169.33">7291 16368 1224 0,'5'-17'492'16,"4"-8"-330"-16,-3 14-61 15,-5 3-27-15,-1 15-39 16,1 2-18-16,3 18-13 16,2 15 6-16,-1 18-7 15,2 9 0-15,0 7 12 16,0 2 1-16,1-3 4 15,0-4-1-15,-1-13-8 16,1-13-10-16,-5-15-1 16,-3-4 0-16,-1-13-20 15,-3-3-19-15,-3-10-35 16,3-6-27-16,2-11-25 16,0-9-132-16</inkml:trace>
  <inkml:trace contextRef="#ctx0" brushRef="#br0" timeOffset="-155718.95">7334 16480 1133 0,'-7'-6'412'16,"-8"-9"-340"-16,1 5 6 0,9-5-9 16,3 2-11-16,10-5-23 15,10-3-1-15,9-2-9 16,11 2 6-16,9 8 22 15,-1-3-4-15,1 18-3 16,-12-2-16-16,-9 14-24 16,-2 6-7-16,-12 9-5 15,-1 9-1-15,-15 2 2 16,-8 0 1-16,-9-1 3 16,-9-4 5-16,-1 0-4 15,-2-1 1-15,2-7-1 16,7-3-9-16,0-11-9 15,6-3-5-15,7-7-5 16,2 0 0-16,8-3 1 16,1 0 3-16,4 0 0 15,-3 0 8-15,0 1 14 0,8 1 5 16,11 9 13-16,28 33 2 16,-34-12-6-16,0 6 3 15,-6 1-3-15,2-4-3 16,-3-4 3-16,-1-4-1 15,4-7-8-15,0-1 0 0,5-12-47 16,6-7-44-16,7-11-324 16</inkml:trace>
  <inkml:trace contextRef="#ctx0" brushRef="#br0" timeOffset="-155368.52">7932 16730 1224 0,'-2'-4'463'16,"0"-3"-340"-16,-2 5-61 16,-5 4-11-16,-7 12-22 15,-4 9 0-15,-4 14-6 16,0 7 7-16,10 4-4 16,-1-3-9-16,14 0-4 15,3-3-10-15,15-8-2 16,8-5-1-16,8-12 4 0,5-7 7 15,5-12 9-15,3-7-3 16,-5-12 0-16,0-3 8 16,-9-8 8-16,-10 0 7 15,-9-4 0-15,-10-4-2 16,-11-5-15-16,-7-3-3 16,-8 4-8-16,-1 6-10 0,-7 18-3 15,3 9-1-15,-6 11-17 16,0 3-26-16,9-1-83 15,2-2 28-15</inkml:trace>
  <inkml:trace contextRef="#ctx0" brushRef="#br0" timeOffset="-155085.95">8802 16616 931 0,'5'0'374'16,"12"-4"-237"-16,8 0-28 15,9-3-47-15,7-4-5 0,-2-1-24 16,-4-1-17 0,0 7-50-16,-11 1-216 0</inkml:trace>
  <inkml:trace contextRef="#ctx0" brushRef="#br0" timeOffset="-154918.52">8753 16845 1206 0,'11'2'443'0,"13"-2"-333"15,9 0 4-15,7-12 5 16,1-2-24-16,-1-2-84 16,-9-2-61-16,-2 3-249 15</inkml:trace>
  <inkml:trace contextRef="#ctx0" brushRef="#br0" timeOffset="-154251.9">10138 16299 1309 0,'-5'-13'521'15,"-4"-12"-364"-15,4 15-33 16,-1 5-19-16,-5 15-62 16,0 13-26-16,4 25-16 15,5 14-4-15,6 12 3 16,7 0-3-16,3-5-2 16,4-7-2-16,1-10-36 15,-3-7-19-15,-6-15-42 16,-4-9-25-16,-7-10-21 15,-4-11-140-15</inkml:trace>
  <inkml:trace contextRef="#ctx0" brushRef="#br0" timeOffset="-153818.28">10041 16362 1059 0,'-2'-13'399'16,"2"-10"-313"-16,-4-2-16 0,2 3-32 15,9 3-10-15,8 3-9 16,6-1 2-16,19 6 3 16,-3 2-6-16,8 1 10 15,-1 5 3-15,-4 4 18 16,0 3 7-16,-10 9-18 16,-6 6-6-16,-14 4-26 15,-10 5-6-15,-15 7-1 16,-9-2-2-16,-13 7-9 15,-3-3-3-15,0-7-3 16,0 0-2-16,9-10 5 16,1-7 2-16,8-9-11 15,9-3-1-15,6-3-3 16,7-3-1-16,15-3 9 16,3 0 7-16,9 3 17 15,2 4 8-15,0 8 23 0,0 11 8 16,1 10 2-16,-3 4-8 15,-3 4-13-15,-7-3-10 16,-6 0-10-16,-3-2 1 16,-2-7-10-16,-1-1-18 15,0-11-59-15,0-2-239 0</inkml:trace>
  <inkml:trace contextRef="#ctx0" brushRef="#br0" timeOffset="-153468.18">10595 16528 1383 0,'0'-1'499'0,"0"-1"-405"16,-5 3-47-16,5 0-27 16,-1 3-5-16,-16 25-13 15,-26 41-1-15,33-22-1 16,1-3-1-16,22-2 0 15,-2-2 3-15,6-13-3 16,6-2 1-16,0-13 0 16,7-4-2-16,3-12 6 15,0-6 7-15,-2-9 20 0,-4-5 9 16,-3-5 18-16,-3-7 5 16,-7 0-12-16,-5-3-7 15,-12-3-16-15,-8 1-11 16,-12 7-8-16,-4 4-3 15,-3 13-15-15,1 7-20 0,-1 5-72 16,1 5-40-16,1 2-360 16</inkml:trace>
  <inkml:trace contextRef="#ctx0" brushRef="#br0" timeOffset="-149902.31">11380 16394 1146 0,'-55'6'443'15,"39"-8"-317"-15,10 1-7 16,4-2-34-16,2 0-21 15,1 3-20-15,0 1-5 16,25-1-2-16,42 0-5 0,-17-6-14 16,5 1-5-16,4-2-8 15,-7-1-5-15,-3 6-20 16,-3-1-15-16,-7 1-76 16,-2 0-28-16</inkml:trace>
  <inkml:trace contextRef="#ctx0" brushRef="#br0" timeOffset="-148085.09">12717 16077 688 0,'-8'-3'327'0,"-4"-2"-143"15,-2-3-52-15,1 1-9 16,5 0-33-16,0-1-18 16,8-2-19-16,2 3-1 15,10-7-18-15,7 1 2 16,4-2 6-16,3-3 5 0,4 7-1 15,-3 5-5-15,-2 6-18 16,-5 5-12-16,-6 10-8 16,2 6 0-16,-2 12-4 15,-5 8 4-15,-9 7-2 16,-2 1-1-16,-13-1 2 16,0 0-2-16,-2 0 1 15,-7-3 2-15,-2-2-2 16,-4-5-3-16,-3-13 2 15,-2-8-7-15,6-6 4 16,4-3-3-16,3-12-3 16,9-4 7-16,3-14-9 15,5-3 6-15,10 1-3 16,2 0-1-16,9 7 5 16,2 6-5-16,4 11 11 15,1 5-3-15,6 13 6 0,-1 2 2 16,5 6 2-16,3-1-4 15,-3-9-1-15,1-1-15 16,-2-11-38-16,-5-2-18 16,3-8-38-16,-2-4-192 15</inkml:trace>
  <inkml:trace contextRef="#ctx0" brushRef="#br0" timeOffset="-147585.37">13069 15493 850 0,'-82'-62'331'0,"73"57"-217"16,9 4-14-16,4-1-20 15,7-1-12-15,6 1-16 0,-1-3 0 16,3 5 8-16,-2 0-2 16,0 10-16-16,-3 5-11 15,-7 6-16-15,-4 8-6 16,-8 3-7-16,-3 0 2 15,-7-3-1-15,-3-5 1 0,-7-3-2 16,-4-4 2-16,2-3-5 16,-3-5 1-16,8-6-1 15,4-1-4-15,3-5 1 16,8-4-7-16,5-4-1 16,3-1 1-16,7 2-5 15,0 1 8-15,5 9 8 16,3 4 7-16,7 8 12 15,5 7 3-15,4 4-4 16,2 2-3-16,-6 3-20 16,0 1-29-16,-5-1-44 15</inkml:trace>
  <inkml:trace contextRef="#ctx0" brushRef="#br0" timeOffset="-147358.35">13302 16251 1198 0,'1'-3'409'0,"6"1"-383"16,-2 2-318-16</inkml:trace>
  <inkml:trace contextRef="#ctx0" brushRef="#br0" timeOffset="-146801.52">13631 15811 1344 0,'0'6'519'15,"-3"3"-360"-15,4 22-83 16,4 13 6-16,1 15-20 15,2 8-5-15,0 4-24 16,-3 4-21-16,1-1-10 16,-3-6-9-16,-6-13-31 15,-1-13-22-15,-5-15-45 16,-1-5-16-16,0-16-19 16,-3-6-118-16</inkml:trace>
  <inkml:trace contextRef="#ctx0" brushRef="#br0" timeOffset="-146352.45">13568 15923 1188 0,'-4'-3'436'0,"-3"-9"-368"15,5 0-6-15,14-5-17 16,8-3-11-16,15 2 3 15,6-2 14-15,11 9 10 16,-5 0 2-16,-1 9-17 16,-8 4-19-16,-17 13-20 15,-9 9-7-15,-15 10-1 16,-8 6 1-16,-14 2 0 16,-4-5-11-16,-7-3 0 15,-3-4 3-15,-1-5-3 16,6 0 8-16,3-7-7 15,2-3-4-15,9-3-4 16,4-6 3-16,8-3-10 16,8 1 2-16,12-4 3 15,9 0-3-15,10 1 19 16,2 7-1-16,1 12 17 0,2 6 17 16,-2 11 25-16,1 0 24 15,-7-2 6-15,-9 0-16 16,-6-8-31-16,-10-2-20 15,-5-6-56-15,1-6-37 16,1-7-96-16,6-5-48 16</inkml:trace>
  <inkml:trace contextRef="#ctx0" brushRef="#br0" timeOffset="-145996.86">14158 16105 978 0,'0'-4'494'0,"0"-1"-49"16,-3 6-346-16,3 0-47 16,-1 2-9-16,-12 27-31 15,-30 50-5-15,31-29-6 16,7 2-2-16,11-5-4 16,4-11 4-16,9-6-2 15,2-8 3-15,8-13 2 16,1-5 4-16,0-10 15 15,2-6 6-15,-4-12 17 0,-1-1 9 16,-4-11 4 0,-4-5-6-16,-10-6-12 0,-7-2-13 15,-12 1-15-15,-10 6 0 16,-12 16-9-16,-6 13-2 16,-15 14-38-16,-1 7-45 15,-9 3-97-15,-2-2-73 0</inkml:trace>
  <inkml:trace contextRef="#ctx0" brushRef="#br0" timeOffset="-145356.42">9103 17731 1340 0,'-1'0'455'0,"1"-7"-416"16,11 3-4-16,9-1 5 15,6-1-4-15,7-3-19 16,-3 4-8-16,7 5-9 15,-5-3-15-15,-2 10-58 0,-6 1-20 16,-11-3-321-16</inkml:trace>
  <inkml:trace contextRef="#ctx0" brushRef="#br0" timeOffset="-145181.22">9194 17881 1079 0,'9'-1'433'16,"7"-3"-303"-16,10 0-10 16,1-6-3-16,-1 2-46 15,0 2-37-15,-5 0-96 16,-3 2-39-16</inkml:trace>
  <inkml:trace contextRef="#ctx0" brushRef="#br0" timeOffset="-144747.65">10151 17557 1172 0,'-4'-10'481'0,"-2"-10"-246"16,4 2-84-16,-5 11-29 16,7 5-27-16,-1 11-53 15,-2 14-18-15,7 23-13 16,-3 10-3-16,-1 15 0 16,3-2-5-16,-1-9-2 15,1-11-10-15,3-10-51 16,0-4-19-16,0-15-50 15,-4 2-22-15,-1-17-198 16</inkml:trace>
  <inkml:trace contextRef="#ctx0" brushRef="#br0" timeOffset="-144335.84">10148 17537 1250 0,'-4'-2'455'16,"4"-4"-387"-16,8 0-37 16,6-2 2-16,17-1-21 15,4 4 1-15,7 5 4 16,4-2 0-16,-3 8 7 16,-3 6-5-16,-14 5-4 15,-2 8-3-15,-16 3-10 16,-8 1-2-16,-14 9 0 15,-15-2-5-15,-14 1 3 16,-4-4-4-16,-2-5-7 16,1-7 3-16,5-8-4 15,9-3 6-15,7-10 7 16,6 0-1-16,18-3-2 16,3-3 0-16,14-1 2 15,8 7 2-15,4 3 8 16,3 8 2-16,2 12 7 0,0-1 5 15,-3 8 8-15,-1-1-4 16,-8-5-15-16,-3 2-15 16,-5-7-66-16,-4-1-26 15</inkml:trace>
  <inkml:trace contextRef="#ctx0" brushRef="#br0" timeOffset="-144001.91">10597 17872 1519 0,'20'-50'538'0,"-40"76"-454"16,-1 7-40-16,-2 8-6 16,4 1-13-16,11-2-20 15,7-1-5-15,13-12-10 16,8-1-5-16,11-19 7 15,3-7 3-15,7-12 6 16,-1-10 7-16,-9-2 13 16,-2-6 13-16,-13 2 28 15,-2-3 2-15,-12-2 3 0,-4-3-11 16,-13 0-27-16,-2 4-11 16,-2 12-25-16,-5 9-12 15,-8 14-35-15,-2 8-27 16,-6 5-70-16,3 2-28 0</inkml:trace>
  <inkml:trace contextRef="#ctx0" brushRef="#br0" timeOffset="-143675.08">11090 17722 1259 0,'56'27'509'0,"-60"-27"-285"15,-5 0-86-15,5 0-24 16,1 5-29-16,5 2-46 0,6 3-11 15,14 0-19-15,9-3 2 16,19-7-3-16,6-6 5 16,10-2-3-16,-4 1-6 15,-10-3 3-15,-9 7-12 16,-16-6-44-16,-9 1-36 0,-14 6 204 16</inkml:trace>
  <inkml:trace contextRef="#ctx0" brushRef="#br0" timeOffset="-142901.45">12151 17424 937 0,'0'-9'486'16,"-2"-6"1"-16,2 7-392 16,0 4-5-16,-6 7-28 15,-4 9-23-15,-10 15-34 16,-4 9-6-16,-2 9 3 16,-4 3 0-16,2-2-1 15,6-6-6-15,-2-9-4 0,14-3 3 16,1-10 2-16,0-7-1 15,11-3-6-15,0-3-16 16,14-3 0-16,8-1 7 16,10-2 5-16,9-5 16 15,4-5-3-15,-1 0 1 16,-2 1-1-16,-8 0-20 0,-10 2-52 16,-9 3-36-16</inkml:trace>
  <inkml:trace contextRef="#ctx0" brushRef="#br0" timeOffset="-142672.35">12196 17401 1303 0,'-3'1'544'16,"-1"4"-266"-16,-2 14-231 15,1 9-11-15,-1 19-19 16,1 7-5-16,0 5 7 16,1-1-7-16,1-4-6 15,0 0 1-15,2-10-24 0,-2-7-23 16,3-12-59-16,0-4-49 16,1-11-308-16</inkml:trace>
  <inkml:trace contextRef="#ctx0" brushRef="#br0" timeOffset="-142452.39">12550 17350 1485 0,'-1'-1'559'0,"1"-2"-423"15,0 8-34-15,0-4-47 16,-2 28-21-16,-2 50-31 15,2-25-2-15,4-2 0 0,2-1-12 16,-1-9-35-16,2-5-37 16,-1-7-81-16,-2-8-28 15,-3-15-225-15</inkml:trace>
  <inkml:trace contextRef="#ctx0" brushRef="#br0" timeOffset="-142068.36">12562 17335 1085 0,'-1'-4'457'0,"-2"-8"-195"15,1 2-120-15,7 0-23 16,2-1-19-16,15 4-40 16,6-4-9-16,8 6-11 15,2 8-5-15,1 7-16 16,-8 13-8-16,-16 12-18 15,-10 2-15-15,-25 8-56 16,-8-5-24-16,-11-2-2 16,-2-7 13-16,4-6 54 15,5-6 24-15,6-8 12 16,5-6-1-16,7-6-7 16,5-3-1-16,9-8 1 15,5 2 2-15,10 0 7 0,1 3 5 16,9 9 12-16,1 7 7 15,3 15 10-15,-1 7 3 16,-4 9-11-16,1-1-5 16,-9-3-20-16,0-1-25 0,-4-9-41 15,0-7-47 1</inkml:trace>
  <inkml:trace contextRef="#ctx0" brushRef="#br0" timeOffset="-141768.59">13017 17601 1345 0,'32'-33'520'16,"-54"69"-373"-16,-5 13-96 16,5-1-8-16,3-3-27 15,11-6-8-15,11-11-9 16,9-4-6-16,16-12-4 15,-1-7 5-15,9-9 19 16,-1-7 5-16,1-10 28 0,0-5 12 16,-7-4 14-1,-8-1-1-15,-13-8-15 0,-5 2-13 16,-10-2-27-16,-7 4-8 16,-7 9-24-16,-7 9-15 15,-7 18-55-15,-4 3-37 16,-9 7 42-16</inkml:trace>
  <inkml:trace contextRef="#ctx0" brushRef="#br0" timeOffset="-141437.12">13914 17457 1223 0,'13'-1'443'16,"8"-2"-364"-16,14-1-24 16,6 0 5-16,1 0-18 15,-2 0-23-15,-12 2-83 16,-6 0-15-16</inkml:trace>
  <inkml:trace contextRef="#ctx0" brushRef="#br0" timeOffset="-141270.72">13926 17686 1171 0,'15'0'458'0,"19"-7"-336"16,0-5-3-16,8-5-75 15,-3-4-85-15,0 0-341 16</inkml:trace>
  <inkml:trace contextRef="#ctx0" brushRef="#br0" timeOffset="-140942.72">14894 17386 1336 0,'-24'26'473'0,"44"-27"-406"16,10 1-19-16,15 1 23 15,9-1 4-15,4 2 8 0,-4-1-6 16,-6-1-39-16,-11 0-25 16,-10-2-62-16,-5-1-31 15,-9-4-86-15,1 0-4 16</inkml:trace>
  <inkml:trace contextRef="#ctx0" brushRef="#br0" timeOffset="-140452.5">15665 17145 1202 0,'-8'-3'490'16,"-8"-5"-294"-16,10 2-120 15,4 1 3-15,10-4-25 16,7 0-16-16,11-3-7 15,-4 6-6 1,-11 3 13-16,-1-1 13 16,30-4-4-16,-3 8-2 0,-12 12-22 15,-19 6-11-15,-13 11-8 16,-10 2-2-16,-3 1-2 16,-6 1 0-16,2-8-1 15,2-1-2-15,5-5 3 16,4-3-5-16,6-4 3 15,1-6-5-15,6-4-17 16,3-1-6-16,7-2-3 16,8 1 5-16,9-2 20 15,1 2 9-15,12 10 2 0,-4 2-1 16,-8 10 12-16,-3 2 2 16,-16 0 14-16,-7 3 4 15,-16-2 11-15,-7 2 6 16,-19-2-8-16,-1-2-6 15,0-1-21-15,-3-1-16 16,12-13-10-16,1-4-25 16,10-10-83-16,5-9-58 15</inkml:trace>
  <inkml:trace contextRef="#ctx0" brushRef="#br0" timeOffset="-139936.15">16258 17176 1147 0,'0'-102'422'0,"-12"87"-321"16,0 1-11-16,-1 13-16 15,2 4-16-15,5 13-14 16,-4 8 0-16,6 21-5 15,0 4-1-15,1 7-18 16,4 0-9-16,3-11-4 16,2-6-18-16,1-8-27 15,-3-4-20-15,-4-9-51 16,-5-5-4-16,2-8-201 16</inkml:trace>
  <inkml:trace contextRef="#ctx0" brushRef="#br0" timeOffset="-139549.45">16151 17109 1118 0,'-1'-5'416'0,"-5"-7"-309"16,9 1-27-16,15-1-31 15,1 1-8-15,21 3-4 16,5 0 3-16,1 8 11 15,5 0-10-15,-17 12-23 16,-9 4-12-16,-19 9-22 16,-7 4-3-16,-15 2 3 15,-7-1 3-15,-11-3 8 16,-2-3 2-16,1-7 0 16,3 0 1-16,6-9 2 15,0-2 1-15,12-5 9 16,11-4-1-16,8 1 0 15,6-5 1-15,15 4-1 16,-6 7 4-16,12 10 1 16,6 5 6-16,-5 9 1 15,0-2-1-15,-12 0-5 0,-7 0-11 16,-8-5-32-16,-4 1-24 16,-3-9-11-16</inkml:trace>
  <inkml:trace contextRef="#ctx0" brushRef="#br0" timeOffset="-139192.84">16684 17259 1527 0,'-1'0'556'0,"-7"10"-455"15,-6 9-48-15,-4 14-40 16,-4 7-7-16,3 0-5 15,6 0-2-15,13-7-6 16,4-1-3-16,16-4-19 16,6-9-2-16,10-11 2 15,5-8 1-15,3-12 28 16,0-5 4-16,-5-7 31 16,-3-1 13-16,-12-7 14 15,-5 2 3-15,-14-3-19 0,-5-2-8 16,-8-3-15-16,-7-3-10 15,-11 12-26-15,-6 6-11 16,-10 14-37-16,-7 13-22 16,-1 5-69-16,-3 3-122 15</inkml:trace>
  <inkml:trace contextRef="#ctx0" brushRef="#br0" timeOffset="-138651.72">14811 17886 1447 0,'-11'-1'492'0,"-7"4"-458"15,1 2-33-15,11 1-12 16,7 2-8-16,22 0 5 0,19 0 13 16,26-5 25-16,18-5 23 15,29-8 15-15,14-4-2 16,24-2 28-16,8 0 4 16,14-3 8-16,0 0 0 15,-3 7-35-15,-2 2-10 0,-9 10-30 16,-6 0-13-16,-8 7-2 15,-6 1-14-15,-19 3 6 16,-11 0-7-16,-25-1-28 16,-17 3-16-16,-30-7-47 15,-11-2-1-15,-25-1-14 16,-11-4 7-16,-21-3-8 16,-20-1-19-16,-23-5-31 15,-11 1-61-15</inkml:trace>
  <inkml:trace contextRef="#ctx0" brushRef="#br0" timeOffset="-138252.22">14431 18150 1432 0,'-13'5'496'0,"-12"0"-437"15,18 1-14-15,20-3-3 16,18-6 8-16,33-9 11 0,14-1-1 16,47-3 19-1,17-3 2-15,34 10-26 16,15 0-2-16,19-2-27 0,7 2-12 15,1-1 3-15,-10 1-2 16,-20 5-6-16,-17 3 1 16,-20-2-7-16,-9 0-3 15,-22-7 1-15,-12 0-2 0,-23-1-3 16,-19 1-3-16,-24 3 0 16,-11 3 4-16,-21 2-16 15,-7-2-18-15,-12 0-75 16,-5-3-54-16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7:15:19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7:15:51.697"/>
    </inkml:context>
  </inkml:definitions>
  <inkml:trace contextRef="#ctx0" brushRef="#br0">4619 314 759 0,'-7'-12'354'0,"-6"-9"-158"0,2 4-103 16,2 2-15-16,1 5-35 15,-1 1-8-15,5 3 0 16,-2 6-6-16,0 7-13 16,1 6-3-16,-2 20-14 15,2 11 3-15,2 17 1 16,3 7 4-16,4 2 4 16,0-5-7-16,3-7 3 15,0-4-3-15,-1-6-3 16,-5-4 1-16,-3-5-3 15,-2-9 4-15,-2-10 0 16,1 0 0-16,6-16-3 16,5 3-5-16,8-5-7 15,9-5 7-15,10-1-1 16,4-7 1-16,7-1 7 16,-1 1-2-16,2 3 0 15,2 2 4-15,-1 2-43 16,0-3-24-16</inkml:trace>
  <inkml:trace contextRef="#ctx0" brushRef="#br0" timeOffset="383.53">5135 538 1319 0,'-6'1'439'15,"-3"3"-437"-15,-5 4-39 16,-1 4-12-16,-1 3-12 16,-6 2-3-16,2 3 33 15,-1 3 12-15,4 3 16 16,4 2 5-16,5 3 4 16,7 1-2-16,9 0 4 15,6-1-2-15,9-6-7 16,1-4-4-16,5-12-1 15,0-9-4-15,5-10 18 16,-3-9 10-16,-2-11 2 16,-6-6 8-16,-6-10-7 15,-5-2-6-15,-12-1-1 0,-5 4-4 16,-12 12 2-16,-9 7 0 16,-5 12-8-16,-2 11-4 15,-6 10-6-15,0 7-7 16,4 10-27-16,4-3-42 0,13-3-256 15</inkml:trace>
  <inkml:trace contextRef="#ctx0" brushRef="#br0" timeOffset="1138.3">5643 542 1224 0,'0'0'408'0,"0"-2"-407"16,-6-5-6-16,-3 2-24 15,-8 1-5-15,-12 4-6 16,-6 6 4-16,-7 9 18 16,-2 3 12-16,3 7 10 15,-1 7 1-15,6-2 0 16,10 4 2-16,18-3-8 0,14-4-11 15,15-8-27-15,6-6-6 16,6-13 2-16,-1-10 15 16,2-14 23-16,1-4 4 15,-4-5 5-15,-2 1 1 16,-5 3 6-16,-5 2 1 0,-5 9-1 16,-4 7-2-16,-3 8-7 15,-1 5-2-15,-2 13-3 16,0 6-1-16,1 17 7 15,-2 11 4-15,1 28 5 16,2 7 2-16,0 8-4 16,-3 2-1-16,-3-9-7 15,-3-4 2-15,-10-13-6 16,4-9-3-16,-9-20 1 16,-6-10 0-16,-5-13 9 15,-4-6 1-15,2-13 11 16,2-8 2-16,8-11-17 15,5-6-4-15,9-11-7 16,4-7-3-16,8-5 12 16,5-3 7-16,8-1-8 15,6 6-4-15,9-5-21 16,3-6-15-16,9-1-34 16,5-5 4-16,-2 4 15 0,1 6 17 15,-4 11 48-15,-8 8 5 16,-10 9 8-16,-6 11-5 15,-13 5-4-15,-3 3 7 16,-5 6-5-16,-3 3-4 0,-5 6-10 16,-4 11-7-1,-2 9-6-15,1 2 10 0,-2 9 10 16,5-2 11-16,7-4 19 16,7 2 3-16,8-11-6 15,6-6-4-15,2-6-12 16,-4-11 0-16,2-9-2 15,-5-7-25-15</inkml:trace>
  <inkml:trace contextRef="#ctx0" brushRef="#br0" timeOffset="1284.77">5928 494 859 0,'-5'-57'360'0,"12"67"-174"16</inkml:trace>
  <inkml:trace contextRef="#ctx0" brushRef="#br0" timeOffset="2136.52">6228 550 1358 0,'35'-14'453'0,"-42"12"-473"16,0 0-22-16,-19 4-46 15,5 0-6-15,-9 11 20 16,-3 1 21-16,4 4 56 16,-4 5 21-16,8 5 12 15,4 2 3-15,9 3-7 16,2 1-18-16,10-4-11 15,5-4 2-15,7-5-5 16,8-7 3-16,13-6-1 16,2-6 2-16,11-10-4 15,3-4-8-15,8-3-14 16,1-6-9-16,1-1-1 16,-4 0-1-16,-14-1 18 0,-4 4 5 15,-10 0 10-15,-3 0 10 16,-5 4 2-16,-6-1 7 15,-8 4 8-15,-1 2 2 16,-13 3 2-16,-3 2-9 16,-9 2-13-16,-4 3-5 0,-2 2-2 15,-5 3-4-15,1 4 2 16,-1 4-2-16,4 6 1 16,3 0 2-16,4 4 0 15,5 0 4-15,9-3-5 16,6-1 0-16,6-4-4 15,6-4-6-15,7-7 4 16,-1-2-1-16,3-5 6 16,2-5 1-16,-2-5 6 15,-1-3-5-15,0-3 4 16,-4 1 2-16,-4 3-5 16,-2 5 1-16,-5 4 0 15,0 6-7-15,-3 7-1 16,2 4 6-16,1 6-2 15,3 4 1-15,2-1 2 16,-2-2-1-16,4-8-1 0,3-7 0 16,4-8-1-16,5-8-2 15,-2-7 3-15,5-4 5 16,1-6-3-16,-7-2-1 16,7-6 0-16,-9-3-4 0,-8-7 1 15,1-7-2 1,-9-1-7-16,-1 0 4 15,0 14-3-15,-3 11 4 0,-2 15 3 16,1 15-7-16,-6 12-2 16,3 12-5-16,1 20 8 15,0 13 3-15,9 11 6 16,0 0 5-16,5-3 5 16,6-13 7-16,2-9 5 15,6-5-3-15,5-13-4 16,-3-8 0-16,10-12-9 15,5-8-10-15</inkml:trace>
  <inkml:trace contextRef="#ctx0" brushRef="#br0" timeOffset="2668.35">7524 422 611 0,'-4'-7'366'0,"-6"-5"20"16,-2-3-237-16,12 6-73 16,2-3-34-16,15 1-33 15,9-6-4-15,7 2-1 16,7 6 11-16,2 3-7 15,4 6-2-15,2 0-12 16,-6 0-17-16,-8 0-31 0,-7 3-33 16,-14 1-232-16</inkml:trace>
  <inkml:trace contextRef="#ctx0" brushRef="#br0" timeOffset="2861.54">7833 347 583 0,'-94'32'302'0,"77"-22"-92"15,3-4-69-15,2 13-61 16,6 5-11-16,3 6-10 16,-1 7 2-16,9-2-19 15,-1-2-12-15,1 1-15 16,6-4-11-16,-5-2 1 16,-2-3-5-16,-2-6-16 15,-7-4-14-15,-9-5-116 16</inkml:trace>
  <inkml:trace contextRef="#ctx0" brushRef="#br0" timeOffset="3683.75">7452 775 1031 0,'2'3'381'0,"9"7"-282"0,7-4-37 15,12 3-17-15,10-8-3 16,6-7-38-16,1 2-32 15,3-9-30-15,-2 4-12 16,-7-3-43-16,-1 0-41 16,-14 1-42-16,-5-3-19 15,-2-1-4-15,-6 2 17 0,0-6 95 16,-1-1 77-16,-7-1 198 16,-4-1 92-16,-1 6 41 15,-2 4-17-15,-1 7-108 16,1 3-49-16,1 5-72 15,1-2-30-15,0 1-27 16,0 25-2-16,-4 33 4 16,3-24 0-16,1-4-6 15,1-1-4-15,0-9-1 16,0-5 0-16,1-9 6 16,-2-5 6-16,1-7 2 15,3-8 4-15,-2-14-1 16,2-2 0-16,4-8 0 15,1-1-1-15,5 3-2 16,5 0 0-16,4 10-4 16,-1 7-4-16,4 11 5 0,-3 8 1 15,3 11 1-15,2 7 2 16,-3 9-5-16,-2 3 2 16,-14 1-1-16,-7 1-2 15,-14-2 2-15,-5-7 0 16,-8-7 3-16,-2-6 6 0,12-10 1 15,-2-1-3-15,9-1-3 16,8-6-2-16,0-5-13 16,11-1-4-16,18-12-1 15,3-2 1-15,15-4 5 16,6-6 8-16,-3 2-3 16,1-1-2-16,-12 9 7 15,-10 5-8-15,-14 7 3 16,-9 10 3-16,-13 7 2 15,-11 7 3-15,-6 6 4 16,-4 0-5-16,5 0-4 16,5-4 2-16,10 2-4 15,6-2 1-15,8 2-2 16,1 3-3-16,9-1 5 16,0 4 0-16,0 0 3 15,1-1 0-15,-13-1 3 16,-4 0 2-16,-12-2-1 0,-4-1 3 15,-7-1-2-15,-1-5-2 16,0-7 1-16,-2-2-2 16,6-13-22-16,2-6-63 15</inkml:trace>
  <inkml:trace contextRef="#ctx0" brushRef="#br0" timeOffset="3906.74">8497 200 1138 0,'0'1'422'16,"4"8"-298"-16,0 16-115 15,1 14-4-15,4 22-5 16,-4 5 1-16,3 4 0 16,-2-6-1-16,-3-9 1 15,2-9 3-15,-2-8-4 16,1-5 2-16,0-11 0 15,1-4-2-15,-3-11-15 16,1-3-18-16,-6-14-325 16</inkml:trace>
  <inkml:trace contextRef="#ctx0" brushRef="#br0" timeOffset="4049.74">8380 572 1330 0,'10'-2'451'0,"7"-2"-421"0,13-1-65 16,2-4-29-16</inkml:trace>
  <inkml:trace contextRef="#ctx0" brushRef="#br0" timeOffset="4716.92">8753 499 715 0,'1'2'313'15,"-1"-3"-161"-15,-2 4-81 16,2-2-16-16,0 0-25 16,-11 5 3-16,-30 30-1 15,32-13-6-15,9-1-5 16,7 1-6-16,12 1-3 16,1 1 4-16,8-4 4 15,-1-3-7-15,-8-1 0 16,-2-1-8-16,-8-5-2 0,-5-5-1 15,-5-2-5-15,-4-4 7 16,-5-5-2-16,1-1 8 16,-3-9 20-16,3 0 2 15,5-4 1-15,2-1-5 16,10-3-18-16,2-3-7 0,11-2-14 16,4 1-8-16,7 1-26 15,0 3-7-15,-6 6-12 16,-1 5-25-16,-6 6-19 15,-3 1 4-15,-2 3 20 16,-1 1 41-16,-6 0 96 16,-2 6 28-16,-1 8 41 15,1-1 9-15,2 11-39 16,1-2-22-16,2 2-37 16,-7 2-12-16,1-4-17 15,8 6 3-15,2-3-4 16,-1-3-3-16,3-2 2 15,1-7-4-15,-2-9-1 16,2-3 5-16,-2-5-1 16,-3-7 1-16,1-6 5 15,-2-5-6-15,-1-3 0 16,-4-4 4-16,-4-1-7 0,2 1 2 16,-2 7 1-16,-2 4-2 15,1 17 3-15,0 2-2 16,-1 12 0-16,3 7 0 15,2 2-4-15,-3 6 4 16,3 3 0-16,3-5 1 0,-1-1 2 16,5-2-2-16,3-8-3 15,0-2 2-15,6-8-25 16,-1-4-22-16</inkml:trace>
  <inkml:trace contextRef="#ctx0" brushRef="#br0" timeOffset="5949.57">9621 521 1243 0,'0'1'438'0,"1"-1"-397"16,-7 2-26-16,6 0-19 16,-11 1-4-16,-38 21-3 15,23-10 7-15,5 4-1 16,3 1 3-16,7 3-1 15,2 2 0-15,14 0 3 0,3-3-5 16,12-1-1-16,4-5-1 16,10-7-2-16,5-5-3 15,2-10-6-15,6-5-6 16,-4-7-21-16,-4-4-4 16,-7-7-53-16,-5-5-34 0,-5-7-41 15,-6-5 15 1,-7-6 63-16,-3-5 65 0,-10 0 123 15,-2 4 35-15,-5 16 25 16,-3 11-24-16,-2 17-73 16,-3 9-34-16,-2 8-31 15,0 10-1-15,1 6 14 16,6 7-2-16,5 9 7 16,6 1 11-16,8 9 10 15,5-6 0-15,7-4 2 16,1-4-8-16,2-7 1 15,3 0-4-15,0-1 1 16,0-1-5-16,-5-3-8 16,-3-2 2-16,-3-6-6 15,3-1 4-15,-4-5-2 16,2-4-1-16,2-5-1 16,-3-6 0-16,2-8-1 15,3-5 3-15,5-9-3 0,-11-2-1 16,5-2 0-16,-9 4-2 15,-9 9 3-15,6 3 4 16,-4 10 1-16,0 2-2 16,-2 4-3-16,2 1-4 0,0 0-3 15,-3 16 2-15,-6 39 0 16,8-27 5-16,10-7-2 16,1-3 1-16,3-8-3 15,4-5 3-15,5-5-4 16,2-1 3-16,2-9 1 15,-1-4-5-15,-4-7 9 16,-3-2-3-16,-3 0 4 16,-5 3 7-16,-5 7-6 15,-2 3 0-15,-3 5 0 16,-2 1-6-16,-3 4-10 16,5 0 0-16,0 0-1 15,0 0 3-15,-4 15 6 16,-10 32 3-16,14-31 2 15,0 1-2-15,5-8 1 16,2-1 4-16,5-5-3 0,6-1 9 16,1-5 0-1,1-2-3-15,-2-3 3 0,-3-4-9 16,-4-2-5-16,-7-6-1 16,-11-3-26-16,-2-1-12 15,-14 0-10-15,-3 7 4 16,2 5 18-16,-2 5 18 0,9 4 10 15,3-1-2-15,5 3 4 16,4-1 5-16,6 2-14 16,7-1-5-16,12-4-15 15,8 2-6-15,13 1 19 16,-1 1 1-16,6 10 13 16,-10 6-4-16,0 7-57 15,2 3-18-15,-12 0-14 16,6-6 0-16,-18-4 51 15,-9-6 45-15,-7-5 100 16,-6-1 39-16,-6-7 48 16,3-1-20-16,-1-10-73 15,3-3-29-15,5-8-42 16,0-1-4-16,7 0-17 16,6 2-5-16,7 4-11 15,3 7-1-15,7 12 10 16,3 2-1-16,2 16 9 0,1 4 1 15,-13 4-4-15,-2 5-1 16,-9-2-6-16,-6-1-4 16,-6-7-3-16,-9-3 0 15,-15-7 5-15,-6-6-48 16</inkml:trace>
  <inkml:trace contextRef="#ctx0" brushRef="#br0" timeOffset="6079.85">10037 249 1278 0,'-1'3'398'0,"0"8"-537"16</inkml:trace>
  <inkml:trace contextRef="#ctx0" brushRef="#br0" timeOffset="6257.46">9618 367 1255 0,'12'5'401'16,"21"6"-428"-16,8-1-31 0</inkml:trace>
  <inkml:trace contextRef="#ctx0" brushRef="#br0" timeOffset="7049.8">3718 1248 881 0,'17'-2'329'0,"24"-7"-244"16,17 5-33-16,15-3-15 15,10 1-2-15,20 1-8 16,8 0-5-16,24 0 6 15,9-1-2-15,22-3-1 16,8-3 0-16,18-2-1 16,4-4-2-16,15 1 4 15,7-2 2-15,13 3-5 16,8 2 3-16,6-1-9 0,7 1-4 16,6 2-1-16,4 1-3 15,-3 2-4-15,-1 5 0 16,-8 2-1-16,-1 3-1 15,-9 4-2-15,-6 1 2 0,-12 1 1 16,-7 0-2-16,-15 0 1 16,1-2-2-16,-18-3-3 15,0-3 1-15,-15-2 1 16,-10-1 1-16,-19-1 3 16,-8 2 4-16,-20-3 14 15,-17 3 3-15,-29-1 3 16,-19 0-1-16,-27 2-16 15,-10 1-1-15,-10 1 1 16,-6 0-2-16,-9-1-48 16,-8 0-29-16</inkml:trace>
  <inkml:trace contextRef="#ctx0" brushRef="#br0" timeOffset="10414.7">1250 2528 844 0,'1'-3'334'0,"-1"-3"-239"15,-1 2-11-15,1 5-34 16,0 0-22-16,0 2-3 16,-2 27-4-16,-8 58 11 0,4-29 5 15,-1-1-14-15,4-6-6 16,4-8-11-16,1-4-3 15,3-14-12-15,-3-4-14 16,-2-14-51-16,-1-6-34 16</inkml:trace>
  <inkml:trace contextRef="#ctx0" brushRef="#br0" timeOffset="10867.54">1196 2254 1073 0,'-15'-5'399'15,"-13"-3"-332"-15,4 16-26 16,-10 5-23-16,-7 14-24 16,1 3 3-16,-8 14 0 15,2 11-2-15,7 20 5 16,2 13-4-16,12 0 3 15,7 3 7-15,12-13-3 16,9-7 6-16,17-7-5 16,4-10-1-16,18-14-4 0,2-10 0 15,15-16-1-15,6-11 2 16,2-13 4-16,4-12-6 16,-4-12 2-16,-1-5 0 15,-7-12 2-15,-3 2 9 16,-8-9 16-16,-8-10 1 0,-8-12 8 15,-8-8 7-15,-14-4-11 16,-7 8 4-16,-17 14-6 16,-11 13-6-16,-22 10 1 15,-6 8-5-15,-22 15-11 16,-9 6-1-16,-13 20-17 16,-5 11-10-16,10 6-26 15,12 6-21-15</inkml:trace>
  <inkml:trace contextRef="#ctx0" brushRef="#br0" timeOffset="11650.16">2508 2342 1011 0,'-7'-47'368'15,"-2"0"-315"-15,0 36-5 0,4 4-32 16,4 6-13-16,-2 2-19 15,6 7 0-15,3 15 21 0,3 9 5 16,3 18 29-16,0 9 2 16,0 11-9-16,-1 1-2 15,0-4-18-15,-2-4-7 16,-5-20-2-16,-2-6 0 16,-4-11-1-16,-3-9 4 0,-5-7 8 15,-3-3-2-15,1-6 2 16,-1-1-3-16,4-6-46 15,2-1-36-15,2-12-318 16</inkml:trace>
  <inkml:trace contextRef="#ctx0" brushRef="#br0" timeOffset="11950.92">2413 2286 1004 0,'-1'0'334'0,"-1"3"-336"15,2 1-28-15,0-3-37 16,0 0-4-16,0 0 14 16,0-1 38-16,1 0 82 0,24-5 26 15,50-14 21-15,-23 6-3 16,2 0-46-16,-3 2-18 15,-10 7-25-15,-8 3-13 16,-7 0-4-16,-6 0-1 0,-6 1-8 16,-5 1-4-1,-7 4-24-15,-2-2-42 0,-7 2-193 16</inkml:trace>
  <inkml:trace contextRef="#ctx0" brushRef="#br0" timeOffset="12198.92">2375 2652 1153 0,'17'4'384'15,"11"1"-372"-15,20-7-42 16,0-6 8-16,-1-3-3 15,-4-1 4-15,-12 4 18 0,-3 0 6 16,-7 1 10-16,-3 2-3 16,-3-1 6-16,-3 6-10 15,-5 0-21-15,0 0-33 16,-3 0-165-16</inkml:trace>
  <inkml:trace contextRef="#ctx0" brushRef="#br0" timeOffset="12465.98">2434 2835 935 0,'7'7'321'0,"13"4"-291"15,9 0 11-15,12-7 38 16,7-6 4-16,2-2 13 15,-5-3-8-15,-5 1-38 16,-1 0-10-16,-15 0-21 16,0 1-7-16,-11 0-4 15,-4 2-1-15,-2 3-16 16,-6-1-12-16,-2-2-29 16,-3 0-25-16,4 3-263 0</inkml:trace>
  <inkml:trace contextRef="#ctx0" brushRef="#br0" timeOffset="14252.52">3217 2357 1325 0,'-12'20'-2'15,"3"-1"5"-15,-12 27 21 16,4 11 11-16,5 7 5 16,2 0-3-16,9-7-22 15,2-10-3-15,10-13-7 16,4-6 1-16,10-10-5 0,3-6 2 16,8-9 0-16,4-4 2 15,-4-11 6-15,1-2 4 16,-5-12 24-16,-9-2 2 15,-3-12 5-15,-3-8-4 16,-17-9-22-16,-2 3 1 0,-11 3 2 16,-6 10-2-16,-1 11 7 15,-9 5-5-15,1 11-5 16,-3 4-8-16,-2 8-11 16,6 2-17-16,6 3-36 15,5 1-19-15,10 1-159 16,4-2-145-16</inkml:trace>
  <inkml:trace contextRef="#ctx0" brushRef="#br0" timeOffset="14922.16">3666 2251 1276 0,'1'2'452'0,"1"2"-403"15,0-1-21-15,-1-2-17 0,-1 0-12 16,0 25-3-16,0 41 4 16,0-18 1-16,1 6 5 15,2 3-3-15,-1-1 0 16,3-7 0-16,-1-4-2 16,-1-16-1-16,-1-5-4 0,-1-12-14 15,0-5-8-15,1-8-11 16,-2-7-14-16,3-8-15 15,0-8-10-15,-3-11-25 16,0-2 15-16,-7-9 42 16,1 0 35-16,0 0 64 15,2 6 9-15,2 3 7 16,1 1-14-16,1 3-12 16,2-1 4-16,4 7-13 15,4 0 0-15,8 6-15 16,8 2-11-16,8 5-8 15,2 6-2-15,6 7 1 16,-1 3-2-16,-5 11-5 16,1 4-3-16,-11 6-9 15,-10 4-4-15,-11-2 4 16,-10 4 2-16,-18-3 4 16,-6 2 7-16,-21-3 2 15,2 0 4-15,0-5 4 0,0-5 1 16,17-4-3-16,0-8-1 15,11-3-7-15,7-1 2 16,4-2-6-16,7 2-11 16,6 0 7-16,5 4-1 15,11 7 7-15,5 5 9 16,9 12 11-16,6 4-2 0,4 4 5 16,2-2-1-16,-4-6-8 15,-5-5 2-15,-11-4-3 16,-6-4-3-16,-10-7 3 15,-4 0-6-15,-4-4 0 16,1-3 0-16,-3-1-25 16,0 0-15-16</inkml:trace>
  <inkml:trace contextRef="#ctx0" brushRef="#br0" timeOffset="15400.25">4465 2222 1142 0,'8'-5'381'16,"3"-3"-381"-16,-4 4 0 16,-7 3 4-16,-3 1 2 15,-9 0 3-15,-7-3-2 0,-9 5 9 16,-5 3 4-16,-1 7 2 15,-3 4 1-15,-1 3-8 16,0 2-12-16,4 3 3 16,6 2-8-16,13-3 0 15,8 0 4-15,7-2-7 16,7-2 5-16,5-3 0 16,2 0-3-16,13-5 3 15,6 2-3-15,12 0 5 16,8 2 1-16,-2 4 1 15,-5 1 2-15,-4 4-4 16,-10-1 4-16,-9 1-5 16,-1 0-1-16,-15-5 2 15,-7-2 0-15,-14-1 17 16,-12-1 5-16,-22-2 9 16,-6-1 1-16,-16-4-1 15,-2-2 3-15,15-5-5 16,4-1 0-16,18-4-10 0,6-3-17 15,11-3-63-15,0-4-289 16</inkml:trace>
  <inkml:trace contextRef="#ctx0" brushRef="#br0" timeOffset="19616.57">6012 1940 1267 0,'-1'-3'439'0,"2"2"-412"15,8 12-17-15,7 24-14 16,4 15-3-16,4 26 4 15,1 4 3-15,3-3-7 16,0-6-11-16,-11-15-1 16,-4-7 1-16,-3-10 9 15,-4-7 9-15,5-13 2 16,-3-5-2-16,-7-13 10 16,-1-2 16-16,-2-17 2 0,-5-7 0 15,1-13-12-15,-10-5-14 16,-1-2-3-16,2-2 1 15,-5-4 0-15,1-4 1 16,4-2 2-16,3 2 0 16,11 6-1-16,9 7-3 15,14 9 0-15,3 6 1 16,20 13-5-16,-2 3 5 0,4 13-1 16,2 10-5-16,-14 11 1 15,2 8-8-15,-14 10 1 16,-6 3 3-16,-12 2 0 15,-6-2 6-15,-14-7-2 16,-6-4 0-16,-15-6 5 16,-7-4-3-16,-10-4 3 15,-1-5 6-15,4-6-4 16,9-4 2-16,17-4 3 16,6 0-5-16,11-4 0 15,6 3 1-15,6-4-12 16,7 1 4-16,14 6-2 15,1 0-4-15,18 9 8 16,1 4 1-16,9 6 3 0,3 3 1 16,-11 2 1-16,-1-1 0 15,-12-1-5-15,-6-2 3 16,-6 0 1-16,-3-4-1 16,-5-5-10-16,0-2-20 15,-5-6-88-15,5-5-176 16</inkml:trace>
  <inkml:trace contextRef="#ctx0" brushRef="#br0" timeOffset="19838.97">6861 2281 1280 0,'-1'-1'451'0,"0"1"-404"16,1 9-26-16,2 12-15 15,2 7-6-15,0 13-1 16,2 3 2-16,-2 2-1 16,2 1 1-16,-2-5 3 15,1-4-6-15,-3-7-17 16,-2-9-20-16,2-7-47 16,-1-5-135-16</inkml:trace>
  <inkml:trace contextRef="#ctx0" brushRef="#br0" timeOffset="20037.27">7288 2641 1263 0,'2'8'447'0,"1"10"-389"16,-1 8-39-16,-4 8-19 15,-5 0-10-15,-10-2-10 16,-8-2-13-16,-10-7-11 15,1-7 0-15,5-5-55 16,10-7-33-16,8-6-188 16</inkml:trace>
  <inkml:trace contextRef="#ctx0" brushRef="#br0" timeOffset="20735.6">7794 1942 1037 0,'3'-5'389'0,"1"-5"-256"16,1 7-136-16,-1 4-4 15,-2 10 0-15,0 4 5 16,1 20 13-16,-1 8 7 0,1 14 7 15,3 5 0-15,1-4-11 16,2-4-4-16,2-11-6 16,-2-7-1-16,-4-11-2 15,-2-5-2-15,-3-12 4 16,-1-2-6-16,0-4 9 16,-2-3 8-16,3 1-2 15,0 0 6-15,-4-17-6 16,-15-37-5-16,6 14 3 15,-1-3-5-15,3-11 5 16,0-1 2-16,6 5-1 16,3 0-1-16,4 11-3 15,7 5-2-15,5 8-5 16,6 4 0-16,8 8-2 16,4 1 0-16,0 8 2 15,0 3-3-15,-6 9 2 16,-2 6-5-16,-9 9-4 0,-1 5 2 15,-17 8-3-15,-8 4 7 16,-13 3 1-16,-6 0-3 16,-6-3 4-16,-1-4-4 15,-1-6 3-15,-1-8-3 16,5-8-2-16,5-4 0 0,10-9 1 16,6 3 1-16,12-5-6 15,0 0-7-15,11-2-18 16,8-2 4-16,9 5 4 15,7 4 9-15,10 11 30 16,2 5 11-16,2 8 6 16,0-1 0-16,-5-1-14 15,-9-3-6-15,-4-4-1 16,-8-5-4-16,-6-3 0 16,0-2-2-16,-5-5-25 15,3-3-36-15</inkml:trace>
  <inkml:trace contextRef="#ctx0" brushRef="#br0" timeOffset="21182.62">8258 2127 1378 0,'6'-6'486'15,"11"-8"-435"-15,5 2-27 16,15 5-19-16,0-1-12 15,-1 8-6-15,-6 2-8 0,-12 11-5 16,-5 4 3-16,-10 9 5 16,-4 4 6-16,-9-2 2 15,-3-1 4-15,-5-11 3 16,0-2 2-16,-3-6 0 16,1-1 2-16,5-4 0 15,2-2 1-15,8 1 2 16,2-3-4-16,5 0 0 15,-1 1-2-15,0 0-5 16,12-2 1-16,41-7 4 16,-25 12-2-16,3 3 6 15,2 5 2-15,-2 4-1 16,-1 0 4-16,-10 5-5 16,-8-6-1-16,-7 2 0 15,-9-2 1-15,-16 1 12 16,-5-1 2-16,-17-3 11 15,-5-1-1-15,0-5-10 0,-4-3 1 16,9-3-13-16,4-3-8 16,8-1-37-16,7 1-23 15</inkml:trace>
  <inkml:trace contextRef="#ctx0" brushRef="#br0" timeOffset="21416.05">8954 2409 1395 0,'3'2'493'0,"4"5"-423"16,-5 8-80-16,-1 12-32 15,-2 2-3-15,-13 0 0 16,-1 2 15-16,-11-7 21 15,-3 1 4-15,-1-7 8 16,1-5 5-16,4-2-22 16,4-6-34-16</inkml:trace>
  <inkml:trace contextRef="#ctx0" brushRef="#br0" timeOffset="22183.16">9397 1718 1386 0,'-2'5'479'16,"-2"8"-437"-16,0 23-37 15,0 11-6-15,3 11-1 16,1 3-5-16,1 1-11 16,2-1 0-16,-1-6-9 15,-1-9 7-15,1-13 9 16,-2-11 4-16,0-13 6 15,0-3-7-15,2-9-23 0,0-8-16 16,4-12-33-16,-2-10-14 16,-4-10 14-16,-2-4 12 15,-7 1 52-15,-1 2 35 16,2 9 38-16,-3 4 20 16,4 4 2-16,1 2-5 0,-1 2-22 15,6 2-16 1,3 5-17-16,7 4-12 0,11 4-6 15,7-1-1-15,11 1-3 16,6 3 4-16,8 7-1 16,1 7 0-16,-2 7 0 15,-8 8-1-15,-14 5-2 16,-11-2 2-16,-14 0-1 16,-8 2-3-16,-19-4 0 15,-7-2-3-15,-12 0 3 16,0-5 3-16,-1-4 2 15,2-3 3-15,3-6-3 16,4-3 0-16,11-1 0 16,3-1-4-16,12-1 3 15,0-1-4-15,8 1 3 16,1 1-2-16,9 4 0 16,4 3 4-16,15 5 0 0,6 2 10 15,12 3 6-15,3 4-2 16,-3-9-1-16,-5-1-5 15,-9-4-4-15,-5-6-2 16,-5 0-21-16,0 0-22 16,-2-3-152-16,0-3-254 0</inkml:trace>
  <inkml:trace contextRef="#ctx0" brushRef="#br0" timeOffset="22535.53">10374 1856 1263 0,'7'-3'467'0,"6"-3"-369"15,0 6-63-15,-4 7-40 16,-4 5-9-16,-10 8-6 16,-12 8-2-16,-14 5 9 15,-9 5 8-15,-4 5 7 16,1-4 3-16,1 2-1 15,-1-8-4-15,6-7 3 0,-2-1-4 16,8-10 1 0,11-3 0-16,7-7-2 0,8-5-1 15,16 3-3-15,7-2 2 16,22-2 1-16,9 0 2 16,8-8-2-16,5 0 3 15,4 2 6-15,0-1 4 16,-3 7 5-16,-5 1 0 0,-8 0-9 15,-7 2-7-15,-13-2-41 16,-8-2-28-16,-12-5-284 16</inkml:trace>
  <inkml:trace contextRef="#ctx0" brushRef="#br0" timeOffset="22792.57">10261 1899 1307 0,'-3'-2'461'0,"-4"7"-408"15,2 7-28-15,3 13-25 16,2 11 2-16,2 15 1 16,-1 9-3-16,3 10 18 0,-2-7 7 15,2-6 2-15,4-9 6 16,1-11-17-16,-2-3-10 15,-1-7-2-15,-3-5-4 16,-1-8-25-16,-1-4-23 16,-1-11-25-16</inkml:trace>
  <inkml:trace contextRef="#ctx0" brushRef="#br0" timeOffset="24667.68">15639 978 313 0,'0'1'133'16,"-15"2"-35"-16,-35-7-98 15,30-10 0-15,1-2 28 0,-1-9 35 16,1-7 76-16,3 2 3 15,7-8-6-15,-1 4-29 16,6 7-54-16,1 6 18 16,1 14-8-16,2 7-15 15,5 15-20-15,1 11-16 0,3 27-2 16,0 10 17 0,7 4 0-16,0-1-1 0,6-5-14 15,-1-1-5-15,-2-2-4 16,-1-5-3-16,-7-17 0 15,-4-10-1-15,-7-14 1 16,-1-8 2-16,-4-8 28 16,-3-3 6-16,-2-14 0 15,-5-9 0-15,1-11-29 16,-1-11-3-16,1-5 4 16,2-3 5-16,5-8 4 15,3-5-4-15,6-2-8 16,6 6-3-16,9 10-3 15,6 15 0-15,4 19 2 16,-1 9-1-16,-2 16-14 16,-2 8-4-16,0 10-14 15,-3 9-7-15,-7 14 3 16,-3 6 1-16,-9 7 4 16,-6 5 9-16,-9-8-1 0,-11-4 5 15,-4-9 4-15,-5-12-1 16,-5-6 13-16,7-5 1 15,10-8 2-15,7-4 5 0,11-6 1 16,3-7-4 0,7-2-14-16,7-6-13 15,8 5-10-15,0 4 1 0,6 9 4 16,0 9 12-16,2 12 26 16,0 5 11-16,2 11 12 15,4 6-3-15,-5 2-13 16,2 0-9-16,-2-9-4 15,-9-7 1-15,0-11-25 16,-1-7-22-16,-4-11-213 16</inkml:trace>
  <inkml:trace contextRef="#ctx0" brushRef="#br0" timeOffset="25099.69">16001 1051 1293 0,'4'-5'454'0,"6"-3"-387"16,20 0-59-16,7 3-3 15,7 4-9-15,-1 4-17 16,-14 11-13-16,-11 5-2 16,-12 9 1-16,-5 3 14 0,-8 4 13 15,-2-2 5-15,-11-5 2 16,-1-2 0-16,-3-10 2 15,6-1 0-15,3-9 1 16,4-3 7-16,10-4-7 16,1-7 1-16,11-2-4 15,8-1-11-15,12 1 6 16,0 3-5-16,9 14 0 16,-3 5 3-16,-3 15-1 15,1 5 3-15,-12-2 5 16,-4 1 3-16,-16-6-2 15,-8-1 1-15,-14 0 7 16,-14-4-1-16,-6-5 11 16,-7-4 3-16,-6-8-7 15,6-1 3-15,-1-8-8 16,9 0-5-16,14-7-23 16,4-5-21-16,18-4-308 0</inkml:trace>
  <inkml:trace contextRef="#ctx0" brushRef="#br0" timeOffset="25487.05">16900 1068 686 0,'27'1'230'16,"-35"4"-215"-16,3-4-12 15,0 1 12-15,4-1 43 16,2-1 21-16,0 0 52 16,0 0 14-16,28-4-22 15,48-11-9-15,-18 7-50 16,4 2-25-16,0-1-23 15,0 4-7-15,-10-2-8 16,-9 3 0-16,-10 2 2 0,-7-2-4 16,-7 3 0-16,0-1 3 15,-12-2-3-15,0 2 2 16,-5-1 5-16,-3-1-6 16,-1-1-23-16,1 3-19 0,0 0-108 15,0 0-90-15</inkml:trace>
  <inkml:trace contextRef="#ctx0" brushRef="#br0" timeOffset="25832.95">17314 858 1193 0,'1'-2'407'16,"-1"2"-370"-16,2 3-45 15,-1-1-3-15,0-1-1 16,4 2 6-16,13 9 4 16,29 31-1-16,-24-27 8 15,3-3-5-15,0 2 0 16,3-2 3-16,-6-2-1 16,1 4-1-16,-6-6 0 0,-7-2 2 15,1-1-4-15,-8-2 2 16,-4 8 1-16,-6 1 2 15,-14 10 15-15,-2 7 4 16,-7 2 6-16,1 4-4 16,0 0-13-16,6-6-3 15,10-11-13-15,4-5-11 0,6-8-58 16,4-8-216-16</inkml:trace>
  <inkml:trace contextRef="#ctx0" brushRef="#br0" timeOffset="28365.82">18817 738 1114 0,'-10'-1'390'0,"-9"1"-369"15,-2 4-2-15,-2 13-8 16,2 6-11-16,-6 16 0 16,4 10 2-16,8 8 9 15,8 0 4-15,17-5 4 16,7-6-3-16,16-10-10 16,5-1-2-16,10-13 0 15,3-6-4-15,-4-16-3 16,-3-4-4-16,-11-16-4 15,-6-4 6-15,-12-9 7 16,-7-4-2-16,-11-4 6 0,-7-5-5 16,-11-4-1-16,-5-3 0 15,-7 5-1-15,-4 10 4 16,-6 18-1-16,2 14 7 16,-5 14-2-16,4 7-11 0,9 6-67 15,8 0-117-15</inkml:trace>
  <inkml:trace contextRef="#ctx0" brushRef="#br0" timeOffset="28606.01">19264 780 1138 0,'4'2'387'0,"4"9"-367"16,3 6-18-16,2 19-4 16,3 7 0-16,5 0-1 15,3 2 3-15,3-10 0 16,-3-5 3-16,-5-1-4 16,-3-4-18-16,-9-10-90 15,-1-4-146-15</inkml:trace>
  <inkml:trace contextRef="#ctx0" brushRef="#br0" timeOffset="28780.06">19411 812 1215 0,'-48'4'411'0,"3"55"-398"15,-1 3-10-15,-4 1-15 16,3-12-12-16,7-6-32 15,7-8-29-15,13-15-110 16,6-8-144-16</inkml:trace>
  <inkml:trace contextRef="#ctx0" brushRef="#br0" timeOffset="29485.98">19957 587 967 0,'-1'-2'386'0,"1"5"-250"15,-3 9-88-15,4 18-49 16,1 11-5-16,0 14 3 15,7 2 2-15,2 5 3 16,-3-6-1-16,2-12 2 16,0-6-3-16,-5-19 0 15,-1-7-3-15,-1-9 2 16,-1-5 3-16,-2-8-13 16,-1-3-6-16,-5-14 1 0,-4-2-4 15,-4-18 14-15,1-4 10 16,-1-3 7-16,5 0 4 15,2 10 11-15,5 7 0 16,6 7-7-16,5-1-2 16,19 6-16-16,12-3-2 15,17 2-2-15,7 1-1 0,-5 6 9 16,-4 3-2-16,-12 8-25 16,-5 9-34-16,-9 6-330 15</inkml:trace>
  <inkml:trace contextRef="#ctx0" brushRef="#br0" timeOffset="29679.12">20022 734 1191 0,'8'6'392'0,"12"4"-408"15,-2 1 2-15,12-6 0 16,-5-3-2-16,3-6 1 0,9-5-19 16,-3-3-89-16,9-3-139 15</inkml:trace>
  <inkml:trace contextRef="#ctx0" brushRef="#br0" timeOffset="30066.48">20761 549 1285 0,'-3'4'445'0,"-1"13"-388"15,0 11-43-15,-1 16-14 16,2 6 1-16,2 7-1 16,-1 4 0-16,2-4 0 15,0-4-1-15,0-13 1 16,0-11 0-16,0-14-1 15,0-2-1-15,0-13-1 16,2-1 3-16,0-12-3 16,-2-7-5-16,-2-14-11 15,-2-8-3-15,-7-13 6 16,-1-3 6-16,-2 1 8 16,0 4 3-16,6 12 6 15,3 6 1-15,4 11 4 16,5 1-4-16,8 4-6 0,7 1-4 15,11 0-1-15,3 4 1 16,7 0 2-16,0 2 0 16,3 6 0-16,-4-1-1 15,-6 7-35-15,-6 6-45 16</inkml:trace>
  <inkml:trace contextRef="#ctx0" brushRef="#br0" timeOffset="30250.78">20637 762 1351 0,'6'2'469'16,"9"-2"-422"-16,22-5-47 15,10-5 0-15,13-4-31 16,-3-3-39-16,-9 4-383 15</inkml:trace>
  <inkml:trace contextRef="#ctx1" brushRef="#br0">24330 10335 0,'0'0'0,"0"0"32</inkml:trace>
  <inkml:trace contextRef="#ctx1" brushRef="#br0" timeOffset="233.85">24113 10371 0,'0'0'15,"0"0"1,0 0-1,0 0 1,0 0 0,0 0-1,0 0 1,0 0 0,0 0-1,0 0 1,0 0-1,28-8 1</inkml:trace>
  <inkml:trace contextRef="#ctx0" brushRef="#br0" timeOffset="33934.75">21504 628 929 0,'38'-49'331'16,"-46"44"-292"-16,-7 6-5 16,1 2-2-16,-3 8-23 15,-9 4-4-15,5 11-6 16,-6 3-2-16,3 6 11 16,4 3 0-16,7 1 4 15,7-2 0-15,7 1-5 0,7-2-2 16,11-3 2-16,6-2 2 15,13-12 0-15,2-7 1 16,7-8 4-16,0-4 2 16,0-9-2-16,-4-1-2 15,-5-9-5-15,-7 1-7 0,-10-9 13 16,-4-7 10-16,-13-8 5 16,-7-7 8-16,-11-2-11 15,-4 2-9-15,-10 8-1 16,-3 6 5-16,-7 14 2 15,-3 6-1-15,-3 9-8 16,-2 4-13-16,3 4-29 16,9 5-23-16,6 4-190 15</inkml:trace>
  <inkml:trace contextRef="#ctx0" brushRef="#br0" timeOffset="34366.17">22062 581 1174 0,'2'-2'415'16,"-4"-1"-374"-16,0 3-18 15,2 0-22-15,0 1-2 16,-25 3-3-16,-35 10-1 15,27 1 5-15,2 5 0 0,2 7 2 16,3 10 4-16,0 9 2 16,10-2 6-16,15 6-5 15,4-5-3-15,15-9-3 16,8-2-3-16,11-16 0 16,5-6-1-16,6-9-1 15,-4-3 2-15,-3-8 2 16,1-1 0-16,-4-8 2 15,-3-5-3-15,-7-11 0 16,-8-4 7-16,-9-13-4 16,-5-2 1-16,-14 1-2 15,-6 2 1-15,-10 11 3 16,-7 6 1-16,-10 14-1 16,-5 4-5-16,-3 14-5 15,6 2-8-15,11 11-46 16,9 1-70-16</inkml:trace>
  <inkml:trace contextRef="#ctx0" brushRef="#br0" timeOffset="34866.18">22674 385 784 0,'-7'-5'358'16,"-5"-10"-132"-16,2 12-150 16,0 10-9-16,1 19-46 15,-3 10-11-15,6 21 7 16,0 2-1-16,7 1 4 15,5 1-6-15,0-5-7 16,3-3-2-16,-3-8 0 16,-1-12-3-16,-2-13-2 15,0-7 1-15,0-19 1 0,-4-3 3 16,1-12 1-16,0-8-3 16,-6-7-1-16,0-4 2 15,-9-6-2-15,2 2-2 16,1 5 3-16,0-1 3 15,5-2 6-15,2 5 4 0,4 1 0 16,3 1-4-16,10 6-6 16,4-4-3-16,15 5-3 15,8 5 2-15,7 6-5 16,1 5 3-16,-3 12-23 16,-6 0-37-16,-9 9-84 15,0 5-111-15</inkml:trace>
  <inkml:trace contextRef="#ctx0" brushRef="#br0" timeOffset="35055.57">22549 632 1098 0,'1'-1'405'0,"4"-3"-311"15,9 3-76-15,13-1-14 0,4 0-4 16,6 0-39-16,-1-3-39 16,-6 0-170-16,2-2-124 15</inkml:trace>
  <inkml:trace contextRef="#ctx0" brushRef="#br0" timeOffset="35449.75">23015 530 1086 0,'62'-15'383'0,"-67"49"-330"15,1 7-33-15,4 7 3 16,-2 4-7-16,6-1-12 16,0-4-2-16,-5-6-6 15,-1-8 3-15,-6-16-4 16,2-4 5-16,-3-13 3 15,0-6 1-15,4-11 5 16,-1-5-5-16,4-10 0 16,2-3 2-16,-4 3-5 31,1 16 5-31,1 0-1 0,-7-49-4 0,-3 2-1 0,-1-1 2 16,8 33 11-16,4 6 2 15,8 4 0 1,8 4-4-16,13 0-9 0,4-1-3 15,7 1 1-15,3 0 2 16,-2 5-4-16,-4-3 2 16,-2 9 2-16,-5 3-8 0,-5 5-47 15,-8 5-43-15</inkml:trace>
  <inkml:trace contextRef="#ctx0" brushRef="#br0" timeOffset="35638.46">22930 662 1175 0,'4'4'398'0,"17"-2"-383"15,4 3-15-15,20-6-3 16,0-2-18-16,-3-6-143 15,-3-1-201-15</inkml:trace>
  <inkml:trace contextRef="#ctx0" brushRef="#br0" timeOffset="37805.86">22977 638 438 0,'-5'-4'239'0,"-9"-4"-51"0,5 4-38 16,6 2-52-16,1 2-31 15,7 3-22-15,-4-2 3 16,15 1 6-16,51 4 16 0,-13-8 3 15,2-2-10-15,5 1-28 16,0 2-16-16,-10 1-44 16,-2 0-51-16,-9-1-206 15</inkml:trace>
  <inkml:trace contextRef="#ctx0" brushRef="#br0" timeOffset="38432.87">24025 482 645 0,'41'-81'251'0,"-50"72"-146"15,-4 7-80-15,-2-6-11 16,-4 0-1-16,-6 8 18 16,2-6 19-16,-8 9 18 15,2 8 6-15,-5 7-12 16,-1 13-17-16,3 9-15 16,-3 3-5-16,14-4-16 15,2-1 0-15,13-1-10 16,4-1-4-16,10-1 5 15,8 0-1-15,8-6 3 16,5-4 1-16,9-7 4 16,5-6 2-16,4-11 10 15,4-2 4-15,-7-7 7 16,-4-7 3-16,-2-7 10 0,-8-4 2 16,-3-5 14-16,-10-4 4 15,-12-4-7-15,-5-3-6 16,-13-7-22-16,-6-3-6 15,-9 7-13-15,-7 2-2 16,-11 12-7-16,-7 16-14 0,-13-1-47 16,-4 16-47-16</inkml:trace>
  <inkml:trace contextRef="#ctx0" brushRef="#br0" timeOffset="41333.91">19690 676 605 0,'-4'-27'264'0,"4"27"-149"0,-3 0-48 16,0 1-52-16,3-1-6 15,0 1-3-15,-4 1 8 16,-13 0 24-16,-28 8 9 16,27-8 9-16,1 3-2 15,1 5-19-15,0-2-13 0,7 4-12 16,-6 2-6-16,1 2-2 15,1 1 0-15,-1 3 1 16,3-3 2-16,3 1-1 16,0 0 0-16,5-2-3 15,3 2 1-15,2 3-4 16,2-1-1-16,3 1 1 16,-2-6 0-16,3-6 4 15,0 6 3-15,3-7 5 16,3 3-1-16,1 1 1 15,3-7 0-15,-8 4 3 16,3-5 1-16,1-3 1 16,-3 1-2-16,5-2-4 15,-3 5-3-15,-6-1-1 16,3-2-1-16,-6 2-1 16,-1-4 1-16,2-1 1 0,-4 1 8 15,1 0 10-15,-1 0 0 16,0 0 5-16,0 0 0 15,1 0-7-15,6-4 0 16,-1 0-4-16,25-28-6 16,-26 23 1-16,-3 2 3 15,1-3 1-15,0 0 2 0,-1-2-4 16,3-3 0-16,-2-6 0 16,1 0 4-16,0 2 3 15,-4 3-1-15,1 2-1 16,-1 0-1-16,-1-4 3 15,-1 2-1-15,-6-3 10 16,1-2-4-16,-4 3-7 16,0 0-2-16,-2 5-20 15,-5 3-14-15,-9 4-60 16,-7 3-43-16</inkml:trace>
  <inkml:trace contextRef="#ctx0" brushRef="#br0" timeOffset="42216.21">19274 798 123 0,'-71'-29'134'16,"65"24"15"-16,3 4 18 15,1-1-7-15,2 2-30 16,0 0-24-16,0 0-40 16,0 0-25-16,0 0-39 15,0 0-9-15,0 0 1 16,0 1 6-16,0 0 24 16,0 0 9-16,0 0-6 15,0 0 1-15,1 1-13 16,0 3 1-16,3 9 4 15,17 27-2-15,-11-20-3 16,0-1-2-16,1 8-7 16,0 0 1-16,5-4 1 0,-1 1-4 15,4-7 5 1,1-3-21-16,-4-3-171 0,-2-4-119 16</inkml:trace>
  <inkml:trace contextRef="#ctx0" brushRef="#br0" timeOffset="42555.33">19395 772 570 0,'2'-1'204'0,"0"-1"-169"0,-1 2-25 16,-1 1-19-16,0 0 1 15,0 0 8-15,-14 4 8 16,-35 24 17-16,24-12 2 16,-7 17 3-16,-6 10-2 0</inkml:trace>
  <inkml:trace contextRef="#ctx0" brushRef="#br0" timeOffset="47466.48">15662 2015 1173 0,'1'-5'422'16,"0"-4"-370"-16,0 5-15 15,2 6-20-15,-3 5-14 16,5 20-9-16,-4 14-2 0,1 21 11 16,2 9 1-16,-1 0 4 15,0-2 0-15,1-9-5 16,0-2 4-16,0-3-7 15,4-4 4-15,-3-11-3 16,-3-10-1-16,2-14 3 16,-4-6-2-16,2-9 2 15,0-1 18-15,-3-6 34 16,1 6 8-16,-1-13 1 16,-10-50-16-16,2 14-37 15,0-3-1-15,-1 3-1 16,-1 2 1-16,5 7 3 15,5-2-8-15,3 3-5 16,5-2 3-16,11 4-5 16,-3 5 1-16,9 11-2 0,7 12-7 15,0 9-7-15,0 8-7 16,-1 12-8-16,-8 2-4 16,-5 9 3-16,-6 1 4 15,-7 1 9-15,-5-1 9 16,-10-4 0-16,-8 1 3 15,-13-5 4-15,-5 1-4 16,-2-6 6-16,6-2 2 0,12-5-2 16,-1-7 6-16,12-5-3 15,1-1 4-15,3-2-1 16,8 1-4-16,0 0 0 16,-1 2-3-16,0 1-3 15,1 0-4-15,26 11 2 16,31 23-2-16,-21-3 5 15,1 4 2-15,-7-1-1 16,-1-2 6-16,-9-3-1 16,-1-6 0-16,-8-8 1 15,-4-1-2-15,0-5 0 16,-3-1-5-16,2-5-32 16,2-1-18-16,1-8-264 15</inkml:trace>
  <inkml:trace contextRef="#ctx0" brushRef="#br0" timeOffset="47849.6">16323 2386 1281 0,'3'-1'431'0,"0"-3"-407"0,-3 10-38 16,0-5-2-16,-2 4 2 15,-4 25 1-15,-46 40 12 16,26-27-2-16,-4 3 3 16,3-4 0-16,-1-11 0 15,2-4 5-15,7-12-1 16,2-4 6-16,10-5-1 16,0-2-5-16,7-3-2 15,2-2-3-15,14-3-1 16,5-1 0-16,18-2 1 15,3 1 3-15,8 0-1 16,-2 1 1-16,-5 1 0 16,-6 3 1-16,-10 0-2 15,-3 3 0-15,-7-2-10 16,-2 3-15-16,-6-1-48 0,-4-4-58 16,-4-1-156-16</inkml:trace>
  <inkml:trace contextRef="#ctx0" brushRef="#br0" timeOffset="48088.96">16202 2413 1292 0,'0'0'440'0,"2"3"-431"15,-2 4-17-15,1-6-8 16,1 26 3-16,7 53 14 15,2-19-2-15,2 4 3 16,-5-1-2-16,-4-15-1 16,3-3 1-16,-4-11 0 15,1-1 1-15,3-9-1 16,-6-1-10-16,2-6-98 16,-3-6-120-16</inkml:trace>
  <inkml:trace contextRef="#ctx0" brushRef="#br0" timeOffset="48649.39">16936 2437 1057 0,'-26'-6'353'15,"28"6"-339"-15,11-3-33 16,5 3 4-16,14 0 31 16,9-1 21-16,10-1 28 0,6-2 3 15,12-5-10 1,-2 4-3-16,0 0-28 0,-5 2-5 15,-12 1-15-15,-3-2-5 16,-9 2 1-16,0 1-3 16,-9-1 0-16,-5 0 7 15,-9 0 7-15,-9-3 4 0,0 1 6 16,-5 3-2-16,0-1-5 16,-1 0-5-16,0 2-14 15,0 0-20-15,0 0-74 16,-5-1-76-16</inkml:trace>
  <inkml:trace contextRef="#ctx0" brushRef="#br0" timeOffset="49016.75">17403 2197 1310 0,'0'0'437'0,"6"9"-440"16,5-3-20-16,7 0-2 0,0 4 8 16,-1-4 10-16,-3-4-1 15,-1 2 6-15,-2-4 2 16,2 5 4-16,0 2 1 16,5 4-3-16,-4 0-1 15,6 0-2-15,-4 0 1 16,2-4 4-16,-2-2-4 0,-5-2 2 15,4 0 3-15,-8-1 1 16,5 0 9-16,-8-1 5 16,-4 1 0-16,0-2-2 15,0 1-10-15,0 0-4 16,0 0-1-16,-8 20 3 16,-31 43 4-16,11-22 2 15,1 1 0-15,4-1-6 16,6-3 1-16,5-5-9 15,1-5-33-15,7-12-208 16</inkml:trace>
  <inkml:trace contextRef="#ctx0" brushRef="#br0" timeOffset="59732.5">18774 1975 731 0,'11'-28'266'0,"-19"26"-222"16,-3-2 1-16,1 3 15 15,1 0 6-15,-1 0 15 0,-1 0-6 16,2 1-19-16,-3 3-10 15,-4 7-27-15,-1 1-7 16,-8 8-8-16,1 5 2 16,5 6-2-16,0 9 3 15,10 7 1-15,0-1 0 16,11 3-1-16,2-5 0 0,6-7 0 16,6-1-5-16,4-11 3 15,2 0 0-15,2-6 1 16,-2-2-1-16,2-3-2 15,1-6-1-15,1-2 0 16,2-3 4-16,-1-2 2 16,-2-3 5-16,-2-2-3 15,-1 0-1-15,-4-3 10 16,-4-2-2-16,-3-3 9 16,-2 0 5-16,-4-4-5 15,0-3 3-15,-5-4-2 16,-5-6-3-16,-5-6-8 15,-6-7 0-15,-8-6-9 16,-3-1-1-16,-6 4 1 16,-2 6-6-16,-6 13 1 0,-2 6 1 15,-4 14-2-15,-2 4 0 16,2 13-8-16,0 4-19 16,11 6-44-16,8 0-78 15</inkml:trace>
  <inkml:trace contextRef="#ctx0" brushRef="#br0" timeOffset="60232.67">19107 2023 562 0,'12'-37'270'15,"-17"31"-123"-15,-2 2 12 0,7 3-1 16,0-1-44-16,-1 2-23 16,2 1-49-16,0 0-16 15,0 0-10-15,1 0 0 16,9 22 7-16,37 36 6 16,-21-19-5-16,7 7-1 0,1-3-4 15,3-3-4-15,1-6-6 16,-4-6-3-16,-7-5-3 15,-2-3-3-15,-8-5 3 16,-2-4-2-16,-6-4-2 16,-6-4 4-16,-2-3-5 15,-2-1 2-15,0 0 0 16,0 0-12-16,0 0-30 16,0 0-39-16,0 0-145 15,-7-12-98-15</inkml:trace>
  <inkml:trace contextRef="#ctx0" brushRef="#br0" timeOffset="60489.3">19453 1984 498 0,'-3'-3'271'16,"-5"3"-37"-16,2 4-122 15,-7 9-48-15,-2 9-24 16,-5 8-12-16,-6 6 13 15,2 8 23-15,-1 3 4 16,2 0-4-16,5-1-15 16,0-7-27-16,2-7-2 0,2-8-13 15,2-4-1-15,3-6-1 16,0 0-4-16,3-6 2 16,3-4-1-16,3-2-2 15,0-2-2-15,0 0-151 16</inkml:trace>
  <inkml:trace contextRef="#ctx0" brushRef="#br0" timeOffset="61768.48">19838 1912 579 0,'-43'25'246'0,"34"-27"-128"16,1 2-5-16,-1-1 1 15,-2-1-5-15,-2 2-21 16,-2 3-20-16,0 3-25 16,1 7-10-16,-3 5-16 15,3 4 0-15,0 7-10 16,6 6-3-16,5 7-4 15,1 1 2-15,6 0 2 16,-2-4 2-16,5-9-1 16,3-1-5-16,4-10 2 15,5-2-2-15,4-5 0 16,1-2 3-16,2-2-1 16,1-3 3-16,-2-2-3 15,0 0-1-15,-5-3 0 16,-2 0 0-16,-3-3 5 0,-4 1 9 15,-1-2 17-15,-6-5 8 16,0 0 11-16,-2-2-5 16,-2-7-11-16,0-2-1 15,-5-15-11-15,-5-7-3 0,-6-6-6 16,0-1-6-16,-6 7-4 16,4 7 4-16,-4 12-2 15,1 5 1-15,-1 6-7 16,-1 5-12-16,-3 7-36 15,0 1-26-15,2 8-145 16</inkml:trace>
  <inkml:trace contextRef="#ctx0" brushRef="#br0" timeOffset="62305.68">20162 1926 813 0,'28'-45'319'15,"-28"42"-210"-15,1 3-46 16,1 1-24-16,-2-1-13 0,2 1-6 15,-1 0 9-15,0 0 8 16,3 24 3-16,4 36-10 16,-5-22-4-16,4 7-14 15,-3-1-3-15,3 3-5 16,-1-6-4-16,-3-8 6 16,0-6-6-16,-3-10 2 15,0 1 3-15,0-9-5 16,0 1 1-16,0-5 5 15,0-4-4-15,1 0-1 16,-1-1 0-16,0-1-2 16,1 0-8-16,0 0-57 15,0 0-127-15</inkml:trace>
  <inkml:trace contextRef="#ctx0" brushRef="#br0" timeOffset="62634.09">20182 1900 688 0,'-3'-1'223'0,"0"-3"-228"16,3 4 3-16,1 0 6 15,0 0 11-15,0 0 36 16,0 0 13-16,0 0 12 15,5-2 0-15,19-1-21 16,32-33-5-16,-23 29-2 16,2-2-1-16,-3-1-13 15,2 6-8-15,-4 0-15 16,-1 5-6-16,-5 2-4 16,-5-1-1-16,-6 2-1 15,-5-3 1-15,-4-1-3 16,-4 1-23-16,-5 0-102 15,4 0-132-15</inkml:trace>
  <inkml:trace contextRef="#ctx0" brushRef="#br0" timeOffset="62889.67">20182 2050 884 0,'2'3'297'16,"1"3"-288"-16,9-1-3 16,4-4 10-16,11-1 71 15,1-1 21-15,5-5 23 16,0-1-6-16,0 0-60 16,-4 2-23-16,-5 4-30 15,-1 1-6-15,-13 0-24 16,2-2-23-16,-9 1-164 15,1-3-222-15</inkml:trace>
  <inkml:trace contextRef="#ctx0" brushRef="#br0" timeOffset="69368.6">20804 1923 744 0,'-40'-31'297'0,"38"24"-209"16,-1 5-8-16,1-1-31 15,2 3-12-15,0 1-15 16,0 0-8-16,0 0-6 15,0 0-2-15,-6 24 3 16,-8 37 5-16,12-19-1 16,1 4-3-16,2 2-1 15,1-4-7-15,0-7 1 0,0-5 3 16,0-9-5-16,0-4 3 16,3-9-3-16,-3-4 1 15,-1-3-10-15,1-3-20 16,-2-9-224-16</inkml:trace>
  <inkml:trace contextRef="#ctx0" brushRef="#br0" timeOffset="69638.45">20688 1893 877 0,'0'-1'298'0,"3"-3"-293"16,0 2-3-16,-2 2 2 16,0 0 5-16,18-5 42 15,36-14 21-15,-23 13 7 16,2 0-4-16,0 4-36 16,1 1-23-16,-3-1-14 15,-3 2 3-15,-8 0-6 16,-3-1 1-16,-6 1-20 0,-5 0-35 15,1 0-188-15</inkml:trace>
  <inkml:trace contextRef="#ctx0" brushRef="#br0" timeOffset="69877.57">20706 2075 737 0,'-1'5'250'0,"1"5"-246"16,3 0 0-16,11-3 3 15,7-5 13-15,10-3 36 16,5-4 15-16,4-1 2 16,1 0-8-16,-2 1-32 15,-3 1-20-15,-3 2-16 16,-4-1-56-16,-5 3-238 15</inkml:trace>
  <inkml:trace contextRef="#ctx0" brushRef="#br0" timeOffset="70098.07">20716 2332 1007 0,'6'2'346'0,"13"4"-326"16,5-1-14-16,18-5 11 16,2-3 10-16,7-4 9 15,-6 3 3-15,-6-1-14 16,-1 0-8-16,-9 0-11 16,3-1-6-16,-5-4-200 15</inkml:trace>
  <inkml:trace contextRef="#ctx0" brushRef="#br0" timeOffset="70633.73">21624 1700 753 0,'-1'0'360'16,"1"-2"-45"-16,0 8-315 16,0-5-7-16,0 0-4 15,-2 4 1-15,-7 16 4 16,-35 35 9-16,24-22 18 15,3 2 3-15,5 1 2 16,5-2-6-16,5 4-12 16,-1 0 0-16,10-2-3 15,4 0 2-15,10-5-6 16,5-4 2-16,2-6 2 16,1-4 4-16,-1-8 11 0,0-3 4 15,2-7 4-15,1 0-6 16,-3-7 0-16,-3-2-9 15,-6-6 6-15,-6-6 5 16,-3-8 8-16,-6-7 6 16,-8 0-3-16,-3-3-2 15,-11 0-5-15,-1 3 2 0,-5 4-5 16,-3 2-1-16,-3 7-14 16,-1 1-2-16,-2 7-8 15,-2 4 0-15,4 5-38 16,6 3-33-16,9 3-231 15</inkml:trace>
  <inkml:trace contextRef="#ctx0" brushRef="#br0" timeOffset="71265.13">22065 1799 702 0,'9'-72'382'15,"-13"66"-48"-15,3 4-254 0,1 4-23 16,0-1-47-16,0 7-2 15,-3 21 6-15,-7 47-1 16,7-29 13-16,4 0-2 16,7 1-6-16,4 1 4 0,6-5-15 15,-2-1 2-15,-2-9-5 16,-3-5-4 0,-7-12 3-16,2-3-2 0,-4-10-6 15,-2-6-9-15,-3-6-63 16,-2-8-79-16,-4-8-202 15</inkml:trace>
  <inkml:trace contextRef="#ctx0" brushRef="#br0" timeOffset="71508.39">22028 1769 827 0,'-3'-3'317'0,"2"-1"-234"16,5-1-37-16,7 1-33 16,11 0-8-16,4-3-4 0,1-1 9 15,7 0 33-15,-2-1 12 16,5 4 2-16,-2 1-4 16,-4 5-38-16,-1 1-11 15,-6 4 1-15,-4-2-6 16,-8 1-45-16,-8-1-63 0</inkml:trace>
  <inkml:trace contextRef="#ctx0" brushRef="#br0" timeOffset="71715.31">22008 1954 1044 0,'7'4'377'16,"1"-3"-296"-16,16 1-81 16,5-2 7-16,3-4-3 15,2 1-4-15,-2 0 4 16,-6-2-4-16,-4 2 3 16,0-1-40-16</inkml:trace>
  <inkml:trace contextRef="#ctx0" brushRef="#br0" timeOffset="72312.88">22690 1716 711 0,'71'-30'292'0,"-72"30"-184"15,-1 5-34-15,-6 11-17 16,-3 9 11-16,-6 16 11 16,-3 7 11-16,3 7-13 15,2-2-24-15,5 1-20 16,2-1-14-16,0-2-14 15,1-4 1-15,0-12-6 16,2-8 0-16,2-12 0 16,1-6-11-16,3-9-37 15,1-3-114-15</inkml:trace>
  <inkml:trace contextRef="#ctx0" brushRef="#br0" timeOffset="72549.08">22736 1717 956 0,'2'4'320'0,"2"9"-314"0,5 6-4 16,1 6 6-16,1 7 5 16,4 4 25-16,1 1 11 0,5 2-5 15,7-1-2-15,-1 0-25 16,-4 0-8-16,-4 0-4 15,-7-8-5-15,-6-4 2 16,3-7-1-16,-8-10-79 16,-1-3-128-16</inkml:trace>
  <inkml:trace contextRef="#ctx0" brushRef="#br0" timeOffset="72775.4">22662 2086 762 0,'-1'-1'381'0,"1"-2"-19"16,6 3-353-16,-5 0-9 0,4 0-4 16,25-3 8-16,29-10 2 15,-24 4 8-15,-2 1 2 16,-1-2-2-16,3-1-3 15,-3-1-31-15,0-3-76 16,-1-2-286-16</inkml:trace>
  <inkml:trace contextRef="#ctx0" brushRef="#br0" timeOffset="73026.69">23138 1622 1076 0,'-3'0'381'0,"0"3"-334"16,1 9-15-16,-1 13-31 15,3 11 6-15,0 11 0 16,-1 5-1-16,2-5 2 16,1-2-3-16,-1-8 0 15,6-2-4-15,-1-1 3 16,1-3-3-16,-2-6 0 15,1-3 4-15,-3-7-5 16,0-8-42-16</inkml:trace>
  <inkml:trace contextRef="#ctx0" brushRef="#br0" timeOffset="73515.62">23108 1715 864 0,'0'-7'402'0,"10"-4"-63"16,7 3-330-16,16 6-14 15,3 1-1-15,3 1-3 16,-5 0 2-16,-7 1 10 16,-3 3-3-16,-3 3 0 15,-2 10 0-15,-6 4-2 16,-5 1 4-16,-11 2-4 15,-7-4-2-15,-7-6 1 16,-5 3-2-16,-4-6 4 16,-2-4 0-16,-1-1 0 15,2-4 1-15,7 0 1 16,1 2-1-16,5 3 2 16,1-2-5-16,4 2 0 15,1 0 3-15,8-1-10 16,3 2 3-16,11 0-1 0,2-2-1 15,10 1 6-15,0 1 3 16,2 3-2-16,-2 4-2 16,-11 2 3-16,0 2 1 15,-11 1 0-15,-7-2 3 0,-1 0 7 16,-12-1 2 0,-7-2 13-16,-1-2 5 0,-4-2-6 15,1-3-7-15,1-3-8 16,1-3-7-16,-2-4-95 15</inkml:trace>
  <inkml:trace contextRef="#ctx0" brushRef="#br0" timeOffset="74998">23864 1732 936 0,'67'-8'319'16,"-70"-5"-294"-16,-6-1-19 16,1-1-2-16,-5-1 14 15,-4 1 21-15,-4 0 33 16,-1 3 10-16,-7 4-16 15,-7 6-21-15,-2 13-31 16,-4 6-13-16,1 12-2 16,5 3-1-16,10-2 0 15,5 3 4-15,14-3 2 16,7-2-4-16,11 2 2 16,9-5-1-16,9-4-2 15,2-3 3-15,11-2-1 16,-2-2-2-16,3-1 3 0,-2 1-1 15,-5 2-2-15,-1 0 5 16,-8 5-3-16,-4-2 0 16,-13 3-1-16,-10 2-2 15,-14 2 2-15,-6-2 0 0,-11-8 1 16,-7-6 2 0,-2-9-5-16,-7-4 1 0,4-9 4 15,8 0-1-15,3-6 10 16,7 1 9-16,4-2 15 15,6-2 8-15,9-4 6 16,7 0-3-16,15-8-14 16,7-2-11-16,11-4-5 15,1-8-8-15,8 1-4 16,-4-3 7-16,-6 10-31 16,-7 4 27-16</inkml:trace>
  <inkml:trace contextRef="#ctx0" brushRef="#br0" timeOffset="95267.66">1177 4894 514 0,'-4'0'236'0,"-5"0"-106"15,1 0-9-15,1-1-35 16,0 1-7-16,0-1-1 16,0-3 3-16,0 0-7 15,5-1-6-15,2-3-38 16,5 1-17-16,13-10-12 15,3 1-11-15,11-1 10 16,-1 4 0-16,0 9 0 16,-6 6 0-16,-7 15-10 15,-7 8 2-15,-14 16-8 16,-8 6 2-16,-20 6 7 16,-8-3 7-16,-11-7 3 15,-3-5 3-15,1-6 1 16,4-6-4-16,-3-7-3 15,11-5 7-15,12-9-6 0,4-3-1 16,21-2 0-16,-1-3-11 16,5-2-4-16,0 5 1 15,2-1 8-15,27-10 10 16,40-7 17-16,-22 14 8 16,-2 1-3-16,2-3-4 15,-1 1-3-15,-7-3-11 0,-5-2 1 16,-1 1-11-16,-8 0-97 15,1-3-104-15</inkml:trace>
  <inkml:trace contextRef="#ctx0" brushRef="#br0" timeOffset="95782.01">1221 4500 788 0,'-17'-2'298'0,"-17"-1"-231"15,-3 5-33-15,3 5-29 16,-5 7-8-16,2 7 19 16,3 5 14-16,-8 18 26 0,5 12 12 15,1 29 2-15,0 9-6 16,17 2-17-16,8-1-10 15,12-12-18-15,7-7-5 16,10-8-5-16,3-6 3 0,23-12-5 16,2-8 2-16,16-9 5 15,12-6-3-15,-6-9 0 16,6-6-5-16,-1-10-2 16,0-4-4-16,1-14 8 15,-3-6 8-15,-8-8 8 16,-6-5 11-16,-15-13 11 15,-5-9 2-15,-16-15-11 16,-10-6-1-16,-17-4-11 16,-7 1-4-16,-11-1-2 15,-8 5-1-15,-15 14-8 16,-8 5-6-16,-19 21-4 16,-3 7-6-16,-3 14 3 15,-1 5-3-15,8 11 1 16,3 4-8-16,6 8-36 15,-1 7-14-15,15 5-65 16,10 4-87-16</inkml:trace>
  <inkml:trace contextRef="#ctx0" brushRef="#br0" timeOffset="97169.89">2869 4628 670 0,'-42'-37'298'0,"34"27"-153"16,3 3 8-16,-1 3-40 15,2 2-28-15,-1 3-34 16,-2 4-18-16,-8 13-16 16,-4 6 1-16,-6 17-5 15,-1 7 11-15,0 9-6 16,3 4-7-16,6-6 1 15,3-10-5-15,5-9-5 16,-1-11 1-16,5-9-3 16,-2-2 0-16,5-8 3 15,2 0-2-15,0-6 7 16,1-4-2-16,0 4-6 16,0-8 0-16,7-21-10 0,20-54-2 15,-5 25 6-15,1-6 2 16,-1 3 0-16,-1 2 1 15,0 14 3-15,2 6 0 16,-2 11 2-16,-2 8 3 16,3 13 2-16,-11 7-3 0,3 13-4 15,-1 9 0-15,-12 14 5 16,10 10 6-16,-3 7 6 16,1 5-3-16,10-3-4 15,-4-4-4-15,-1-9-2 16,-3-8-2-16,-6-10-1 15,1-6 1-15,-7-8-18 16,0-4-18-16,0-6-91 16,-7-3-163-16</inkml:trace>
  <inkml:trace contextRef="#ctx0" brushRef="#br0" timeOffset="97395.34">2642 4851 1026 0,'-2'3'350'0,"0"1"-341"0,2 3-10 15,6-3-15-15,6 0 9 16,6-4 43-16,5-2 18 16,4-1 17-16,2-1 1 15,5-1-30-15,-7 0-14 0,6-2-26 16,2-1-21-1,-8-1-131-15,3 1-147 0</inkml:trace>
  <inkml:trace contextRef="#ctx0" brushRef="#br0" timeOffset="97681.55">3170 4549 1104 0,'0'-2'391'16,"-1"-1"-326"-16,2 3-65 15,-1 0-5-15,1 1 1 16,0 0 0-16,-1 1 1 16,-2 20 4-16,-5 38 9 15,4-22 2-15,4 4 2 0,0 2 0 16,3 0-7-16,0-8-1 15,1-5 1-15,2-6-2 16,-4-13-9-16,1-2-22 16,-2-7-151-16,-5-6-181 15</inkml:trace>
  <inkml:trace contextRef="#ctx0" brushRef="#br0" timeOffset="98050.26">3173 4568 1224 0,'1'1'412'0,"6"2"-397"15,0 4-6-15,9 6-13 16,1 4-1-16,7 15 5 16,5 5-3-16,-2 12 4 15,-2-2 2-15,-5-3-1 16,1-2-2-16,3-10 0 15,1-2 0-15,-1-13 0 16,-2-4-2-16,-7-8 9 0,-4-5 8 16,-3-6 23-16,-2-4 11 15,-2-8 11-15,1-6-11 16,-2-15-9-16,-5-8-8 16,-2-11-12-16,-2-1-4 15,-3 0-10-15,3 3-3 16,3 10-3-16,0 3 0 0,3 12 0 15,1 4 0-15,-1 13-24 16,1 3-26-16,1 11-95 16,1 2-104-16</inkml:trace>
  <inkml:trace contextRef="#ctx0" brushRef="#br0" timeOffset="98409.03">3699 4480 334 0,'39'24'212'0,"-39"-26"51"15,-4-1-46-15,4 2-7 16,0 1-15-16,0 0-80 16,0 1-31-16,0 0-49 15,-9 19-13-15,-8 45-8 16,17-22 2-16,3 3-4 16,-3 1-7-16,-1 0 1 0,-3-4-3 15,0-8-2-15,2-5 4 16,-3-12-4-16,3-3 1 15,1-5-3-15,-1-4-23 16,1-6-90-16,0-2-136 16</inkml:trace>
  <inkml:trace contextRef="#ctx0" brushRef="#br0" timeOffset="98831.63">3637 4531 1112 0,'-2'0'380'0,"-2"-5"-371"15,2 4-7-15,3 1-3 16,0 0-8-16,0 0 18 16,0 0 15-16,0 0 15 15,0-1 11-15,19-7-5 16,35-26-17-16,-13 32-9 15,3 3-8-15,10 9-3 16,-1 2 0-16,-10 8-4 16,-2 7 2-16,-11 2-5 0,-6 6 5 15,-9 6-3-15,-6-3 1 16,-9 2 3-16,-2-5-4 16,-12-6 8-16,-2 2 5 15,-10-4 4-15,-4 0 2 16,-10-2 0-16,-5-6-9 0,-4-4-2 15,2-5 6-15,8-3-5 16,4-4 4-16,9-4-5 16,6-5-6-16,1-3-2 15,7-2-6-15,1-4-37 16,2 0-25-16,4 0-130 16</inkml:trace>
  <inkml:trace contextRef="#ctx0" brushRef="#br0" timeOffset="99749.51">4832 4377 730 0,'38'-31'295'15,"-50"22"-184"-15,-2-1-12 16,-5 3-15-16,-3 2 3 15,-2-2-2-15,-6 1 6 16,-4 0-8-16,0 2-16 0,1 5-26 16,3 5-10-16,-4 3-24 15,-2 6-4-15,-2-1-3 16,2 4 0-16,2 1-2 16,0 0 1-16,9 2 1 15,-2-4-3-15,10-2 1 16,5-2 2-16,8 1-4 15,4-2 4-15,7 1-4 16,4-1 0-16,8-3 1 16,4-2-1-16,13-2 4 15,3-2 0-15,4-1 4 16,0 1-4-16,-5 4 0 16,-1 3-1-16,-3 2-3 15,-3 0 3-15,-3 4 2 16,-7 2-4-16,-7 2 4 0,-5-1-1 15,-12 3 3-15,-8 2 6 16,-8 3 10-16,-6 0 6 16,-6 0 1-16,1-2 4 15,-7-7 4-15,-2-4 7 16,-2-8 2-16,-2-2-6 16,-2-6-9-16,1-8-10 0,3-9-3 15,3-4-25-15,0-6-60 16</inkml:trace>
  <inkml:trace contextRef="#ctx0" brushRef="#br0" timeOffset="100728.33">3931 3011 708 0,'-8'0'265'0,"-11"4"-211"16,3 2-29-16,4 0-26 15,5 1 4-15,1-7 17 16,6 1 11-16,4 2 23 16,3-3 16-16,25 4 7 15,6-7-12-15,21-4-12 16,7 3-16-16,-1-1-22 16,1 1 7-16,-2 1-7 15,0 0-1-15,-4 0 0 16,-3 1-3-16,-5-1 5 15,-8 1-8-15,-4 2 0 16,-5 0 0-16,-2-1-2 16,-6-3 3-16,-9-2 0 15,-2 0 3-15,-8 2-3 16,-7 1 8-16,-1 2 2 16,-1 0-6-16,1 1-8 0,0 0-24 15,-13 0-116-15</inkml:trace>
  <inkml:trace contextRef="#ctx0" brushRef="#br0" timeOffset="101131.69">3961 3162 447 0,'-3'3'140'16,"2"-2"-153"-16,-1 2 10 16,2-2 30-16,0-1 97 15,0 1 34-15,0-1 23 16,0 0-24-16,0 0-90 16,1 1-27-16,0 0-26 15,8 0 0-15,20 2 3 16,48 1 0-16,-24-7 18 15,5 1 9-15,7-3 5 0,11-1 8 16,2 1-10 0,-2-3-6-16,-11-1-6 0,-12 0-9 15,-11 2-9-15,-8 2-2 16,-11 2-3-16,-7-1-3 16,-8 4-1-16,-1 1-4 15,-7-1-3-15,-1 6-10 0,-7-1-36 16,0 5-55-16</inkml:trace>
  <inkml:trace contextRef="#ctx0" brushRef="#br0" timeOffset="101786.51">4052 5166 1178 0,'-1'-2'381'0,"1"3"-444"16,0 2-10-16,1-2 6 16,0 0 5-16,0 0 68 15,1 0 16-15,-1 0 22 16,4 0 6-16,25 1-6 15,41-2-11-15,-11-5-22 16,8 1-7-16,8-2-4 16,-4 3 0-16,-8 2 3 15,-6 0 2-15,-8 1 6 16,-9 0 3-16,-7-1 4 16,-8-3 1-16,-9 2-1 15,0 0 0-15,-7 1-8 16,0 0-5-16,-2 0-1 15,-3 0-4-15,-5 1-4 0,0-4-11 16,0 4-114-16,0 0-195 16</inkml:trace>
  <inkml:trace contextRef="#ctx0" brushRef="#br0" timeOffset="102100.16">4000 5336 107 0,'14'2'35'16,"9"-1"-39"-16,2-4 76 15,4 5 68-15,3-5 125 16,7 2 39-16,9-2-36 15,2-5-55-15,11 0-102 16,2-4-29-16,-9-4-21 16,5 3-1-16,-8-1-19 15,-5 3-10-15,6 5-18 16,-8 0-8-16,-12 5-5 16,0 0-5-16,-10-2-46 15</inkml:trace>
  <inkml:trace contextRef="#ctx0" brushRef="#br0" timeOffset="108271.72">6422 4071 1149 0,'-5'-2'405'15,"-1"3"-374"-15,1 7-13 16,2 6-11-16,1 13-11 16,0 4 4-16,2 14 3 15,4 7 3-15,-2 9 5 0,2 4-1 16,-3-8 2-16,-1-3 0 16,3-13-6-16,-2-8-3 15,2-7-2-15,1-6 1 0,-2-9-2 16,-2-4-13-1,-1-7-46-15,1 0-73 0</inkml:trace>
  <inkml:trace contextRef="#ctx0" brushRef="#br0" timeOffset="108832.47">6348 4166 1106 0,'-2'-2'368'0,"1"-4"-373"15,1 2-15-15,1 4 2 16,0 0 1-16,0 0 23 16,3-3 16-16,11-9 17 15,36-28 5-15,-18 27-3 16,6-2-6-16,5 1-11 0,7 4-6 15,2 9-9-15,7 4-2 16,-2 9-5-16,-4 4-2 16,-9 8 3-16,-5 1-3 15,-12 5 0-15,-8-1 2 16,-11-1-3-16,-8 2-1 16,-13-6-3-16,-7 1-5 0,-9-2 4 15,-13-3 2-15,-9-1 4 16,-1-3-3-16,-7-5 0 15,9-1-3-15,7-8 0 16,3-2 3-16,15-5 3 16,3 2 0-16,12 0 1 15,4 2 1-15,6 3-16 16,3 1-1-16,-3-2 2 16,1 0-2-16,10 6 16 15,38 45 5-15,-24-20 6 16,2 5 6-16,0-6-5 15,1-1 0-15,-5-8-2 16,-4-3-3-16,-5-3 5 16,-5-4 0-16,-1 0-7 15,3-5-3-15,-3 0-2 16,-2-3-16-16,-4-2-264 0</inkml:trace>
  <inkml:trace contextRef="#ctx0" brushRef="#br0" timeOffset="114748.9">7067 4480 1036 0,'1'0'365'0,"0"-3"-323"0,0 3-26 16,0 0-13-16,0 0-1 15,-1 1-2-15,0 0 5 16,0 0 7-16,-5 11 0 15,-17 30 9-15,18-31-6 16,4-1-4-16,4-3-2 16,-2 1-1-16,2-2 0 15,6-1-2-15,3-5 1 16,6 0-5-16,11-3 3 16,-1-5-1-16,3 0 2 15,1 4 0-15,-2 3-6 16,-2 4 0-16,-3 9-1 15,-3 5-2-15,-8 2 2 16,-1 4 0-16,-6 1-1 16,-2-1 2-16,-6-1 4 15,-1-2-1-15,-11-2-2 0,-6-4 2 16,-9 2 0-16,-5-2 3 16,-4-1 3-16,2-3-7 15,10-5 1-15,2-6-15 16,10-9-120-16</inkml:trace>
  <inkml:trace contextRef="#ctx0" brushRef="#br0" timeOffset="115025.3">7055 4568 962 0,'-10'-69'324'16,"26"66"-310"-16,13-3-12 16,6 3 11-16,6-7 29 15,3 1 15-15,2 0 15 16,-7 1 1-16,-5 3-22 16,-3 1-18-16,-6 2-17 15,-1 2-6-15,-2 1-7 0,-2 2 0 16,-8 0-20-16,-1 3-13 15,-6-4-104-15,0 0-168 16</inkml:trace>
  <inkml:trace contextRef="#ctx0" brushRef="#br0" timeOffset="115305.51">7756 4856 1067 0,'0'2'383'16,"0"5"-290"-16,0 10-93 15,0 8-3-15,-4 6 3 16,-10-1-3-16,-10-2 3 15,-8-4 1-15,-2-4 12 16,4-1 0-16,-1-2-1 16,5-6 2-16,3-6-50 15,3-2-52-15</inkml:trace>
  <inkml:trace contextRef="#ctx0" brushRef="#br0" timeOffset="116099.06">8016 4127 1112 0,'-1'0'384'0,"0"3"-359"16,2 10-7-16,1 14-13 16,0 10 0-16,1 16 9 15,-3 6 3-15,3 4-6 16,1-4 4-16,1-11-6 16,2-6 2-16,0-14-4 15,-6-3-2-15,-1-6 4 16,0-3-7-16,-1-7 0 0,3-2 4 15,3-7-1-15,-4 0 7 16,-2-6 5-16,1 6-5 16,0 0-2-16,-3-15-7 15,-10-42-4-15,3 21 4 16,1-11-1-16,2-1-1 16,1-3 1-16,1 3-3 0,2 10 2 15,-2-1 1 1,4 11 3-16,0 3 2 0,4 3-6 15,6 4 2-15,3 3-1 16,10 3-5-16,2 2 1 16,4 4 1-16,5 6-2 15,-4 4 0-15,-1 6 2 16,-5 3-5-16,-5 7 4 16,-5 0-2-16,-11 8 0 15,-2 4 2-15,-9-2-1 16,-1 4 5-16,-6-4 2 15,-3-4-3-15,-2-6 3 16,2-5-5-16,-4-6 1 16,4-2 1-16,3-3-1 15,-1-4 2-15,10-1-2 16,-2-8-4-16,6 3-1 16,0 0-3-16,4 0-8 0,7 7 4 15,5 5-1-15,4 5-1 16,7 9 7-16,0 1 4 15,9 6 2-15,1-1 0 16,-7-6 2-16,3-3 0 0,-12-5-1 16,-1-2 2-1,-5-1 3-15,-5-3-4 0,-1-2 1 16,-1-1-1-16,-1-3-22 16,2-2-45-16,4-5-320 15</inkml:trace>
  <inkml:trace contextRef="#ctx0" brushRef="#br0" timeOffset="116664.85">8412 4386 998 0,'-11'-63'340'0,"10"63"-329"15,3 0-10-15,7-4 0 16,4-2 5-16,7-3 32 0,2-1 12 16,3 5 5-16,1 1 0 15,1 7-16-15,-3 3-19 16,0 7-7-16,-6 5-10 16,-6 3-5-16,-3 2 3 15,-11-1-1-15,-9-4 2 16,-3 1-3-16,-8-3-2 0,-4-4 3 15,3 0 0-15,-6-8 3 16,13 2-1-16,6-5-1 16,1-1 0-16,6 0-1 15,-2-1-5-15,4-2-4 16,1 4 0-16,1-1-6 16,1 0 2-16,-1 0-1 15,4-3 6-15,25 2 4 16,31-29 0-16,-23 32 1 15,-7 0-3-15,-8 7 0 16,-3 2 3-16,-9 8 3 16,4 1 2-16,-6 3-2 15,-5-2-1-15,-7-2 0 16,-5-3 0-16,-6 1 2 16,-1-1 2-16,-12-2 8 15,-1 0 5-15,3-6 6 0,-3-2 1 16,10-4-8-16,2-1-1 15,2-2-6-15,2-5-15 16,3-2-68-16,3-2-104 16</inkml:trace>
  <inkml:trace contextRef="#ctx0" brushRef="#br0" timeOffset="116919.71">9025 4625 1182 0,'0'-1'413'0,"0"1"-376"16,-1 0-15-16,1 1-27 15,0 0 8-15,-3 4 15 16,-15 16 6-16,-30 30 7 15,25-28-3-15,-3-2-11 16,-5 2-1-16,0 0-71 16,-4-3-163-16</inkml:trace>
  <inkml:trace contextRef="#ctx0" brushRef="#br0" timeOffset="118985.16">9513 3976 1188 0,'-2'0'408'0,"5"4"-389"0,-1 11-6 15,13 17-10-15,3 9-6 16,-6 6 3-16,3 6 3 0,-7 2-4 15,-1-1 2-15,5 0 4 16,1-5-7-16,-5-11 2 16,0-7 1-16,-4-11-2 15,-2-11 4-15,0-6-1 16,-1-3 4-16,-6-6 10 16,-3-5 0-16,-3-11 2 15,-5-5-4-15,1-14-8 16,-4-2-2-16,4-5 5 15,4-4 2-15,3 3 2 16,4-1-3-16,8 3-2 16,8 4-3-16,10-2-3 15,16 9 0-15,6 12-3 16,-1 8-2-16,-7 16 1 16,-4 11 0-16,-9 8 3 15,-1 7 0-15,-5 4-1 16,-6 2-5-16,-10-1-11 0,-5-4-3 15,-11-1 0-15,-6-4 4 16,-10-1 8-16,-3 1 2 16,-7-6 2-16,4 0-4 15,0-9 3-15,6 0 2 16,12-6-4-16,-6-3 4 16,16 1-4-16,6-3-3 0,3 4-4 15,7 3 1-15,4 1 3 16,9 6 2-16,10 7 8 15,6 4 1-15,10 5 3 16,-6 3-2-16,4-1 4 16,-3-1-3-16,-7-5 1 15,-3-6 6-15,-8-5-9 16,-3-3 1-16,-5-2-3 16,-5-4 2-16,-4-2-2 15,-2 1-10-15,-4-5-196 16</inkml:trace>
  <inkml:trace contextRef="#ctx0" brushRef="#br0" timeOffset="119398.55">10110 4177 880 0,'64'-41'361'15,"-64"40"-171"-15,0 1-224 0,-1 4-11 16,1-4 1-16,0 1 19 16,0 0 23-16,0 0 28 15,-10 10 18-15,-37 46 19 16,29-21-3-16,2 7-17 16,6 0-14-16,6-2-20 15,3 1-2-15,6-15-7 16,4-1 0-16,8-8 4 15,1-7-4-15,6-3 2 16,2-5 5-16,2-6 3 16,4-3 7-16,-3-9 16 15,2-4 6-15,-3-4 9 16,-1 0 3-16,-9-10 4 16,-5-2-6-16,-9-4-6 15,-6-5-4-15,-4 9-15 16,-6 5-3-16,-11 7-7 15,-7 5-10-15,-16 10-56 0,-17 4-32 16</inkml:trace>
  <inkml:trace contextRef="#ctx0" brushRef="#br0" timeOffset="123773.23">15849 3839 1416 0,'-80'-57'474'0,"80"61"-484"0,2 13-4 16,1 20-3-16,-5 10-5 15,-4 10 14-15,-1 1 6 16,-4-6 2-16,5-2 0 16,-1-7 1-16,-1 0-1 0,5-5-1 15,1 1 2 1,1-7-22-16,1-7-21 0,0-9-92 15,2-8-115-15</inkml:trace>
  <inkml:trace contextRef="#ctx0" brushRef="#br0" timeOffset="124214.66">15593 3757 1154 0,'-1'-6'411'0,"3"-6"-367"16,6 1-13-16,26 0-19 16,11-1-12-16,21-2 2 15,8 4-3-15,-8 7 1 16,-3 3 6-16,-14 14-1 16,-8 3 1-16,-11 12-6 0,-6 4 1 15,-15 8-4-15,-9 6 1 16,-17-1-2-16,-6 3-6 15,-9-10 3-15,-6-6-1 16,-3-12 6-16,-5-5 2 16,5-7 1-16,4-3 3 0,10-3-4 15,10-3 0-15,7-6 0 16,4-3 1-16,13 0-7 16,1-2 0-16,12 5 0 15,6 4-4-15,1 10 8 16,2 5-3-16,1 12 1 15,-4 8 2-15,2 5 5 16,1 2 4-16,-6-1-3 16,-2-4-4-16,-9-3-3 15,-4-5 1-15,-2-9 3 16,-3-6-1-16,4-8-77 16,3-4-152-16</inkml:trace>
  <inkml:trace contextRef="#ctx0" brushRef="#br0" timeOffset="124564.5">16328 4128 1220 0,'7'-50'413'16,"-48"76"-391"-16,4 3-22 15,4 7 0-15,9 0 0 16,8-2-5-16,5-1 6 0,13-6-1 15,1-4-7 1,13-6 8-16,3-3-5 0,3-6 4 16,11-8 7-16,9-8-2 15,-2-4 5-15,0-9-1 16,-5-2 2-16,-11-2 12 16,-3-3 4-16,-8-3 8 15,-3-1-1-15,-9 1-13 16,-2 0-2-16,-8 5-6 15,-5-1-7-15,-8 8-4 16,-9 1-1-16,-15 8-21 16,-1 8-6-16,-1 4-26 15,12 5-11-15,19 1-184 16</inkml:trace>
  <inkml:trace contextRef="#ctx0" brushRef="#br0" timeOffset="124972.89">16990 3977 985 0,'-45'35'344'0,"38"-35"-307"16,4 1-34-16,7 2-5 16,6-2-2-16,8-1 10 15,6 3 23-15,11-6 36 16,2-1 6-16,13-4 1 15,3-3-15-15,5 1-33 16,4-1-11-16,-4-1-7 16,-3 4-2-16,-12 1-4 15,-9 2 4-15,-11 5-4 0,-7-4 1 16,-5 3-5-16,-4 0-18 16,-7-3-83-16,0-2-195 15</inkml:trace>
  <inkml:trace contextRef="#ctx0" brushRef="#br0" timeOffset="125316.83">17309 3743 1130 0,'-1'-3'388'0,"-4"0"-359"16,4 3-16-16,2 1-9 15,0 0 0-15,0 0-4 16,0 0 1-16,13 17 0 15,37 29-5-15,-16-26 1 16,2-1 2-16,6-2 1 16,-1-1 6-16,-4-8 0 15,0 1-5-15,-12-7 2 16,-4 0 0-16,-5 0 4 16,-13-3 6-16,-5 1 3 15,-2 6-5-15,-19 12-2 16,-1 9-2-16,-8 12 1 0,-3 1 1 15,7-5-1-15,2-6-6 16,9-12-3-16,5-6-4 16,12-8-19-16,10-4-19 15,18-7-304-15</inkml:trace>
  <inkml:trace contextRef="#ctx0" brushRef="#br0" timeOffset="125664.39">18266 3693 1136 0,'-3'7'383'0,"-12"11"-368"16,-7 13-6-16,2 14-1 16,-1 5 0-16,10 7-1 15,7-4 0-15,11-5-3 16,5-3-1-16,11-11 1 15,5-5 0-15,2-10 0 16,3-5 0-16,0-12 1 16,5-2-1-16,-1-10 13 15,0-5 5-15,-4-7 16 16,-7-7 2-16,-10-11-3 16,-8-8 0-16,-14-11-18 0,-8-2-4 15,-16 5-5-15,-6 6-6 16,-8 18 7-16,-8 6-4 15,-12 17-4-15,-3 6 3 16,9 7-25-16,12 3-22 16,29 4-173-16</inkml:trace>
  <inkml:trace contextRef="#ctx0" brushRef="#br0" timeOffset="125913.54">18954 3665 1342 0,'13'5'449'16,"20"14"-437"-16,4 8-9 16,10 17-2-16,5 6 1 15,-3 8-1-15,0-1 0 16,-7-6-1-16,-8-9 0 0,-10-15 1 15,-4-6-2-15,-8-10-4 16,-5-5-17-16,2-8-158 16</inkml:trace>
  <inkml:trace contextRef="#ctx0" brushRef="#br0" timeOffset="126119.93">19328 3613 1297 0,'-20'15'433'0,"-29"21"-423"15,-1 8-8-15,-4 6-2 16,4 0-1-16,6 0 1 16,5-5 2-16,12-6 0 0,7-4-1 15,10-8-26-15,2-5-49 16</inkml:trace>
  <inkml:trace contextRef="#ctx0" brushRef="#br0" timeOffset="126498.09">19844 3579 1108 0,'-1'-6'439'0,"-1"-2"-244"16,0 8-184-16,-7 10-6 16,-2 5-7-16,-9 13 4 15,-3 4 0-15,-4 10 0 16,1 5 0-16,5 6-2 16,1 6 0-16,12 2-2 15,6-5 1-15,15-9-1 16,11-9 0-16,15-14 4 15,2-7-2-15,6-15 3 16,2-3 1-16,3-13-1 16,0-6 6-16,-12-9 20 15,-4-9 6-15,-15-14 15 0,-7-8-2 16,-14-7-8-16,-12 1-4 16,-24 7-7-16,-8 5-6 15,-19 10-8-15,-7 7-6 16,-25 14-42-16</inkml:trace>
  <inkml:trace contextRef="#ctx0" brushRef="#br0" timeOffset="135648.43">2589 6893 588 0,'10'-3'266'16,"6"-3"-19"-16,8-14-248 16,4-4 16-16,-3-11 77 15,-2-6 20-15,-8-7 27 16,-6-6 6-16,-6-5-61 15,-1-3-24-15,-2 4-34 0,-1 3-12 16,2 16-9-16,-1 12-2 16,2 15-7-16,2 11-3 15,-4 16-9-15,-1 6 1 16,-2 22 1-16,-1 10 6 16,3 9 8-16,1-1-1 15,8-1 5-15,1-10-2 0,6-14-2 16,5-4 4-16,-6-18-6 15,1-5 4-15,-7-13 3 16,-1-4-3-16,-2-13 4 16,3-1 1-16,-2-13-5 15,-3-4 4-15,0-2-4 16,0-2-2-16,3 18 0 16,0 10-2-16,0 20-4 15,6 20-2-15,5 19 1 16,1 4 2-16,5 2 3 15,-4-8 3-15,4-9 1 16,3-5 2-16,0-10 0 16,-4-5 8-16,2-14 3 15,-2-7 6-15,0-12-1 16,2-5-4-16,-11-8-4 16,-1-7-5-16,-10-10-2 15,-1-5-3-15,-5-10 2 0,-5 0-4 16,-5 6-11-16,-3 5-4 15,-4 22-6-15,5 13-3 16,6 19 3-16,0 7 2 16,6 10-3-16,0 5 3 15,8 1 0-15,11-4-1 16,14-4-2-16,6-8 3 0,14-12 7 16,6-6-1-16,7-13 8 15,0-5-2-15,-5 0 6 16,-9-5 1-16,-15-1 0 15,-8-2 1-15,-11-7 0 16,-3 0 4-16,-10 0 3 16,-2 5 7-16,-2 15 3 15,-4 6-4-15,0 16-6 16,-2 7-7-16,-9 18-5 16,-1 12-2-16,-2 21 5 15,0 7 2-15,4 8 8 16,-2 1 4-16,4 3 3 15,2 1-1-15,3 3-6 16,3-4-1-16,4-17-6 16,-3-10 0-16,3-16-2 0,0-9 3 15,2-11 0-15,2-7-2 16,2-12 10-16,6-7-2 16,5-15 1-16,5-5 2 15,6-16-9-15,2 2-2 16,4 4 0-16,-3 4-1 15,2 19-3-15,1 8 3 16,-2 21-5-16,1 10 1 0,-4 13 3 16,-4 3-3-16,-5 1 4 15,-5-3-1-15,-2-8 3 16,-3-3 1-16,-5-13 10 16,0-1 7-16,-3-7 11 15,1 0 6-15,1 0-10 16,0 0-7-16,3-17-13 15,9-33-3-15,4 30-5 16,8 6-1-16,5 9-2 16,-3 5-3-16,3 10 5 15,-3 4-1-15,-5 7-2 16,0-2 2-16,-8 0-2 16,-4-4 3-16,-6-8-1 15,-2-3 3-15,-6-5 0 16,-1-2-13-16,-4-9-48 0,-3-6-51 15,2-9-248-15,2-7-89 16</inkml:trace>
  <inkml:trace contextRef="#ctx0" brushRef="#br0" timeOffset="135711.63">3926 6424 163 0,'0'-5'149'16,"0"-3"-23"-16,1 6-81 0</inkml:trace>
  <inkml:trace contextRef="#ctx0" brushRef="#br0" timeOffset="136315.12">4192 6504 817 0,'6'-7'322'0,"5"-3"-208"16,-5-1-26-16,-2 4-9 16,-4 1-12-16,-6 3-22 15,-6 3-14-15,-6 9-11 16,1 10-2-16,0 13-6 15,3 6-1-15,6 3-2 16,1-3-1-16,9-5-8 16,5-6 3-16,6-9-1 15,6-6-5-15,0-14-10 16,11-5-5-16,6-15-54 16,-4-4-43-16,4-14-46 0,-4-10-13 15,-7-4 36-15,2-6 44 16,-5-3 34-16,-3 1 19 15,-7-6 60-15,-1 1 45 16,-5 15 108-16,-2 11 32 0,-4 23-26 16,-1 11-35-16,-5 15-88 15,-1 15-32-15,-2 18-19 16,2 8-2-16,0 8 4 16,4 0 3-16,3 0-5 15,1-2 0-15,5-1-3 16,-2 1 1-16,1-12 5 15,-3-9-4-15,-1-13-1 16,2-9 2-16,-1-8 1 16,2-7 25-16,3-13 8 15,1-9 0-15,8-13-6 16,3 0-18-16,6 3-11 16,0 5-5-16,4 18-3 15,-1 10-3-15,-3 14 3 16,-3 8 1-16,-4 11 6 15,2 2 0-15,-5 0 4 0,-1-5 3 16,-11-7-3-16,-3-3-1 16,-3-7-12-16,-1-1-30 15</inkml:trace>
  <inkml:trace contextRef="#ctx0" brushRef="#br0" timeOffset="137230.84">5584 6032 1086 0,'1'-8'400'16,"0"-7"-337"-16,5 11-33 16,1 9-11-16,3 22-26 15,1 18-5-15,-6 30 3 16,-5 8 1-16,-6 11 8 15,-4 3 6-15,0 5 4 16,3-4-1-16,3-9-5 16,4-9 0-16,3-22-2 15,1-7 2-15,5-17 4 0,3-9-3 16,-1-15-1-16,6-5 3 16,-3-16 0-16,-1-7-2 15,3-12 5-15,-7-7-8 16,-4-8-5-16,-7-5-1 0,-12-13-11 15,2 1 6 1,-6 0-10-16,-1 10 0 0,-2 17-9 16,-11 9-15-16,-3 14-18 15,3 1-6-15,2 8 15 16,4 2 14-16,15-2 31 16,5 3 8-16,15-4-21 15,8-5-10-15,13-3-5 16,7-7 0-16,8-2 23 15,-1-4 9-15,4-8 6 16,-3-3 1-16,-3-9 1 16,1-1 2-16,-11 0 2 15,-6 4 18-15,-14 9 49 16,-4 8 19-16,-8 12 13 16,0 5-19-16,-2 8-57 15,-5 4-16-15,-2 15-19 16,-4 8-5-16,2 15 9 0,0 6-2 15,2 2 3-15,4 1 11 16,3-5 0-16,4-4 7 16,-1-2-3-16,0-3-9 15,4-6 0-15,0-4-4 0,5-9-6 16,6-3-5-16,6-8-31 16,4-7-40-16,10-13-232 15</inkml:trace>
  <inkml:trace contextRef="#ctx0" brushRef="#br0" timeOffset="138263.97">6284 6309 656 0,'6'-7'342'0,"12"-10"-95"15,-8 7-31-15,-8 4-77 16,-4 0-33-16,-15 6-50 16,-4-1-20-16,-8 6-29 15,-4 6 1-15,0 11-7 16,2 3 0-16,5 4 4 15,8 1-5-15,2-1 3 16,6 0-3-16,9-6 0 16,-1-4-1-16,2-8-8 15,3-5 3-15,7-6-3 0,-1-3 7 16,12-9 4-16,0-5 0 16,-2-7 3-16,5-3-1 15,-6 0-1-15,4 2-1 16,-5 6-1-16,5 9-1 15,-3 10-7-15,-4 6 0 16,3 11-4-16,-3 4 3 0,0 7 4 16,4-1-3-16,1-8-13 15,-2-2-18-15,11-15-23 16,0-4-34-16,9-11-107 16,1-4-19-16,0-3 22 15,1-6 49-15,-5 0 176 16,0-3 58-16,-2-4 44 15,-3-1 5-15,-2 2-16 16,-5 2-9-16,-11 14-13 16,-2 6-11-16,-13 9-32 15,-5 7-10-15,-13 7-34 16,-8 2-1-16,-6 10-6 16,4 0-1-16,4 2 3 15,5-2 2-15,10-5-3 16,1-3-3-16,4-4-1 15,2-5-10-15,7-1-3 0,1-7-1 16,8-5 2-16,6-3 10 16,3-8 4-16,3 1 0 15,1 1 2-15,-7 0-5 16,6 8-2-16,-2 5 2 16,-2 8-3-16,2 10 0 0,-7 19 4 15,-1 5 3-15,0 25 8 16,2 9 8-16,-3 6-3 15,-3 0-2-15,-1-15-2 16,-8-9-9-16,-1-15 3 16,-3-9 0-16,-11-10 2 15,-2-8 8-15,-14-14 10 16,-4-2-4-16,-11-15-1 16,5-3-1-16,1-6-10 15,7-3-1-15,15 0-2 16,1-3-5-16,16 3-2 15,2-7-6-15,14-7-9 16,5-4-4-16,16-13-4 16,13-1 3-16,14-5 8 15,3 1 6-15,0-1 8 16,-2 5 2-16,-11 6-2 0,-5 6 4 16,-19 17-3-16,-9 6-1 15,-14 16 0-15,-9 8-1 16,-10 9-2-16,-1 3-1 15,0 5 1-15,4 2-4 16,11 1-13-16,6 1-11 16,8 3-8-16,2-1-4 0,4-2 16 15,1 2 14-15,-9-4 4 16,-4 0 8-16,-15 0 30 16,-9-2 14-16,-9-3 14 15,-5 2-1-15,-2-4-26 16,-3-2-12-16,4-3-61 15,3-4-122-15</inkml:trace>
  <inkml:trace contextRef="#ctx0" brushRef="#br0" timeOffset="139431.7">8045 6079 1239 0,'16'-5'414'16,"14"-4"-407"-16,-1 0-7 0,-13-1 2 15,-4 3-2-15,-12 5 5 16,-1 1 3-16,-15 6 3 15,-7 4 2-15,-10 13-3 16,-5 6-1-16,3 8-3 16,1-1-2-16,10-1-1 15,2-1-2-15,10-9-5 16,6-6-5-16,6-8-1 16,2-4 0-16,6-3 6 15,0-2 2-15,6-4 2 16,5-6 3-16,2-10-1 15,5-1 2-15,0-6-2 16,2-4 1-16,-4 1-1 16,5 3-4-16,-7 10 0 15,-2 8-3-15,-3 16-2 0,-6 7 1 16,0 14 2-16,-2 6 1 16,-4 0 2-16,4-2 3 15,0-7-2-15,2-9 0 16,0-7 3-16,2-2 1 15,1-7 10-15,-2-5 2 0,6-5 7 16,0-6-4-16,-1-8-4 16,0 1-3-16,-5-9-8 15,-4-3-1-15,-4-1 0 16,-2 0-3-16,-3 9 4 16,0 9-2-16,-3 11-9 15,-3 6-5-15,-4 8-6 16,-5 5 0-16,-6 7 7 15,1 1 6-15,7-3 5 16,5 0 3-16,12-5-1 16,9 1-1-16,14-2-4 15,4-1-3-15,6-2 2 16,-1 1 1-16,-5 2-1 16,-5 2-1-16,-5 3-2 15,-4 1-1-15,-8-9 6 16,0 1-1-16,-1-5 3 0,2-4 3 15,6-1 4-15,1-6 4 16,2-10-3-16,0-4-2 16,2-10-4-16,-6-3 0 15,-8-5 1-15,0 2-1 16,-6 8-1-16,-4 8 2 16,-10 20 4-16,-5 5 1 0,-4 20 11 15,2 4-2-15,11 5 0 16,10 1 1-16,7-11-11 15,13-2 0-15,14-11-2 16,9-7-3-16,11-6-17 16,-3-7-27-16,-2-12-224 15</inkml:trace>
  <inkml:trace contextRef="#ctx0" brushRef="#br0" timeOffset="140564.23">9728 6005 782 0,'-2'-2'374'15,"-2"-1"-35"-15,3 0-300 16,2 3-11-16,0 0 0 0,0-7-5 15,2-13 0-15,-2-27 13 16,-7 30 6-16,-3 7 2 16,-5 7-10-16,-3 8-16 15,-1 9-10-15,-1 14-12 16,4 1 3-16,13 10 0 16,5-1-1-16,14-1-2 15,6-1-3-15,4-13-1 16,1-5 3-16,-3-15 2 15,-3-5-1-15,-5-9 6 16,-3-4 1-16,-5-3 0 16,-4-6 3-16,-3-1-2 15,-2-1-3-15,-1 5 1 16,-1 2-1-16,1 14-1 16,-1 5-5-16,1 18-1 15,1 16-6-15,1 23 6 16,3 9 6-16,8 4-1 0,0 2 4 15,5-5-3-15,-2-5 0 16,-9-5 5-16,-3-2-5 16,-10-17 0-16,-6-4 0 15,-11-15 0-15,-2-11 3 16,-9-14 2-16,-5-12 1 16,3-16-1-16,0-6-1 0,4-4 0 15,10 2 0-15,11 0 0 16,9 4-4-16,20-1-5 15,9 3-8-15,17-1-6 16,4-5-2-16,6 2-8 16,2-2-2-16,7 2-19 15,3 2-17-15,-1-2-28 16,-6-1-4-16,-9 7 2 16,-9 0 20-16,-14 12 47 15,-7 5 25-15,-19 11 45 16,-4 4 12-16,-11 6-3 15,-6 6-9-15,-5 7-13 16,1 5-5-16,3 7 1 16,8 0 2-16,9 3-10 15,7-2 4-15,15-3-1 16,5-2-4-16,7-10 3 0,3-3-7 16,4-14-2-16,-1-6 1 15,1-11-7-15,-1-4 0 16,-2-8-1-16,-5-2-1 15,-8-6 2-15,-9-8-3 16,-8-5-2-16,-6-9 2 0,2-12-3 16,1 1 6-16,1 9 4 15,3 13-1-15,-7 28 8 16,1 13-2-16,-4 16-6 16,0 8-3-16,-1 20-2 15,1 11 0-15,2 14 7 16,-1 5 5-16,11-3-3 15,-1-2-2-15,7-10-1 16,5-4-5-16,-10-13 1 16,2-7-5-16,0-12-45 15,-7-7-49-15,9-15-314 16</inkml:trace>
  <inkml:trace contextRef="#ctx0" brushRef="#br0" timeOffset="140757.26">10610 5529 1195 0,'0'5'417'16,"5"7"-371"-16,0 13-30 15,1 22-24-15,2 7 10 16,-1 10 2-16,-1 4 1 16,-2-11-3-16,1-1-2 0,-3-10-2 15,-1-9-3-15,-1-10-18 16,0-7-42-16,-3-12-339 15</inkml:trace>
  <inkml:trace contextRef="#ctx0" brushRef="#br0" timeOffset="141014.62">10417 5865 1248 0,'15'-2'418'0,"24"-8"-407"15,18-5-8-15,15-4-4 16,2 0 2-16,-4 5 2 16,-11 9-6-16,-11 9 4 15,-9 5 1-15,-12 12 2 16,1 5 3-16,-9 7-2 16,-4 1 0-16,-1-4-4 0,-2-3 3 15,-7-7-1-15,4-5-1 16,-4-5-25-16,-5-6-63 15</inkml:trace>
  <inkml:trace contextRef="#ctx0" brushRef="#br0" timeOffset="141123.9">10840 5597 1253 0,'0'3'419'0,"4"7"-459"16,7 6-169-16</inkml:trace>
  <inkml:trace contextRef="#ctx0" brushRef="#br0" timeOffset="141830.57">11135 5807 1405 0,'-1'4'470'0,"1"4"-451"15,1 7-22-15,1 9-6 0,3 2-4 16,-5 2-15-16,-1 2 1 16,0-4-2-16,-3-4 10 15,2-8 16-15,1-3 3 16,0-8 4-16,1-3 2 16,5-10-1-16,4-2 1 0,3-10-2 15,4-6-4 1,-1-4 0-16,1-4 1 0,1 6 0 15,-2 8 5-15,1 11-4 16,0 10 0-16,-1 11-4 16,-1 3-1-16,-2 7 0 15,5 3-1-15,-2 0 4 16,1 0 1-16,10-2 0 16,-1-6-3-16,5-11-5 15,6-3-8-15,0-11-14 16,0-1 5-16,1-5-2 15,-5-6 8-15,-9-5 15 16,-2-5 3-16,-6-3 6 16,-4 0 0-16,-9 4 12 15,-2 5 5-15,-9 14 2 16,-4 5-2-16,-6 16-12 16,-6 11-8-16,-3 4-4 0,5 9 0 15,4-4 1-15,5-2 0 16,12 2-1-16,3-2 1 15,14 6-5-15,6 7 5 16,8 14-2-16,1 9-1 16,2 12 5-16,-3 4-3 0,-8-4 4 15,-5-5-1-15,-13-9-2 16,-4-6 1-16,-13-12-1 16,-6-7 0-16,-11-19 1 15,-6-11 6-15,-4-19 14 16,0-10 1-16,4-17 6 15,13-4 6-15,15-7-1 16,6-5 1-16,19-7-11 16,8-8-20-16,22-7-52 15,12-2-22-15,13 9-43 16,-1 10-316-16</inkml:trace>
  <inkml:trace contextRef="#ctx0" brushRef="#br0" timeOffset="144381.64">12950 5460 1157 0,'-4'-1'422'0,"-3"-1"-337"0,-1 4-53 16,4 16-24-16,-11 4-5 15,1 18-5-15,2 9 2 16,-2 4 2-16,9 1-4 16,2-14 2-16,4-6 0 15,8-11-2-15,2-8 4 16,-3-10 4-16,-1-4-4 0,2-13 8 16,0-5-1-16,7-7-1 15,-5-11-2-15,-2-2-3 16,-5-4-3-16,-6 2 0 15,3 7 0-15,0 15 0 16,0 5 0-16,6 14-8 16,-1 10 2-16,5 10-1 15,4 6-2-15,3 4 10 16,0-3-2-16,5-12 1 16,2-3 0-16,1-14-2 15,4-5 4-15,-4-12-6 16,-1-8 5-16,-6-4 0 15,-6-4-1-15,-5-4 5 16,-3-1-4-16,-5-3 0 16,1-2 3-16,-2-6-5 0,-2 2 4 15,2 11 5-15,-2 7-5 16,0 27-2-16,3 13-1 16,0 26-9-16,0 12 3 15,-1 25 2-15,0 11 4 16,-4 21 0-16,-1 7 3 0,3 9 1 15,2-4-4-15,4-17 1 16,5-9-1-16,2-29 0 16,2-16 1-16,3-21-3 15,3-11 2-15,10-13-2 16,-2-7 0-16,3-16 4 16,-5-7 1-16,-17-15 0 15,-5-7 0-15,-18-10-2 16,-9-5 0-16,-10 4-2 15,3 6-1-15,-5 17 0 16,1 6-3-16,1 9 5 16,2 2 2-16,10 3-3 15,7 0 3-15,19-1-12 16,8-4-10-16,22-6-9 16,5-4-13-16,12-3-26 15,3-2 1-15,3-3 6 16,1-3 9-16,-4-5 31 0,-6-3 6 15,-13-1 9-15,-5 5 12 16,-14 12 46-16,-6 6 13 16,-7 17 28-16,-2 1-1 15,-2 9-27-15,-2 3-12 16,-3 17-35-16,3 11-10 16,-2 22-11-16,4 11 0 0,2 14 7 15,0 11 0-15,4 8 3 16,2 4-2-16,-1-5-2 15,2-3 2-15,-2-11 0 16,0-5 3-16,5-9-3 16,-1-12 2-16,6-17 0 15,-1-10-2-15,2-19-2 16,3-7 1-16,1-15 0 16,-1-10 2-16,-4-20-6 15,-9-9-6-15,-9-15-16 16,-8-1-6-16,-10 4 1 15,-3 2 4-15,-4 15 12 16,-2 7 8-16,-2 11 4 16,3 8-1-16,7 9 3 15,2 2-3-15,10 7 0 16,6-1 0-16,11 2-10 0,10-4-3 16,17-3-7-16,3-3-3 15,9-3-3-15,1 1-3 16,0-4 5-16,-1 0 1 15,-5-5-3-15,-4 2 7 16,-14 5 2-16,-3 2 3 16,-14 8 36-16,-6 2 9 0,0 6 8 15,-2 2 0-15,2 0-26 16,0-1-12-16,-8 14-8 16,-20 35 6-16,22-24-4 15,5-6 6-15,5-2-8 16,1-4-20-16,1-8-30 15,1-2-32-15,6-8-65 16,3-5-28-16,2-5 23 16,3-4 32-16,-4-3 110 15,-1-1 62-15,-3 0 62 16,-3 4 19-16,-2 7 3 16,-4 1-10-16,-2 8-36 15,0 2-25-15,-3 7-40 16,1 8-8-16,-1 9-9 15,0 5 4-15,3 2 4 0,2-1-5 16,3-5-2-16,4-3 1 16,1-11 1-16,4-4 3 15,3-10 4-15,0-7 1 16,4-11 0-16,-2-4-4 16,-1-10-5-16,-1-1 1 15,-5-3-2-15,-1-3-1 0,-5-6-1 16,3-4 0-16,-5-5-2 15,-6 4-1-15,2 17 2 16,-6 10-2-16,0 22-5 16,-1 8 4-16,-10 17-9 15,1 8 2-15,0 13 6 16,3 5-1-16,7 4 11 16,4 1-2-16,6-1 2 15,6-3 5-15,7-4-6 16,2-5 1-16,8-8-4 15,4-7 0-15,3-12-1 16,2-8 3-16,1-10-2 16,-2-5-3-16,-10-10-4 15,-5-6-4-15,-13-5 0 16,-3 0 5-16,-5 7 2 16,-1 5 5-16,-1 14-2 0,-4 2-2 15,-4 8-4-15,1 8 0 16,-2 9 5-16,2 2 0 15,9 2 1-15,6-3 2 16,11-9 2-16,5-5-4 16,13-8 5-16,8-5-6 0,9-6 1 15,7-3 1-15,4 0 0 16,1-2 0-16,-3-1-2 16,-9 0 2-16,-10 1 2 15,-9 1 0-15,-13 3 1 16,-6 1 4-16,-13 4 12 15,-5 0 11-15,-11 3-1 16,-2 3-8-16,-9 1-17 16,0 5-4-16,-3 6-1 15,-3 3-1-15,2 6 0 16,7 0-1-16,10 2-5 16,6-2-2-16,12-7-5 15,1-1 0-15,9-8 1 16,7-4 8-16,8-7 6 15,9-5-3-15,1-13 4 16,0-2 0-16,-4-9-2 16,-1-6 5-16,-4-8 0 0,-3-8-1 15,-6-14 0-15,0-4-1 16,-5 1 5-16,-6 4 3 16,-3 24 21-16,-7 11 10 15,-9 23-1-15,0 13-10 16,-14 19-23-16,-3 10-8 0,-7 25-5 15,4 11 4-15,9 14 1 16,7 6 0-16,18-7 1 16,4-7-2-16,12-21 1 15,6-7-3-15,4-15-2 16,4-8 5-16,8-13-2 16,0-7 3-16,5-13-9 15,0-3-18-15,-12-4-27 16,-6-3-20-16,-17-3-86 15</inkml:trace>
  <inkml:trace contextRef="#ctx0" brushRef="#br0" timeOffset="144598.26">14083 5268 1079 0,'18'1'358'15,"44"-1"-351"-15,20-8-15 0,35-11 30 16,13-1 0-16,6-2 1 16,5 3-15-1</inkml:trace>
  <inkml:trace contextRef="#ctx0" brushRef="#br0" timeOffset="148260.25">1476 8430 1152 0,'-2'-2'405'15,"1"0"-366"-15,2 18-28 16,3 10-1-16,5 14-8 16,0 5-2-16,-2 1 1 15,4-2-1-15,-3-7-13 16,-5-4-11-16,3-13-141 15,-6-9-140-15</inkml:trace>
  <inkml:trace contextRef="#ctx0" brushRef="#br0" timeOffset="148633.41">1487 8172 1147 0,'-7'-3'401'15,"-21"2"-364"-15,3 4-6 16,-8 20-22-16,-9 12-3 16,7 23-1-16,-1 10-7 0,9 12 2 15,5 1 1-15,10-2 1 16,5 0 3-16,15-6-5 16,9-1-1-16,15-14-8 15,11-8-11-15,10-24-14 16,10-13-2-16,9-20 5 15,-7-12 13-15,8-17 22 16,-5-10 21-16,-8-12 33 16,-1-5 15-16,-19-7 26 15,-11 2-14-15,-16-8-21 16,-7-3-16-16,-16-1-21 16,-4 5-5-16,-10 21 5 15,-9 13 0-15,-9 23-15 16,-6 11 2-16,-21 18-64 15,-6 9-43-15</inkml:trace>
  <inkml:trace contextRef="#ctx0" brushRef="#br0" timeOffset="153412.76">2810 8150 1329 0,'0'0'451'0,"6"0"-420"16,7 8-20-16,11 19-13 16,10 10 2-16,9 16 0 0,4 6 0 15,0-2 5-15,1-2-1 16,-4-13-4-16,-7-10 0 15,-7-11-21-15,-6-7-21 16,-10-14-75-16,-1-4-131 16</inkml:trace>
  <inkml:trace contextRef="#ctx0" brushRef="#br0" timeOffset="153613.44">3248 8095 936 0,'0'0'414'16,"-3"0"-192"-16,-5 18-162 15,-7 12-15-15,-9 20-11 16,-6 11 4-16,-7 17 5 16,-1-2-3-16,-1-10-11 15,-2-5-6-15,1-21-12 16,5-6-6-16,6-15-29 16,9-9-24-16,13-18-18 15,7-10-272-15</inkml:trace>
  <inkml:trace contextRef="#ctx0" brushRef="#br0" timeOffset="153947.54">3502 8072 1309 0,'5'5'456'0,"4"4"-412"15,0 18-30-15,1 10-3 16,-3 10-8-16,0 8 1 0,-3 3-4 15,0 1 1-15,5-8 1 16,5-5-2-16,6-16 2 16,5-6-2-16,3-16-1 15,2-6-2-15,3-15 1 16,-1-5 2-16,-6-12 0 16,-8-11 1-16,-16-9 6 15,-2-5-3-15,-13-2 2 16,-5 3 3-16,-8 8-3 15,-6 5 3-15,-4 21 12 16,-1 10-2-16,0 14-5 16,-2 8-3-16,5 4-35 15,6 6-33-15,9-1-165 16</inkml:trace>
  <inkml:trace contextRef="#ctx0" brushRef="#br0" timeOffset="154463.54">3857 8035 1532 0,'7'1'522'16,"8"15"-495"-16,3 11-6 0,5 21-20 16,-2 7-2-16,-2 6-22 15,-3 2-11-15,-5 0-4 16,-6-5-6-16,-1-17 17 15,-1-8 4-15,-3-22 9 16,0-6 9-16,-1-11 9 16,-2-9 0-16,-2-15 2 15,-2-9-1-15,-3-11-1 16,-1-6 6-16,2-2 3 16,1 2 0-16,7-1-9 15,3-1-11-15,11 10-15 16,7 10-4-16,5 18 8 15,4 15 4-15,-1 16 10 16,-4 7 5-16,-5 12 1 16,-11 6 1-16,-11 1-1 15,-9 0-4-15,-8 3 0 0,-4-4 1 16,-6-3 1-16,-1-1 0 16,-1-15-2-16,5-4-1 15,10-11 5-15,9-5 9 16,8-8 10-16,4-3 3 15,15 0-7-15,4 5-5 16,12 10-3-16,4 8 0 0,4 9 7 16,8 11-2-16,-4-1-1 15,2 1-11-15,-5-3-59 16,2-10 30-16</inkml:trace>
  <inkml:trace contextRef="#ctx0" brushRef="#br0" timeOffset="155480.37">5187 8020 1321 0,'-96'-47'457'0,"83"38"-411"0,2 7-6 16,7 17-11-16,4 9-7 15,6 14-24-15,10 8-1 16,9 0 2-16,3 0-2 15,6-8 0-15,0-3 3 16,-2-11-5-16,-1-9 1 16,-2-11 1-16,0-9 3 0,-3-12 3 15,-4-5 0-15,-11-10 5 16,-6-4-6-16,-17-3 1 16,-10-4-3-16,-17 0-6 15,-6 1 7-15,1 11-4 16,3 10 3-16,8 24 1 15,3 16-5-15,8 14 4 16,13 6-6-16,11-4-28 16,11-2-13-16,21-11-24 15,3-6-3-15,14-16 14 16,4-5-1-16,-1-14 15 16,-3-4 9-16,-13-8 18 15,-6-6 31-15,-13-3 32 16,-5-5 15-16,-6 6 23 15,-3 1-2-15,0 14-2 16,-4 8-4-16,1 20-35 16,1 18-8-16,3 30-25 0,3 13-7 15,3 21 2-15,-3 5-1 16,5 10 0-16,-2-2-3 16,-4-5-14-16,1-12-13 15,-7-25-12-15,-2-6 2 16,-5-24 11-16,-3-7 5 0,-3-21 15 15,-2-14-5-15,-1-15 1 16,1-8 5-16,1-15 0 16,2-4 6-16,1-15 9 15,0-7 7-15,5-2-1 16,3 1 3-16,9 10-6 16,6 6-7-16,8 13 0 15,7 7-3-15,13 22 0 16,2 9 9-16,7 22 3 15,-2 8 5-15,-4 16-1 16,-4 5-8-16,-19 1-2 16,-7-3-3-16,-23-9-2 15,-9-2 2-15,-17-3-2 16,-3-4 0-16,-4-11-3 16,1-7-15-16,10-9-82 0,2-10-65 15</inkml:trace>
  <inkml:trace contextRef="#ctx0" brushRef="#br0" timeOffset="157331.13">5685 8157 1161 0,'95'35'424'0,"-71"-22"-364"0,10-5-18 16,7-8-6-16,-3-7-24 15,0-6-2-15,-6-3-3 16,-6-4 2-16,-7-3 5 15,-6-1 1-15,-4-6 4 16,-4-4-3-16,-4-3-13 16,-2-1-1-16,-3 4-5 15,1 10-5-15,0 12 3 16,0 7-2-16,-1 13-1 16,-4 11 1-16,-4 10 2 15,2 7-3-15,2 7 6 16,6-5-1-16,3-4-1 15,6-3 1-15,4-8-3 16,1-6 3-16,3-6-1 16,3-7 4-16,2-5 4 0,4-6 1 15,6-9 9-15,5-1-4 16,6-8-1-16,-8-3 0 16,1-6-1-16,-7-7 2 15,-11-2 0-15,0-2-3 16,-15 10-5-16,-1 9 0 0,-7 13-8 15,-3 10 1 1,-9 12 0-16,-4 4-4 0,-2 10 7 16,-1 2 1-16,12 1 1 15,1 3 0-15,10 0-2 16,6 3-3-16,9-3 2 16,4-2 3-16,0-6 1 15,5-3-1-15,5-3 0 16,4-4 0-16,10-6-20 15,0-5-13-15,0-10-30 16,0-4-37-16,2-3-9 16,1-4 16-16,-2-2 31 15,1-1 40-15,-2-6 46 16,-8-2 10-16,-2 0 24 16,-8-1 8-16,-11 6 12 15,-2 4 1-15,-10 6-5 16,-3 3-12-16,-5 9-26 0,-5 5-15 15,-9 10-21-15,-7 7 0 16,-2 17-4-16,2 3 2 16,9 7 0-16,5 1 0 15,4-9 0-15,1-4-7 16,5-9-9-16,5-4-6 16,4-10-1-16,1-2 4 0,2-7 13 15,3-5 7-15,5-10 2 16,7-2 1-16,3-6 0 15,-1-6 2-15,2-2-3 16,-5-1 4-16,0 6 0 16,-2 6-5-16,-1 17 1 15,1 5-3-15,3 16-5 16,0 5 4-16,-2 7 3 16,1-2-1-16,5-6 2 15,-1-4-1-15,0-11-2 16,-1-2 7-16,-4-8-1 15,1-5 4-15,-1-7 2 16,-1-7-3-16,-6-8 8 16,-2-3-4-16,-4-12-1 15,-7-2-3-15,-9-7-5 0,1-2 1 16,-5 2-2 0,2-1 5-16,0 8-4 0,-1 11-1 15,3 14 0-15,2 11-1 16,0 16-3-16,1 2-1 15,-3 18-1-15,3 5 1 16,4 14 4-16,1 5 1 0,4 7 3 16,3 6 2-16,5 1 0 15,2-3-3-15,8-12 0 16,0-6-1-16,5-10-2 16,1-6 0-16,-1-9 2 15,3-5-3-15,1-11 0 16,3-4 0-16,2-12-2 15,0-6 4-15,-8-12 2 16,-2-5-1-16,-5-7 2 16,-4 0-4-16,-3 13 0 15,-3 7 1-15,-2 17-4 16,-4 8 0-16,-3 20 0 16,0 5-4-16,-3 7 6 15,3 1 3-15,1-9-1 16,3-5 1-16,5-7-6 15,1-4-5-15,6-8 3 0,1-1-1 16,2-8 7-16,1-7 3 16,-1-3 3-16,-4-4-2 15,-1-2-3-15,-2 5 4 16,-5 5-1-16,-1 10-3 16,-6 13 2-16,0 7-1 15,0 14-2-15,-1 2 4 0,8 1-2 16,4-4-2-16,3-9 1 15,8-2-1-15,0-9 0 16,1-6 1-16,4-5-1 16,0-7 5-16,-3-4 0 15,-5-5-1-15,-10 0-1 16,-6-3 3-16,-10-6-6 16,-10 3 0-16,-10-3 1 15,-4 3-1-15,-6 4-2 16,0 5 5-16,10 8-2 15,2 0-4-15,11 5 3 16,10-1 0-16,3 1-12 16,7 3 0-16,11-4-10 15,1 0-2-15,7 6 8 16,3 3 9-16,0 11 5 16,1 7-3-16,-6 6 7 0,1-1-4 15,-7 0 0-15,-4-5 2 16,-2-6-3-16,-6-4 1 15,-4-5 3-15,-1-4-1 16,0-4 21-16,-1-4 6 16,1 4 2-16,1 0 9 0,4-23-21 15,14-37-5-15,0 22-1 16,1 0-7-16,6 4 0 16,2 11-2-16,2 14 12 15,-3 6 6-15,-8 16-5 16,-4 9 4-16,-11 12-13 15,-2 1-6-15,-11-3 3 16,-5-2 0-16,-9-14-6 16,-2-4 1-16,-2-10-33 15,-2-4-21-15,-3-13-90 16,-7-10-198-16</inkml:trace>
  <inkml:trace contextRef="#ctx0" brushRef="#br0" timeOffset="157449.93">7355 7421 1249 0,'-4'-1'429'15,"3"0"-412"-15,1 4-48 16,0-2-240-16</inkml:trace>
  <inkml:trace contextRef="#ctx0" brushRef="#br0" timeOffset="157650.53">6842 7481 1160 0,'1'3'388'0,"7"-2"-381"15,9-1-20-15,15-3-13 16,5-1 12-16,6 1 12 15,0 2 2-15,-8-1-25 16,0 2-126-16</inkml:trace>
  <inkml:trace contextRef="#ctx0" brushRef="#br0" timeOffset="164698.01">5542 9785 635 0,'-31'-34'348'16,"27"22"6"-16,-1 3-272 16,-2 2-11-16,-5 2-13 15,0 5-8-15,-4 1 8 0,-2 7-10 16,-1 7-18-16,-4 5-11 16,-4 12-15-16,2 6-3 15,4 7 5-15,9 2 1 16,9-2-2-16,6 0 3 15,15-8-4-15,2-4 0 16,16-10-2-16,2-9-4 16,7-14-8-16,2-5-3 0,0-14-6 15,-4-3 1-15,-9-7 7 16,-9-5 3-16,-12-1 8 16,-9-3 7-16,-15 2 10 15,-3 2 6-15,-14-4 2 16,-2 1 3-16,1 5 4 15,-3 4 2-15,4 16-5 16,1 6-4-16,5 12-18 16,4 2-21-16,3 7-47 15,8 1-33-15,8 1-220 16</inkml:trace>
  <inkml:trace contextRef="#ctx0" brushRef="#br0" timeOffset="165116.26">5950 9719 1046 0,'38'-6'356'16,"-46"9"-340"-16,1 1-5 0,-5 5 9 15,0 5 7-15,-4 7 18 16,0 4-2-16,3 10 5 16,1 3-2-16,8 1-17 15,7 3-4-15,6-7-11 16,7-4-8-16,8-8-6 16,3-6 3-16,5-13-4 15,1-4 3-15,0-10 1 16,-2-4-3-16,-2-7 1 15,-4-1 1-15,-7-5 0 16,-4-2 2-16,-13-5 4 16,-3-1 2-16,-10-2 11 15,-5-1 9-15,-6 4 1 16,1 2 0-16,-1 12-10 0,-1 4-14 16,5 18-7-1,-4 4-22-15,2 9-47 0,1 4-36 16</inkml:trace>
  <inkml:trace contextRef="#ctx0" brushRef="#br0" timeOffset="165563.84">6667 9720 741 0,'0'-1'366'15,"-1"-3"-11"-15,-5 4-327 16,6 1-1-16,-2 0 2 16,-16 8-2-16,-31 22 9 15,29-6-4-15,0 4-9 16,2 3-7-16,4 3-12 15,3-1 0-15,8-2-4 0,4-2 0 16,9-7 0-16,8-1-5 16,9-11-5-16,1-3 0 15,6-9-1-15,1-6 1 16,3-10 8-16,3-3 1 16,-3-6 8-16,-4-5 12 15,-9 2 12-15,-4-5 7 16,-15-3-7-16,-6 2-5 0,-12 0-7 15,-9 7-4-15,-8 13-1 16,-3 8-6-16,-7 15-9 16,5 4-22-16,8 3-43 15,4-1-67-15</inkml:trace>
  <inkml:trace contextRef="#ctx0" brushRef="#br0" timeOffset="165964.7">7240 9705 1087 0,'-3'-2'409'16,"-3"-5"-257"-16,-2 10-132 0,-5 2-2 15,-2 13 0-15,-2 9-6 16,-1 10 7-16,6 4 0 15,6 2-5-15,4-2-4 16,10-2-5-16,3-5-3 16,10-10-5-16,7-2-1 15,4-17-6-15,4-4 4 0,0-12 5 16,0-8 1 0,-1-5 3-16,-2-7 7 0,-9-1 12 15,-1-3 5-15,-13 0 8 16,-7 0 1-16,-8 5 0 15,-7 3-3-15,-10 7 5 16,-2 9-2-16,-8 10-11 16,-4 5 1-16,-3 10-16 15,2 2-6-15,1 0-10 16,5 2-32-16,12-5-67 16,4 0-4-16</inkml:trace>
  <inkml:trace contextRef="#ctx0" brushRef="#br0" timeOffset="167405.57">8474 9590 661 0,'-2'-4'315'0,"5"-2"-113"16,-2 1-28-16,0 0-43 15,0 4-26-15,-1 2-45 16,0 1-10-16,0 1-12 16,-9 26-9-16,0 39-1 15,9-25-4-15,5-5-8 16,-2-2-3-16,0-7-8 16,3-5 0-16,0-3-5 15,2-4 0-15,0-6 1 16,-5 0-5-16,1-6-13 15,-3-2-14-15,1-3-34 16,-1 1-21-16,0-1-131 16</inkml:trace>
  <inkml:trace contextRef="#ctx0" brushRef="#br0" timeOffset="167730.14">8892 9522 901 0,'2'-1'348'0,"3"3"-239"15,-2 1-27-15,-2-2-16 16,0 0-3-16,-1 26-6 15,1 38 2-15,0-26-18 16,1 2-10-16,-2-4-17 16,1-3-9-16,-1-4-5 15,0 1-1-15,1-8 2 16,-1-3 1-16,3-6-6 16,-1-5-11-16,1-3-38 15,4-2-64-15</inkml:trace>
  <inkml:trace contextRef="#ctx0" brushRef="#br0" timeOffset="168057.8">9394 9514 900 0,'-1'0'382'16,"0"2"-183"-16,1 8-143 16,0 5-9-16,-1 16-3 15,0 1 4-15,0 8-12 16,1 0-4-16,-1-2-11 15,2-1-12-15,1-5-6 16,1-3-3-16,0-8-3 16,1-4-11-16,-3-7-34 15,2-4-22-15</inkml:trace>
  <inkml:trace contextRef="#ctx0" brushRef="#br0" timeOffset="168372.08">9832 9472 908 0,'2'-1'378'0,"2"0"-172"16,-2 1-152-16,-1 1-22 15,0 0 8-15,-1 11 13 16,0 47 6-16,2-16 8 16,1 2-4-16,0 1-7 15,2 0-10-15,-3-9-13 16,2-4-8-16,-2-10-15 16,-1-4-4-16,1-5-14 15,-2-5-21-15,-1-8-55 16,-2-3-31-16</inkml:trace>
  <inkml:trace contextRef="#ctx0" brushRef="#br0" timeOffset="169464.81">10980 9462 821 0,'0'-7'374'0,"2"-1"-164"16,-1 2-90-16,-3 4-17 16,0 2-24-16,2 1-18 15,0 0-29-15,0 0-9 0,-10 28-15 16,-7 34-1-16,21-11 4 15,-2-4-6-15,3-1-2 16,0-5 4-16,-3-14-8 16,7 1 5-16,-6-15-9 15,1-1-12-15,2-6-27 16,-6-7-25-16,6-5-129 16</inkml:trace>
  <inkml:trace contextRef="#ctx0" brushRef="#br0" timeOffset="169769.49">11364 9414 982 0,'3'0'371'15,"2"0"-269"-15,5 5-63 16,-4 10-21-16,-1 2 3 16,0 14 12-16,-5 1-1 0,3 7 3 15,2-1 3-15,-4 3-13 16,4-3-5-16,1-4-8 16,0 0-5-16,1-12-10 15,-1-4-4-15,-1-7-27 16,-4-7-17-16,0-2-166 15,2-5-203-15</inkml:trace>
  <inkml:trace contextRef="#ctx0" brushRef="#br0" timeOffset="170054.64">11893 9389 1017 0,'0'6'353'0,"1"4"-291"16,0 12-41-16,2 4 17 0,3 6 16 15,-1 4-8-15,4 2-3 16,-1-1-11-16,-2-1-22 15,-1-4 0-15,-2-7-6 16,-1-3-5-16,-1-8-24 16,0-3-44-16,0-10-199 15</inkml:trace>
  <inkml:trace contextRef="#ctx0" brushRef="#br0" timeOffset="170378.89">12392 9353 1196 0,'0'2'413'0,"1"4"-354"16,4 13-64-16,-4 7 0 15,1 11 13-15,1 6 13 16,-1 2 7-16,2-3 8 16,-3 0-5-16,1-4-5 0,2-3-1 15,-1-10-10-15,0-6-5 16,0-4-1-16,-5-13-9 16,2 0 0-16,-1-5-7 15,1 3-20-15,0 0-70 16,-3-6-168-16</inkml:trace>
  <inkml:trace contextRef="#ctx0" brushRef="#br0" timeOffset="172130.55">13669 9279 886 0,'28'-44'368'0,"-35"43"-225"16,-2-1-41-16,-3 2-45 15,0 8-17-15,-1 5-16 16,-3 6-1-16,1 10-10 16,-1 2 1-16,2 7-5 15,6 3-1-15,8-3 3 16,4-4-8-16,5-8-1 16,5-5 5-16,7-7-6 15,6-3 3-15,9-7 2 16,4-5-2-16,0-11-3 15,2 0-5-15,-5-7-8 16,-4-1 3-16,-7-5 5 16,-10-6 3-16,-13-5 6 0,-6-2-5 15,-15-1 8-15,2 3 7 16,-4 11 8-16,1 4 1 16,-3 16-7-16,-6 1-6 15,4 7-18-15,-1-1-13 16,10 1-59-16,6 4-90 0</inkml:trace>
  <inkml:trace contextRef="#ctx0" brushRef="#br0" timeOffset="172580.3">14371 9191 974 0,'1'0'389'16,"-1"0"-217"-16,-5-2-145 16,-20 4-11-16,-28 19-4 0,22 7 2 15,1 6 12 1,5 0 7-16,4 3 2 0,8-1-7 15,7-3-17-15,3-1-4 16,17-4-6-16,2-7-2 16,9-7-3-16,7-4-3 15,7-10-8-15,2-1-1 16,3-7 5-16,4-2 1 0,-11-6 10 16,-2-4 0-16,-5-4 4 15,-12-3 5-15,-10-6 5 16,-4-2 7-16,-6-3 0 15,-8-1 0-15,-2 7 2 16,-1 6-5-16,-9 13-2 16,0 4-5-16,-4 7-13 15,-4 2-10-15,4 7-38 16,3 0-44-16,2 1-316 16</inkml:trace>
  <inkml:trace contextRef="#ctx0" brushRef="#br0" timeOffset="173013.52">14933 9207 1053 0,'-3'-1'390'15,"-3"1"-308"-15,-8 1-32 0,-5 7-16 16,-6 5-20 0,-3 10-10-16,0 7 2 0,7 10 6 15,2-2 0-15,7-2 0 16,12 0-3-16,6-16-9 31,-3-10 0-31,-1-1-6 0,23 25-11 0,13-11-2 16,4-8 2-16,0-22 6 15,0-5 12-15,-4-8 16 16,-5-5 5-16,-7-4 16 16,-2-1 4-16,-11-6-5 15,-3 0-1-15,-8 2-14 16,-5 1-3-16,-8 10 4 16,-3 6-3-16,-9 9-7 15,1 7-8-15,-7 4-37 16,3 6-24-16,5 1-73 15,2-5-249-15</inkml:trace>
  <inkml:trace contextRef="#ctx0" brushRef="#br0" timeOffset="173413.52">15563 9175 1229 0,'-3'0'431'16,"-6"-1"-377"-16,-11 5-44 15,-3 10-3-15,-7 10 3 16,-1 11-3-16,5 9 14 16,5-2 1-16,13-1-5 15,6-6-3-15,11-9-11 16,4-2-1-16,7-9-3 15,6-2 0-15,7-11-1 16,-3-3 0-16,4-11 7 16,-4-5 10-16,-2-4 14 15,0-4 4-15,-12-8 10 16,2 2-3-16,-11-6-4 16,-7 0-3-16,-2 14-4 15,-9 3-6-15,-6 10-10 0,-3 3 4 16,-4 8-15-16,-2 1-8 15,0 3-24-15,6 4-20 16,5-3-45-16,6-2-24 16</inkml:trace>
  <inkml:trace contextRef="#ctx0" brushRef="#br0" timeOffset="174480.99">17028 9100 1026 0,'-42'-82'406'0,"17"76"-296"15,1 5-36-15,-1 1-4 16,-3 5-35-16,-1 3-9 0,-4 11-9 15,3 8-1-15,7 16-6 16,3 5-2-16,15 1-4 16,7-3-1-16,14-10 2 15,9-5-4-15,10-12 4 16,4-8-4-16,2-13 1 16,1-1 1-16,-1-10-1 15,1-2-2-15,-9-6 4 16,-6-9 1-16,-8-6-1 15,-5-2 3-15,-12-5 7 16,-2 4 0-16,-12 3 6 16,-6 6-1-16,-2 10-5 15,-4 2-6-15,-1 14-7 16,-3 3-1-16,-2 8-22 16,-1 5-10-16,4-1-42 15,6-1-59-15</inkml:trace>
  <inkml:trace contextRef="#ctx0" brushRef="#br0" timeOffset="174880.64">17503 8970 895 0,'1'-4'387'0,"3"0"-124"16,-2 0-238-16,-2 5-16 15,0 1 4-15,-6 1-4 16,-21 10-1-16,-35 26 2 16,24-8 3-16,8 10 5 15,4 0-1-15,12-1-6 16,5-5-6-16,13-7-5 16,5-4 2-16,11-7 4 15,9-5-3-15,5-12 5 16,1-7-3-16,4-9-2 15,-2-6 1-15,3-4 0 16,-5-3 1-16,-8-4 3 16,-2 1 3-16,-14 2 6 15,-1 0 1-15,-10 5 9 16,-11 2 0-16,-5 8 5 0,-3 5-5 16,-8 9-19-16,2 5-2 15,-6 5-27-15,1 2-17 16,7 1-45-16,4-1-68 15</inkml:trace>
  <inkml:trace contextRef="#ctx0" brushRef="#br0" timeOffset="175266.7">18027 8953 1036 0,'-4'0'373'0,"-2"1"-310"16,-5 3-21-16,-7 6-26 15,-1 6-6-15,-7 5-4 16,2 5 2-16,2 3 4 16,4 1 3-16,8 0-10 15,4 1-1-15,6-6 0 16,7-2-3-16,4-10-1 0,4-6 2 15,8-7 1-15,-1-8-4 16,3-4 6-16,1-5-4 16,0-5 5-16,-2-1 10 15,-4-5 2-15,-2 3 3 16,-10-2-2-16,1-2-2 16,-8 4 2-16,-6 4 1 0,-4 9-4 15,-2 7-5-15,-5 7-32 16,-2 1-18-16,2 4-78 15,1 1-200-15</inkml:trace>
  <inkml:trace contextRef="#ctx0" brushRef="#br0" timeOffset="175697.37">18409 8919 1111 0,'4'-3'388'0,"3"-3"-331"16,-2 6-32-16,-7 5-16 16,-6 2 4-16,-7 13 0 15,-1 1-4-15,0 7 2 0,3 5-1 16,7-3-3-16,0-1-2 16,7-6-4-16,2-4-1 15,8-7-3-15,3-4 2 16,3-8 6-16,5-3 0 15,1-8 2-15,0-2-1 16,-1-3 11-16,-5-5 4 16,-7-2 11-16,-4-1 6 0,-9-2-2 15,-2 2 2-15,-4 1-4 16,-1 5 0-16,-2 7-12 16,-2 5-5-16,-3 6-8 15,-2 3-7-15,-2 3 3 16,3 1-4-16,1-2 1 15,2 1-2-15,3-5-5 16,-2-1 0-16,3-1-8 16,2-1-10-16,3-2-38 15,1 1-25-15,-1-3-304 16</inkml:trace>
  <inkml:trace contextRef="#ctx0" brushRef="#br0" timeOffset="177279.52">19530 8845 1214 0,'-29'-60'430'0,"27"53"-370"16,-1 2-28-16,2 6-32 16,-1 6 0-16,-1 14-2 15,-2 5 1-15,-2 11 4 16,5 7 3-16,2-1 2 16,4-4 1-16,-1-5-3 15,0-4-2-15,1-7-2 16,-2-2-2-16,1-9-7 15,-1-3-15-15,-1-5-41 16,1-4-67-16</inkml:trace>
  <inkml:trace contextRef="#ctx0" brushRef="#br0" timeOffset="177546.9">19873 8723 1041 0,'0'2'341'16,"0"10"-334"-16,-1 7 2 16,-1 14 34-16,5 7 16 0,2 5 7 15,2 1-4-15,4-4-31 16,-3-5-11-16,1-5-13 15,3-5-7-15,-4-7-12 16,-3-5-15-16,0-8-69 16,-4-5-72-16</inkml:trace>
  <inkml:trace contextRef="#ctx0" brushRef="#br0" timeOffset="177819.75">20269 8733 1056 0,'-1'-3'382'0,"0"-2"-296"0,0 2-29 16,1 4-23-16,0 0-2 15,-2 25-19-15,-5 38 3 16,6-18 7-16,1-5-6 15,6-4-7-15,3-1-4 16,1-11-4-16,1-1-2 0,-2-8-17 16,-2-4-19-16,-1-8-86 15,-3-5-155-15</inkml:trace>
  <inkml:trace contextRef="#ctx0" brushRef="#br0" timeOffset="178071.27">20766 8665 1152 0,'0'-3'402'0,"2"-2"-348"16,-2 4-13-16,0 2-9 15,0 0 1-15,-6 29 4 16,-11 41 8-16,11-19 12 15,4 0-2-15,3-4-15 0,3-4-7 16,3-10-18-16,0-4-6 16,3-10-5-16,-1-6-11 15,-5-9-44-15,-5-4-31 16</inkml:trace>
  <inkml:trace contextRef="#ctx0" brushRef="#br0" timeOffset="178852.28">22187 8557 951 0,'0'0'369'16,"-1"-3"-254"-16,4 8-79 0,-1-4 6 15,-1 3 3-15,5 26 7 16,8 42 1-16,-5-28-10 16,0 2-19-16,-1-3-12 15,-3-7-7-15,1-3-1 16,-4-14-8-16,0-2-5 16,-1-11-37-16,0-2-34 0,4-7-176 15</inkml:trace>
  <inkml:trace contextRef="#ctx0" brushRef="#br0" timeOffset="179137.2">22543 8552 1139 0,'0'-2'401'0,"-2"-3"-355"16,2 3-21-16,1 4-21 16,0-1-2-16,0 0 6 15,2 20 7-15,6 38 8 16,-3-23 2-16,4 8-11 16,-1 2-4-16,2-5-6 0,-1-4-8 15,-3-9-12-15,-3-4-6 16,1-7-31-16,-2-3-28 15,-1-12-202-15</inkml:trace>
  <inkml:trace contextRef="#ctx0" brushRef="#br0" timeOffset="179403.34">22918 8553 1178 0,'2'0'398'0,"-2"6"-380"15,3 6-21-15,0 13-2 16,2 6-2-16,8 8 3 16,-8 2 4-16,5 1 1 15,-1 0 2-15,-6-9-1 16,5-4-1-16,-3-11-24 15,2-7-16-15,2-7-133 0,-3-5-152 16</inkml:trace>
  <inkml:trace contextRef="#ctx0" brushRef="#br0" timeOffset="179642.95">23311 8473 1189 0,'-1'3'406'15,"-1"3"-364"-15,5 16-39 16,2 5-1-16,3 11 12 16,-6 3-2-16,-1 2 3 15,5 0 0-15,-3-4-5 16,7-2-7-16,2-9-28 15,-6-5-32-15,3-15-285 16</inkml:trace>
  <inkml:trace contextRef="#ctx0" brushRef="#br0" timeOffset="180413.45">24783 8449 823 0,'-11'0'311'0,"-31"-6"-220"0,27 4-25 15,0 5 6-15,1 9-13 16,-12 8-12-16,-2 7 3 16,3 6-9-16,1 5 2 15,14 2-16-15,7-3-14 0,10-3-7 16,10-3-4-16,9-6 0 15,5-7 0-15,6-10 4 16,-1-9-1-16,0-10-3 16,0-6 9-16,-7-7 15 15,0-4 7-15,-12-9 13 16,-7-3-2-16,-10 3 0 16,-8 2 4-16,-14 9-2 15,-1 3-4-15,-9 11-18 16,-4 4-12-16,6 4-36 15,-3 1-22-15,10 3-55 16,6 1-173-16</inkml:trace>
  <inkml:trace contextRef="#ctx0" brushRef="#br0" timeOffset="181297.19">25312 8423 933 0,'0'-2'337'15,"-1"-3"-265"-15,-4 1-5 16,3 5 5-16,-2 6-24 16,-9 9-28-16,-5 7-4 15,-5 9-5-15,-5 1 5 0,7 1-1 16,6-1-5-16,10-5-4 15,5-1 0-15,8-5-2 16,9-4 7-16,8-7 6 16,3-6-5-16,9-7 2 15,3-5-4-15,0-8-9 16,0-2 6-16,-13-5-1 16,-5-3-3-16,-13-4 8 15,-5-4 0-15,-8-1 9 16,-5 1 10-16,-4 8-1 15,-4 3-2-15,0 12-15 16,-6 5-18-16,-4 5-39 16,-3 2-38-16,7 1-373 15</inkml:trace>
  <inkml:trace contextRef="#ctx0" brushRef="#br0" timeOffset="181781.58">25910 8382 1090 0,'36'-12'363'0,"-52"12"-360"16,-4-1-7-16,-10 5 5 15,0 0 9-15,-6 10 18 16,3 9 14-16,0 7 1 16,9 3-6-16,5 1-16 15,4-4-13-15,13-1-5 16,2-3 3-16,14-3-6 15,8-3 3-15,13-8-2 0,0-4-1 16,8-6 0 0,1-5 0-16,-4-5 5 0,-1-6-4 15,-9-3 3-15,-6-5-1 16,-10-7 6-16,-5-4 9 16,-10-7 1-16,-8-2 5 15,-6 5-1-15,-6 5-3 0,-7 13-4 16,-2 9-5-16,-9 10-15 15,5 4-18-15,4 3-33 16,3 0-59-16</inkml:trace>
  <inkml:trace contextRef="#ctx0" brushRef="#br0" timeOffset="182214.22">26707 8386 1170 0,'-4'-5'395'0,"-4"-6"-373"0,-3 6-8 15,-6 3-3-15,-2 2 5 16,-8 5 5-16,-2 5 5 15,-3 7 3-15,-1 8-3 16,4 4-12-16,3 3-7 16,5 0-2-16,6-3-5 0,9-2 0 15,6-3 0-15,11-5-5 16,5-1 2-16,13-8-3 16,3-3 3-16,8-7 5 15,4-3-2-15,-4-7 7 16,0-5-2-16,-8-6 14 15,-9-5 10-15,-6-6 8 16,-6-3 4-16,-13-3-7 16,-6 3 2-16,-11 6-12 15,-3 7-3-15,-7 15-35 16,-3 1-39-16,-3 8-62 16</inkml:trace>
  <inkml:trace contextRef="#ctx0" brushRef="#br0" timeOffset="186216.34">2819 9605 1197 0,'-8'-12'465'0,"-4"-9"-352"15,8 5-13-15,5 14-48 16,4 5-23-16,-1 16-26 16,4 16-4-16,-2 19 7 15,-1 6-6-15,-1 3 3 16,1-8 3-16,-1-8-9 16,1-6 3-16,-2-12-4 15,-2-6-4-15,0-12 3 16,0-4 4-16,-1-9 3 15,-1-7 0-15,-3-9 7 16,0-4-8-16,1-7 3 0,-5-3 12 16,-5-6 9-16,1-5 16 15,3-7-3-15,7-3-9 16,11 1-16-16,7 3-12 16,9 14-4-16,5 9 3 15,6 16-7-15,2 6 4 16,-4 11 0-16,-1 8-5 0,-15 9-10 15,-6 2-11-15,-13 8-8 16,-11 2-4-16,-16 0 10 16,-12-3 5-16,-5-7 12 15,2-1 8-15,8-10 4 16,8-2 3-16,12-8 1 16,2-5-6-16,7-2-14 15,5 0-6-15,5-2-7 16,4 4 1-16,5 2 17 15,3 3 6-15,7 7 7 16,6 3 8-16,8 3-1 16,0 1 2-16,-3-3-3 15,-3 0-3-15,-11-8-6 16,-1 0-15-16,-5-7-74 16,1-3-224-16</inkml:trace>
  <inkml:trace contextRef="#ctx0" brushRef="#br0" timeOffset="186617.37">3130 9765 778 0,'-2'-2'418'15,"-1"-7"8"-15,5 2-339 0,9-8-40 16,7 2-12-16,6 0-25 16,4 4 4-16,5 8 8 15,-6 2-4-15,-2 11-3 16,-5 4-6-16,-7 7-9 15,-8 2 0-15,-14 1-8 16,-5 2-6-16,-16-8-1 16,3-2 0-16,2-6 6 15,1-5 6-15,8-3-5 16,3-3-9-16,8-1-6 16,3-1-11-16,9-2 1 15,6-1 3-15,9 0 10 16,3 0 8-16,6 4 11 15,-2 3 6-15,3 6 19 16,2 4 9-16,-11 0 0 16,-2-2 1-16,-21 1-20 15,-15 3-4-15,-18 2-1 16,-10 1-4-16,-11 0-2 0,-2-2 1 16,-6-5-5-16,4-5 1 15,12-7-13-15,12-6-24 16</inkml:trace>
  <inkml:trace contextRef="#ctx0" brushRef="#br0" timeOffset="186963.33">3769 9846 1147 0,'-29'59'390'0,"29"-59"-372"15,9 2-11-15,12-1-9 16,11 0 4-16,10-1 31 16,10-1 15-16,4-2 21 15,6 0 16-15,8-2-14 16,0 0-9-16,3-1-20 0,-5 0-15 15,-2 2-18 1,-10-2-5-16,-10 3-2 0,-11 1 3 16,-19-1-7-16,-5-1-2 15,-7 0-15-15,0 0-20 16,-4-6-53-16,0-1-21 16</inkml:trace>
  <inkml:trace contextRef="#ctx0" brushRef="#br0" timeOffset="187246.4">4304 9656 1160 0,'1'-1'416'0,"-1"2"-371"16,5 1-13-16,-4-1-18 15,2 1-6-15,27 8 14 16,42 39 7-16,-20-27 6 15,-1 0 2-15,-1-3-10 16,0 1-1-16,-10-4 4 16,-7-2 1-16,-11-3 2 15,-8-1-8-15,-14 2-3 0,-11 4-1 16,-21 9-11-16,-14 12 6 16,-23 20-17-16,-12 4-28 15,-14 10-47-15,-5-6 34 16</inkml:trace>
  <inkml:trace contextRef="#ctx0" brushRef="#br0" timeOffset="187744.58">2483 10908 967 0,'-4'-9'443'15,"-8"-9"-155"-15,9 15-189 16,3 4-19-16,0 22-37 16,1 13-21-16,-1 25-7 15,-5 8 11-15,-1 2-5 16,-2-5 3-16,1-11-16 16,9-7-20-16,-2-15-39 0,1-7-32 15,5-18-62 1,-1-8-146-16</inkml:trace>
  <inkml:trace contextRef="#ctx0" brushRef="#br0" timeOffset="188114.14">2442 10983 1116 0,'-7'-5'422'15,"-2"-4"-333"-15,15-5-38 16,5 1-10-16,22-2-24 15,5 3 3-15,6 5 12 16,3 7 6-16,-8 11-4 16,-2 7-7-16,-8 14-18 15,-6 2-4-15,-14 5-9 16,-8-3-5-16,-14-4-9 16,-7-1-8-16,-9-8 0 15,-5-2 0-15,-2-5 5 16,-1-4 4-16,1-7 2 15,4-3-9-15,3 0 1 16,10-2 0-16,13 0 6 16,4 1 7-16,17 2 5 15,1 5 7-15,11 5 17 0,6 3 8 16,2 1 14-16,4 1-4 16,-4-1-14-16,-1-3-3 15,-6-7-47-15,-3-4-31 16</inkml:trace>
  <inkml:trace contextRef="#ctx0" brushRef="#br0" timeOffset="188397.09">3048 11102 1158 0,'4'0'424'0,"-3"5"-344"15,-2 4-14-15,-14 12-26 16,-10 10-9-16,-14 10-11 15,-5 2-3-15,1 1-2 16,0-2 1-16,13-8-8 16,2-7-1-16,7-11-5 15,11-4-2-15,10-9-2 16,5-2 0-16,18-10-2 16,7-5 0-16,16-6 5 15,5 0-4-15,9 3 3 16,-4 4-4-16,-5 2-33 0,-7 0-24 15,-13 3-67-15,-1 0-131 16</inkml:trace>
  <inkml:trace contextRef="#ctx0" brushRef="#br0" timeOffset="188595.09">3004 11142 852 0,'-6'2'452'15,"-4"9"-9"-15,7 13-360 16,1 6-18-16,7 19-13 16,-1 4-3-16,6 4-21 15,2 3-4-15,-2-7-21 16,3-5-32-16,-1-11-55 16,-2-9-102-16</inkml:trace>
  <inkml:trace contextRef="#ctx0" brushRef="#br0" timeOffset="189030.11">3712 11109 847 0,'-5'3'290'0,"-6"-1"-275"16,4 2-6-16,2 1 11 15,1-3 28-15,4 4 34 16,1-3 13-16,0-2 4 15,5 0-23-15,23-1-15 16,54-6-9-16,-14-5-12 16,7 0 3-16,8 3-6 15,-3-2 0-15,-11 6-11 16,0 2-6-16,-4-1-17 16,-5 1-3-16,-7-1-2 15,-8-1-12-15,-12 0-13 16,-8 0-7-16,-9-3-3 15,-4 3-3-15,-9-3-30 16,-4 1-77-16</inkml:trace>
  <inkml:trace contextRef="#ctx0" brushRef="#br0" timeOffset="189364.36">4292 10864 972 0,'-7'-6'441'0,"-8"-2"-127"16,11 4-233-16,4 4-39 16,1 4-13-16,7 6-29 15,2 3 0-15,9 6 0 16,10 3 2-16,9 4 2 16,7 0-4-16,3-3 5 15,-2 0-5-15,-6-12 13 16,0 0 7-16,-5-2 17 15,-8-5 4-15,-6 3-4 16,-4-3 3-16,-15-3-13 16,-7 6 5-16,-14 6-7 15,-11 10-5-15,-15 14-4 16,-1 3-9-16,-4 1-2 16,-1-1-1-16,13-6-27 0,6-5-34 15,13-7 90-15</inkml:trace>
  <inkml:trace contextRef="#ctx0" brushRef="#br0" timeOffset="190898.26">5542 10778 578 0,'-39'-1'337'16,"40"-7"3"-16,-1-2-215 15,1 3-23-15,-2-1-9 16,-7 5-11-16,1 0-18 0,-4 5-6 15,-4 4-28-15,0-1-11 16,-7 12-11-16,4 4-4 16,-2 9 2-16,6 5 4 15,6 2 2-15,4 0-1 16,10-2-4-16,6-2-3 0,8-5-3 16,2-3-1-16,2-10 1 15,1-4 0-15,3-11-5 16,-1-2 4-16,-1-13-5 15,-2 0 5-15,-5-8 1 16,-3-2 2-16,-8-6 2 16,-6-3 0-16,-6-2 3 15,-5 1-1-15,-5 3 13 16,-5 3-5-16,1 11 8 16,-3 6-6-16,0 12-9 15,2 2-2-15,2 7-31 16,3 0-23-16,7-1-95 15,3-1-332-15</inkml:trace>
  <inkml:trace contextRef="#ctx0" brushRef="#br0" timeOffset="191379.81">6185 10721 771 0,'-1'-1'318'0,"1"0"-180"16,0 0-33-16,1 1-20 15,-1 1 10-15,0-1-4 16,0 1-3-16,0 0-26 15,0 0-11-15,-14 8-19 16,-26 28-7-16,23-9-4 16,1 1-6-16,6 7-7 15,0-2 1-15,10 0-4 16,3-2-5-16,9-6-2 16,-1-6-7-16,4-6-11 15,7 0 0-15,2-13-2 16,10 2 5-16,-2-9 8 15,-3-9 2-15,-1-3 7 0,-13-6-1 16,2-5 9-16,-10-3 3 16,-9-4 11-16,-2-1 1 15,-13 0 6-15,-1 7-1 16,-5 9-5-16,-3 7 2 16,5 9-14-16,2 5 1 15,4 7-35-15,4 1-22 16,-1-2-76-16,-1 1-204 0</inkml:trace>
  <inkml:trace contextRef="#ctx0" brushRef="#br0" timeOffset="191799.48">6692 10715 1042 0,'4'-1'387'0,"-4"-4"-280"16,3 5-21-16,-3 1-10 15,0 0-8-15,0 0-20 16,-12 8-11-16,-31 27-9 0,25-17-4 16,3 6-12-16,0 2-6 15,6 3 0-15,6-3-4 16,6-3-1-16,6-4-1 15,4-4-4-15,2-3 3 16,6-7-5-16,2-5 0 16,2-5 3-16,3-5 0 0,-1-8 7 15,1-1-1-15,-1-3 5 16,-8-2 7-16,-5-2 3 16,-8-1 3-16,-6 1-2 15,-3 0-6-15,-9 4-1 16,-4 2 3-16,-7 7-2 15,0 8-5-15,-3 4-11 16,8 4-25-16,7-1-53 16,5 2-23-16</inkml:trace>
  <inkml:trace contextRef="#ctx0" brushRef="#br0" timeOffset="192273.27">7282 10669 1346 0,'1'2'466'16,"2"2"-419"-16,1 2-27 16,-13 0-1-16,-3 7 9 15,-11 9 4-15,-3 3 0 0,8 7-5 16,5-4-11-16,11 2-12 15,2 1 5-15,7-6-8 16,2 1-5-16,10-13-9 16,6-3 0-16,1-5-1 15,4-7 7-15,-3-7 10 16,-2-4-5-16,-1-6 9 16,-1-2-3-16,-6 0 13 15,-2-2 4-15,-10 2 9 16,-6-1 1-16,-9-1-9 15,-4 5 4-15,-5 5-6 16,0 3 7-16,-1 9 0 16,0 0-4-16,-2 4-5 15,-3 2-5-15,4 1-4 16,1-3-2-16,7 0-3 16,7-2-4-16,-3-2 0 15,3 1 0-15,4-1-1 0,0-1 3 16,2 2-5-16,0 0-18 15,0 0-54-15,0 0-38 16,0 0-153-16</inkml:trace>
  <inkml:trace contextRef="#ctx0" brushRef="#br0" timeOffset="195028.5">8469 10536 1122 0,'-56'-61'415'0,"57"54"-332"16,3 3-2-16,-1 7-41 16,-2 6-10-16,-1 13-6 15,0 6-1-15,1 14 5 16,0 3 1-16,5 0-13 16,-3-4-2-16,1-6-6 15,5 0-1-15,-3-5-6 16,-1-2 1-16,-1-6-3 15,-4-9-11-15,-1-4-40 16,1-6-48-16</inkml:trace>
  <inkml:trace contextRef="#ctx0" brushRef="#br0" timeOffset="195387.51">8880 10484 921 0,'3'-3'385'16,"2"-1"-218"-16,-1 1-72 15,-2 2 5-15,-3 3-9 16,1-1-8-16,0 1-15 16,-5 28-9-16,-4 41-23 15,6-23-2-15,3 0-10 16,3-3 3-16,4-7-13 16,0-3-2-16,-1-5-15 15,3-5-15-15,-6-3-36 16,-1-7-26-16,0-7-43 15,-2-5-25-15,1-7-260 16</inkml:trace>
  <inkml:trace contextRef="#ctx0" brushRef="#br0" timeOffset="195742.95">9451 10481 1078 0,'-2'-1'405'0,"2"-1"-302"15,0 3-15-15,0 0-12 16,0 0-15-16,-1 4-26 16,-7 20-3-16,-7 37-12 15,15-19 3-15,-1 2-9 16,1-2-4-16,3-5 0 16,-1-5-8-16,8-8-9 15,0-1-18-15,-4-10-53 16,1-4-37-16</inkml:trace>
  <inkml:trace contextRef="#ctx0" brushRef="#br0" timeOffset="196029.93">9841 10447 1195 0,'4'4'419'0,"3"10"-360"16,-2 8-30-16,5 17 21 16,-4 8 11-16,0 5-2 15,3 1 8-15,-4-7-26 16,-1-4-12-16,-3-10-19 15,0-2-4-15,0-7-38 16,-1-3-33-16,0-6-212 16</inkml:trace>
  <inkml:trace contextRef="#ctx0" brushRef="#br0" timeOffset="197330.51">11004 10414 639 0,'-31'-37'367'16,"24"31"-41"-16,7 4-189 15,-4-1-17-15,8 3-33 16,-4 0-14-16,0 0-32 16,0 2-12-16,0-1-16 15,0 19-2-15,4 50 4 0,-4-26-2 16,3 2-8-16,0 0-2 15,-1-7-3-15,4-4 0 16,-5-6 0-16,3-6-3 16,0-9-11-16,-5-5-10 15,4-8-34-15,-3-2-37 0</inkml:trace>
  <inkml:trace contextRef="#ctx0" brushRef="#br0" timeOffset="197646.45">11462 10332 964 0,'4'0'371'0,"-4"2"-250"16,-1 2-25-16,1-3-29 0,0 0 1 15,-6 23-18-15,-2 38-7 16,5-24-13-16,6 0-6 16,-3 4-7-16,0-4-7 15,0-5-7-15,2-1-4 16,1-11-20-16,0-1-16 15,3-10-91-15,-1-3-154 0</inkml:trace>
  <inkml:trace contextRef="#ctx0" brushRef="#br0" timeOffset="198347.59">11929 10420 674 0,'79'-88'369'0,"-75"82"7"0,-4 2-234 15,-1 4-70-15,0 0-4 16,1 1-21-16,0 0-11 15,0 1-2-15,-9 22-2 0,-11 37-9 16,13-20-6-16,7 0-11 16,7 1-4-16,2-6-2 15,5-7-5-15,-6-12-22 16,-2-4-19-16,-5-9-84 16,3-4-246-16</inkml:trace>
  <inkml:trace contextRef="#ctx0" brushRef="#br0" timeOffset="198766.03">12499 10318 1055 0,'0'-3'365'0,"0"-1"-309"0,4 1-38 16,-4 4 9-16,0 1 9 16,-5 0 4-16,-15 7 2 15,-29 23-5-15,31-4-9 16,5 6-10-16,1 3-8 16,7 1-5-16,3 2-1 15,6-9-2-15,2-2 0 16,8-6-1-16,1-7-1 0,13-10 3 15,4-3 1-15,3-11 1 16,0-3 0-16,-4-4-4 16,-5-5-1-16,-13-9 1 15,-1-1 8-15,-11-5 15 16,-3-1 8-16,-7 2 11 16,-5 4-4-16,-4 9-5 15,-3 8-11-15,-2 9-11 16,-5 4-5-16,-1 6-41 15,-2 1-29-15,4-1-335 16</inkml:trace>
  <inkml:trace contextRef="#ctx0" brushRef="#br0" timeOffset="200479.41">13717 10230 904 0,'0'0'320'15,"-2"-2"-268"-15,2 2-22 0,-5-3-3 16,0 1-6-16,-5 2 4 16,-33 11 2-16,26 8 6 15,-1-3 2-15,2 8 0 16,1-1-4-16,6 1-1 15,3 6-7-15,6-4-14 16,4-2 1-16,10 1-4 16,1-3-1-16,12-4-1 15,2-1-1-15,-3-12-3 16,0-2 3-16,-5-6 0 16,5-6-1-16,-6-7 3 15,-2-1-1-15,1-5 2 16,-14-2 1-16,-5-2 17 15,-1-5 6-15,-21-2 15 16,6 4 2-16,-4 1-3 16,-1 9-7-16,4 10-5 15,-6 2-9-15,1 9-14 16,2 3-6-16,5 4-34 16,4-1-18-16,9 0-78 0,3-1-123 15</inkml:trace>
  <inkml:trace contextRef="#ctx0" brushRef="#br0" timeOffset="200965.73">14270 10181 686 0,'2'-1'273'0,"1"-3"-150"16,1 2-30-16,-4 2-5 15,0 0-1-15,0 1-16 16,0 0-8-16,0 0-12 16,-9 3-9-16,-5 5-7 15,-28 12-2-15,31-10-13 16,0 3-3-16,2 1-11 0,3 8-5 15,0-2 2 1,4 0 1-16,6-2-1 0,4-1-1 16,10 2-2-1,-1-4-1-15,5-4-1 0,-1-3 1 16,2-8 1-16,-4 2 1 16,1-7 2-16,-2 2 1 15,-5-6 1-15,5 1 0 16,-11-4 0-16,2-2 5 0,-7-5 13 15,2-4 6-15,-8-3 6 16,-3-1-7-16,-8-1-11 16,3 4-4-16,1 7-9 15,-1 2-2-15,6 6-3 16,-5 5-13-16,2 3-40 16,4 0-33-16</inkml:trace>
  <inkml:trace contextRef="#ctx0" brushRef="#br0" timeOffset="201462.96">14963 10149 732 0,'-2'0'349'0,"-3"0"-119"0,-1 2-164 15,-3 1-16-15,-5 5-19 16,-1-2-2-16,-1 6 0 16,-1-4-4-16,1 3-1 15,1 6-1-15,-4-1 2 16,4 2 1-16,1 3-12 15,5-4-2-15,11 0-9 16,7 2-3-16,5-6 2 16,4 1-1-16,2-4 2 15,-1-3-1-15,8-6 4 16,-1-2-1-16,0-4-3 16,0 0 0-16,-4-6-2 15,-1 3 1-15,-8-8 8 16,-5-2 7-16,-7-1 16 15,-4-5 9-15,-7 0 7 16,-2 0 0-16,-4-2-9 16,-1 7-11-16,1 5-15 0,0 4-8 15,3 9-15-15,1-4-13 16,4 4-42-16,2 3-14 16,5-1-358-16</inkml:trace>
  <inkml:trace contextRef="#ctx0" brushRef="#br0" timeOffset="202008.36">15503 10052 665 0,'0'2'281'16,"1"1"-132"-16,-5 0-93 16,4-2 6-16,0 0 17 15,-9 3-8-15,-11 6-9 16,-26 17-9-16,30-11-25 16,-1 5-5-16,3 1-9 0,3 3-3 15,4-2 0-15,2-3-2 16,6-2 2-16,1-4 4 15,7 2-6-15,5-4 1 16,8-2 2-16,2-3-10 16,6-3 4-16,-3-4-4 15,2-2-2-15,-1-1 1 0,-7-3 4 16,-1 0 4-16,-8-3 12 16,-1 0 6-16,-8-6 8 15,-3-5 0-15,-8-7-8 16,-5 3 0-16,-1-1-4 15,-3 4 3-15,0 8 3 16,-1 1-1-16,0 7 3 16,0 5-4-16,3 0-2 15,0 3-8-15,7 3-11 16,-2-6-3-16,9 4-3 16,-1-3 0-16,0-5 6 15,3 4-9-15,-1 0-33 16,0 0-20-16,1 0-65 15,0 0-112-15</inkml:trace>
  <inkml:trace contextRef="#ctx0" brushRef="#br0" timeOffset="203297.41">16963 9928 820 0,'37'-46'365'0,"-41"42"-162"0,3 4-64 16,-1-1-40-16,2 2-15 16,0 0-33-16,0 0-13 15,-1 5-14-15,-7 18-10 0,-3 37 2 16,12-24-1-16,4 2-7 16,-1 1 3-16,-1-5-9 15,1-4 3-15,-2-4-3 16,-1-6-4-16,-1-4 2 15,0-5-2-15,1-9-20 16,0-1-11-16,0-4-39 16,-1 2-28-16</inkml:trace>
  <inkml:trace contextRef="#ctx0" brushRef="#br0" timeOffset="203662.54">17365 9844 848 0,'1'0'294'16,"-2"0"-254"-16,1 0-11 15,0 1 34-15,0 0 24 0,1 0 18 16,-1 8-13-16,1 13-31 16,1 31-17-16,-2-19-9 15,-3 1 2-15,1 2-9 16,2-1-2-16,-1-6-16 16,1-2-2-16,1-6-6 15,2-2 1-15,3-5-2 16,1-3-3-16,-2-9-12 15,3-3-17-15,-2-6-51 16,2-3-110-16</inkml:trace>
  <inkml:trace contextRef="#ctx0" brushRef="#br0" timeOffset="203995.74">17884 9791 874 0,'2'-2'345'16,"1"-1"-219"-16,-1 3-37 0,-2 1-14 15,0 0-9-15,0 0-4 16,0 1 5-16,-7 16-5 15,-10 30-7-15,9-18-23 16,3-1-4-16,0 4-12 16,1 0-2-16,4-4-4 15,1 5-8-15,3-9-1 16,1-6 2-16,0-1-13 16,-2-10-12-16,1-4-29 15,0-2-28-15,2-9-113 16</inkml:trace>
  <inkml:trace contextRef="#ctx0" brushRef="#br0" timeOffset="204313.3">18354 9706 1104 0,'2'0'387'0,"0"0"-339"0,2 10-13 16,-3 3 4-16,1 7 14 15,-1 7 1-15,2 8 2 16,1 5 0-16,-2 1-14 16,2 1 0-16,3 0-18 15,3-4-3-15,2-3-10 16,-1-8-7-16,-3-8-1 15,0-5-3-15,-4-7 2 16,-3-4-3-16,1-4-4 16,-1-2-19-16,0 3-40 15,0 0-26-15</inkml:trace>
  <inkml:trace contextRef="#ctx0" brushRef="#br0" timeOffset="205947.21">19494 9665 416 0,'-79'-30'181'0,"78"25"-51"16,2 1 8-16,-1-1 31 16,1 5 7-16,0 0-28 15,-1 0-18-15,1 0-54 16,-1 0-23-16,0 1-22 16,0 0-6-16,-5 29 0 15,-6 36 8-15,8-23-1 16,1-2-9-16,2-10-7 15,3 0-5-15,0-9-9 16,1-4 1-16,0-5-3 16,-2-4-10-16,-2-5-24 15,-4-3-20-15,3-3-93 16,1 2-144-16</inkml:trace>
  <inkml:trace contextRef="#ctx0" brushRef="#br0" timeOffset="206413.48">19889 9625 780 0,'-1'-3'331'15,"0"-5"-112"1,0 9-200-16,0-1 0 0,-2 7 3 15,3-6-5-15,0 0 8 16,0 0 1-16,-14 12 9 16,-31 35 3-16,29-23-8 15,1 0-3-15,-1 2-3 16,3-4 0-16,8-1-3 16,4-2 1-16,8-2-8 15,7 0-10-15,5-6-2 16,3-2 2-16,5-4-4 15,1-2 2-15,-1-4 0 16,-1-4-3-16,1-3 4 16,-4-2 1-16,-1-5-1 15,-6-2-1-15,-5-6 5 16,-2-4 3-16,-8-8 5 0,-2-3 6 16,-9 0 1-16,-4 5-4 15,-6 12 0-15,0 6-2 16,-7 13-9-16,-1 2-8 15,0 7-28-15,2-1-24 16,7 0-88-16,9-2-180 0</inkml:trace>
  <inkml:trace contextRef="#ctx0" brushRef="#br0" timeOffset="206756.2">20257 9554 742 0,'63'-27'314'16,"-66"27"-117"-16,0 3-169 15,0 3 4-15,1 10 21 0,-1 4 3 16,1 7 4-16,2 7-1 16,0 1-14-16,0 2-8 15,2-3-10-15,0-5-5 16,2-6-14-16,-2-4-5 16,0-2-1-16,1-5 0 0,-3-5-19 15,4-3-16-15,-1-7-112 16,0-3-173-16</inkml:trace>
  <inkml:trace contextRef="#ctx0" brushRef="#br0" timeOffset="207197.23">20601 9519 943 0,'4'1'338'0,"0"0"-283"15,-1 2-33-15,-2-1-10 16,-1-1 6-16,0 0 14 0,-6 11 0 16,-25 41 6-16,14-24-6 15,5 3-6-15,1-1 5 16,2-1-1-16,6 0-5 15,0-6-4-15,4-4-9 16,13-5-6-16,4-3 4 16,8-7 0-16,2-3 8 0,2-4-3 15,0-2 1-15,-2-6-2 16,2-2-2-16,-9-2 5 16,0-6 0-16,-7-5 7 15,-7-3-1-15,-5-1 5 16,-5-2 2-16,-9 6-3 15,1 4 6-15,-9 6-7 16,-2 5-8-16,-5 3-5 16,-5 4-10-16,-1 3-19 15,5 2-17-15,4-1-59 16,7 3-46-16</inkml:trace>
  <inkml:trace contextRef="#ctx0" brushRef="#br0" timeOffset="212381.22">22246 9430 1138 0,'-2'-45'423'0,"3"41"-331"15,4 0-19-15,3 4-22 16,2 0-25-16,3 5-20 15,-1 4-3-15,-2 8 3 16,-3 9 1-16,-7 6 0 0,1 7 9 16,-1 3 7-16,-1 1 3 15,1 0 0-15,0-5-5 16,2-6-14-16,1-6-4 16,1-6 3-16,3-6-9 15,-2-6-34-15,0-4-24 16,1-8-140-16</inkml:trace>
  <inkml:trace contextRef="#ctx0" brushRef="#br0" timeOffset="212913.21">22727 9468 915 0,'0'-5'375'15,"1"-1"-214"-15,-1 0-48 16,-1 4-43-16,0 1-15 16,1 2-30-16,0 0-9 15,0 0-9-15,-3 6 0 16,-13 19 5-16,-27 31 1 0,29-26-2 16,6 0-2-16,2-2-5 15,6-3-2-15,7-4 2 16,3-2-2-16,4-7 3 15,2-3-4-15,3-9 0 16,1-2-1-16,0-7 4 16,0-4 1-16,-1-2-3 15,-1-3 3-15,-5-4-3 16,-4-2 1-16,-8-8 2 16,-1 0 1-16,-11-2 5 15,0 5 2-15,-4 7 2 16,-4 5-4-16,3 9-4 15,-1 1-2-15,-3 9-23 16,3 0-19-16,3 5-65 16,3-2-88-16</inkml:trace>
  <inkml:trace contextRef="#ctx0" brushRef="#br0" timeOffset="213213.75">23005 9443 1046 0,'60'-39'409'16,"-64"35"-296"-16,1 4-55 16,3 1-12-16,0 0-30 15,0 0-7-15,0 1 0 16,-9 20 2-16,-13 36 5 15,18-27-3-15,-2 0-2 16,4-1-3-16,5-3-2 16,1-4 0-16,0-5-2 15,1-5-1-15,-2-7-15 16,-1-1-19-16,1-6-78 16,-2 1-113-16</inkml:trace>
  <inkml:trace contextRef="#ctx0" brushRef="#br0" timeOffset="213891.66">23358 9376 698 0,'0'-5'378'0,"2"-5"1"16,-1 5-224-16,2 4-62 15,-3 0-15-15,1 2-45 16,0 0-10-16,4 26-10 16,9 38 2-16,-5-19-6 15,3 1-3-15,-4-1 0 16,-1-1-9-16,-3-10-32 15,-2-5-41-15</inkml:trace>
  <inkml:trace contextRef="#ctx0" brushRef="#br0" timeOffset="-213464.42">24678 9315 416 0,'0'0'149'16,"-6"0"-124"-16,0 0-25 15,0 1-2-15,2 1 9 16,3-1 5-16,0 0 14 15,1 0 16-15,-2 0 22 16,-1 0 5-16,0 0 16 16,2 0-2-16,1 0-12 15,-1 0-7-15,0 0-28 16,-2-1-10-16,2 0-10 16,1 0 2-16,-1 0 9 15,1 0 3-15,0 0-4 0,0 0-5 16,0 0-12-16,0 2 0 15,0-2-1-15,0 0-1 16,0 0 5-16,0 0-1 16,0 0-3-16,0 0 0 15,0 1-5-15,0 0 1 16,0-1 3-16,0 0 2 0,0 0 6 16,0 0-4-16,0 0-6 15,0 0-1-15,0 0-4 16,0 0 3-16,0 0 4 15,0 0-1-15,0 0 0 16,0 0-3-16,0 0 1 16,0 0 2-16,0 0 10 15,0 0 4-15,0 0 0 16,0 0-6-16,0 0-6 16,0 0-6-16,0 0 0 15,0 0 6-15,0 0-2 16,0 0 5-16,-1-2 4 15,1 0 0-15,0 2-2 16,0 0-6-16,0 0-7 16,0-1-1-16,-2-1-2 15,2 1 2-15,0 1 1 0,0 0 0 16,0 0 6 0,0 0-1-16,0 0 4 0,0 0 1 15,0-2-1-15,0-4 3 16,0 3 3-16,0 2 2 15,0 0 7-15,0-1 2 16,0 1-2-16,0 0-3 0,0 1-9 16,0 0-7-1,0 0 0-15,0 0 1 0,0 1 7 16,-1 11 7-16,-3 52 6 16,8-24-2-16,4-2-8 15,1-1-1-15,-3-8-14 16,0-3 0-16,-4-7-2 15,-2-5-16-15,0-6-30 16,0-7-26-16,1-6-114 16</inkml:trace>
  <inkml:trace contextRef="#ctx0" brushRef="#br0" timeOffset="-212882.86">25263 9264 925 0,'-1'-1'358'0,"1"-1"-256"16,-8-3-11-16,7 3-30 16,-2 1-20-16,-1 4-27 15,4-2 1-15,0 0-9 16,-4 4-1-16,-15 8 6 15,-22 39 1-15,30-24 4 16,2 2 2-16,7 0 1 16,2 0-5-16,2-5-6 15,6-1-2-15,6-5-3 16,6-3 3-16,4-7-1 16,-2-5 1-16,0-4-4 0,0-4-2 15,2-4 2-15,1-3-1 16,-3-6 4-16,-4-2 4 15,-6-6 5-15,-5-4 2 16,-7-5-1-16,-3 0-5 16,-5-1 1-16,-1 5 2 15,-1 8 3-15,-3 3 0 0,-5 12-6 16,-3 0-5-16,-2 7-18 16,-1 2-15-16,4 3-39 15,1-2-38-15,13-3-265 16</inkml:trace>
  <inkml:trace contextRef="#ctx0" brushRef="#br0" timeOffset="-212365.23">25983 9184 897 0,'-4'-3'352'0,"-6"-3"-202"16,0 4-146-16,-4 1 0 15,0 3 8-15,-3 1 12 0,-1 3 18 16,-2 4 3-16,-3-2 2 15,3 7-14-15,-4 3-14 16,6 1-2-16,1 7-6 16,0-1 2-16,11 5-3 15,3-2-3-15,9-1-7 16,8-3 3-16,8-6 2 16,2 0-6-16,3-8 5 15,1 0-1-15,-1-9-3 16,-1-1 2-16,-3-4 2 15,-1-2-1-15,-5-3 0 16,0-6 3-16,-5-5 14 16,-4-5 3-16,-2-6 12 15,-3-4-2-15,-4-1-11 16,-1 3-3-16,-6 9-5 16,1 8-4-16,-3 7-5 15,-3 2-4-15,0 5-16 0,1 1-11 16,1 1-41-16,4 1-59 15</inkml:trace>
  <inkml:trace contextRef="#ctx0" brushRef="#br0" timeOffset="-211884.23">26563 9158 1128 0,'-2'-3'390'0,"2"0"-359"16,-1 3-5-16,1 0-10 16,0 1-10-16,0 0-3 15,-4 2 2-15,-11 2 10 16,-29 13 7-16,22-10 2 15,-1 4 4-15,1 8-6 16,-2 1-5-16,6 4-3 16,4 6-7-16,8-3-3 0,6 4 0 15,8-6-3-15,7-2 0 16,10-1 5-16,0-3-2 16,3-4-1-16,3-5 0 15,-4-7-2-15,3-3 0 16,-3-3 3-16,0-3 2 15,-8-6 5-15,1-3 15 0,-8-7 22 16,-6-4 7-16,-4-8 6 16,-2-3-9-16,-2 2-15 15,-2 1-9-15,-6 9-12 16,3 7-10-16,-7 1-6 16,-2 6-22-16,-1 3-61 15,-3 1-20-15</inkml:trace>
  <inkml:trace contextRef="#ctx0" brushRef="#br0" timeOffset="-207927.38">4204 11712 851 0,'-3'-1'291'0,"-9"-1"-260"15,7 2-4-15,-1 0 4 16,0-1 8-16,8 0 15 15,-2-1 4-15,1 2-14 16,0 2-13-16,0-1-21 16,0 0-8-16,9 1-2 15,11 1 2-15,34 4-2 16,-25-6 3-16,7-1 0 16,5 0-2-16,3 0 1 0,0-2-2 15,5 1 2 1,4-2 0-16,9 3-3 0,13 2 0 15,5 1-2-15,2 0 3 16,5-2-1-16,-3 0-1 16,5-1 2-16,7 0 0 15,7-3 2-15,3-1 0 0,4-2 3 16,-7-3-2 0,7 2 2-16,-2-2 0 0,-2-2 0 15,3 0 1-15,-3-2 1 16,6 1 1-16,0-2-1 15,1 2 0-15,1 3-6 16,-1-3 0-16,-3 2 1 16,4-1-2-16,0 0 4 15,3 0 1-15,4 3 1 16,2 0-4-16,0 2 1 16,-9 0-1-16,5-1-4 15,-1 0 1-15,-4 0 1 16,7 2 0-16,-7 1 1 15,-1-3 0-15,1 3 0 16,-3-7-1-16,3 0 6 16,-1-2-1-16,-2-1 3 15,3 3 4-15,-5 2-9 0,2-3 2 16,4 2-1-16,-5-1-1 16,0-2 6-16,2 7-1 15,-5-4-4-15,4 1-1 16,3-1-4-16,-1 1 1 0,1 3 0 15,-3-2-1-15,-3 2 3 16,1-1-1-16,-1 0 2 16,-1 2-2-16,3-2 0 15,2 1-1-15,-2-3 3 16,6 0 2-16,-3-1-2 16,-3 2-1-16,4 0-3 15,-7-3-2-15,3 2 5 16,1-2 2-16,-6 4 1 15,7 0 2-15,-7-1-6 16,3 0 2-16,0-7-2 16,-3 2-1-16,-1 3 0 15,-3-2-1-15,-1-1 1 16,-5-2 3-16,1 1-3 16,-5-2 2-16,3 2 5 15,0 1-7-15,-27 2 4 16,-34 6-2-1,0-2-2-15,105-14 0 0,-5 0 3 0,-3-2-2 16,-43 9-1-16,-11 0 0 16,3-1-2-16,0 4 0 15,3-4 3-15,5 5 1 16,-4-1 1-16,3 0 2 0,-6 3-2 16,3-1-2-16,-3 2 2 15,1-1-1-15,-2 0-2 16,-4 3 0-16,0-2-1 15,2 1-1-15,-2-3 2 16,-1 1 1-16,1 2 1 16,-3-3 1-16,5 3-1 15,3 1 0-15,3-7 0 16,-1 2 0-16,1-1 0 16,0 2 1-16,-5 6-3 15,2-1 0-15,1-2 1 16,-4 1 2-16,0-4-1 15,-2 5 0-15,1-4-1 16,0 2-1-16,5 2 2 16,-2-5-2-16,-1 6-2 15,-1-4-2-15,-5 4-1 16,3-1 0-16,-1 0 5 0,0-1 0 16,3-1 0-16,-4 1 0 15,1 3-5-15,6-4 1 16,-3 2 3-16,-1 2 0 15,-1-10 0-15,-4 6 2 0,4 0 0 16,4 0-1-16,0 6 0 16,-2-4-3-16,-7 2 0 15,-2-4 0-15,-4 2-4 16,1-1 3-16,7-1 2 16,1 3-1-16,1-6 3 15,0 1-3-15,-5 3 2 16,3-3-1-16,-1 4 2 15,3 1 0-15,-3-4 0 16,-1 1-2-16,4 2 1 16,-5-3-2-16,1 4 4 15,-5-1-1-15,5-3 1 16,-3 3-1-16,1-2 5 16,1 3-1-16,-5-3 2 15,1 3 4-15,3 2-8 16,-3-4 0-16,0 0 1 15,3 0-4-15,-5-3 2 0,0 4 5 16,2-2 4-16,1 0 3 16,3-1 1-16,-1 2-2 15,1-1-6-15,-2 3-1 16,-1 1-1-16,-6 1-1 16,7 0-2-16,2 1-1 0,-5-3 0 15,3 2 1-15,-8-2 0 16,-5 0-1-16,2-4 0 15,0-1 0-15,7 2 1 16,0-3 1-16,2 6 0 16,-2-3-1-16,-6 2-1 15,0 1 0-15,-6-5 4 16,6 3 0-16,3 0-1 16,-4 1-1-16,10 2-1 15,-3-1 2-15,-2-1 0 16,6 1 1-16,0 2-3 15,2-2-1-15,1 1 0 16,0 2 0-16,2-5 3 16,-1 3 0-16,-3-1 0 15,5 0 4-15,5 1 0 16,3-1 0-16,5-3 6 16,-4 1-6-16,2 3 4 0,-1-2-2 15,4 3-5-15,2 0 1 16,-6 0-4-16,1 1-1 15,-4-3-2-15,0 0-1 0,-1 0 0 16,-5-3 2-16,-4 1 3 16,-5-1 1-16,-4-2 4 15,7 4 0-15,-3-3 4 16,3 3-2-16,1-2-4 16,-6-1 0-16,0 3-2 15,-5-1 1-15,-4 3 2 16,4 0-4-16,-2 0-2 15,5-2 1-15,0 1 1 16,-2 3 0-16,0 0-1 16,-2 0 0-16,-1 0-2 15,1-4 1-15,-5 2 1 16,1-1 1-16,-3 0 3 16,-5-2 0-16,3-1 4 15,-2 2 0-15,3 2-1 16,1 0-4-16,4 2-4 15,1-2 0-15,1-3 0 0,0 2 1 16,-4-1 3 0,1 2 3-16,-3 0 3 0,-1 0 0 15,8 2-5-15,-7-1-3 16,6-1 0-16,4 2 1 16,-6-1-2-16,6 0 6 15,-3 0-2-15,0-3-5 16,2 3 12-16,1 1-3 0,1 1 1 15,-3-1 10-15,3 0-12 16,-1-1 2-16,0-2-4 16,4 2-3-16,-3-3 4 15,-1-1-3-15,3 4 10 16,0 0 1-16,-2 1 15 16,4 0 3-16,-10 1-4 15,1 0-4-15,-6-1-12 16,-4 0-5-16,-5 0-5 15,-5 0-3-15,-13 0-8 16,-5-1-29-16,-19-7-94 16,-11-5-238-16</inkml:trace>
  <inkml:trace contextRef="#ctx0" brushRef="#br0" timeOffset="-205998.87">1219 12776 984 0,'-7'-3'434'16,"-3"-4"-217"-16,0 3-101 15,3-1-10-15,0 1-23 16,4 4-15-16,-2 7-22 15,-2 5-14-15,-2 20-18 16,0 5-7-16,3 9-5 16,2 5 3-16,4-5-1 15,2-4-4-15,2-3 0 16,-3-6 4-16,1-11-12 16,-1 0-11-16,-1-13-26 15,-1-1-21-15,-2-5-37 16,-1-6-33-16</inkml:trace>
  <inkml:trace contextRef="#ctx0" brushRef="#br0" timeOffset="-205667.78">1174 12804 600 0,'-12'-58'306'16,"4"60"-77"-16,3 0-144 15,-1 1-15-15,4 1-14 16,2-1-10-16,0-2-11 16,1 0-4-16,0 0-8 15,0 0 6-15,4-1 4 16,18-3 6-16,31-10 7 15,-24 6 1-15,-6 4-6 16,-4 0-9-16,-4-1-15 16,1 1-9-16,-5-1-13 15,3 3-22-15,-6 0-113 16,-6 1-209-16</inkml:trace>
  <inkml:trace contextRef="#ctx0" brushRef="#br0" timeOffset="-205436.14">1127 12973 641 0,'0'-1'283'16,"3"3"-153"-16,2 2-2 15,-3-3 14-15,-1 0-3 16,13 0-17-16,35-1-34 15,-28-3-26-15,3-4-37 16,-4 2-13-16,1-1-20 16,-1 0-20-16,-5 2-110 15,0 1-192-15</inkml:trace>
  <inkml:trace contextRef="#ctx0" brushRef="#br0" timeOffset="-205126.89">1093 13166 632 0,'0'0'313'0,"2"1"-111"16,-1-1-74-16,0 0-61 15,0 1 5-15,2 0 24 16,18 0 6-16,30 6-15 16,-26-6-23-16,1-1-39 15,-3 0-14-15,-2-4-42 16,-4 2-60-16</inkml:trace>
  <inkml:trace contextRef="#ctx0" brushRef="#br0" timeOffset="-203632.41">1664 12808 859 0,'2'-78'358'16,"-6"76"-182"-16,0-2-61 0,2 4-54 16,-4-1-5-16,1 0-12 15,5 2-1-15,0 0 3 16,0 0-5-16,-12 4-10 16,-30 15-7-16,27-1-8 15,-3-1-2-15,3 11-7 16,0 1 0-16,3 2-3 15,2 1-1-15,4-6-3 16,4 4 0-16,2-5-1 16,1 1 0-16,7-1 3 15,1-4 0-15,9-3-4 16,-1-2 2-16,6-5-6 16,-2-3 1-16,1-7 6 15,2-2-1-15,-1-8 7 16,1 2 0-16,-3-9-5 15,1-1 2-15,-6 0 10 0,-3-3 13 16,-3-3 22-16,-2-2 5 16,-6-10-4-16,-2-1-14 15,-2-2-16-15,-3 2-7 16,-10 5-7-16,1 6 1 16,-9 10-2-16,-3 3-7 15,2 8-34-15,-4 3-35 0,10 5-40 16</inkml:trace>
  <inkml:trace contextRef="#ctx0" brushRef="#br0" timeOffset="-200765.82">2092 12822 399 0,'-58'-18'245'0,"55"0"-8"16,-2 2-58-16,-2-3 7 15,-1 0-24-15,2 5-14 16,-3 1-21-16,2 1-9 16,-1 5-15-16,-7 0-20 15,9 7-26-15,0 3-19 16,-6 10-23-16,7 11-6 0,-5 14-9 15,2 5 6-15,8 3-5 16,0-2 3-16,3-7-4 16,2-4 1-16,1-3-5 15,0-3-9-15,-4-7-17 16,-4-4-21-16,-1-8-22 16,-2-4-18-16,0-6-51 15,3-3-99-15</inkml:trace>
  <inkml:trace contextRef="#ctx0" brushRef="#br0" timeOffset="-200298.66">1946 12738 780 0,'0'-4'354'0,"0"-5"-167"15,-1 3-80-15,-3 1-2 16,5 0-41-16,5 2-15 16,8-2-10-16,5-1-10 15,8 3-7-15,-4 1 1 0,-1 4-4 16,1 3-7-16,-7 4-6 16,1 3-5-16,-6 4-3 15,-4 1 3-15,-10 5-3 16,-7 2-2-16,-13 1-3 15,-6 0-3-15,-7-3-8 16,-3-1 0-16,6-4 0 16,1-3 1-16,11-4-2 15,4-7-11-15,9-3-8 16,9 0-15-16,4-3-6 16,7 3 13-16,4-1 13 15,-2 2 14-15,4 5 35 16,-1 5 8-16,7 11 17 15,3-1 15-15,2 4-2 16,0-3 2-16,-5-6-9 16,-2 0-10-16,-5-9-13 15,0-1-11-15,0-9-35 0,-3-4-45 16</inkml:trace>
  <inkml:trace contextRef="#ctx0" brushRef="#br0" timeOffset="-199867.13">2397 12680 573 0,'-4'-7'308'0,"-1"-5"9"16,3 4-185-16,-3 1-14 15,2 3-4-15,-6 4-31 16,-6 0-13-16,-6 7-19 16,3 3-9-16,-1 4-15 15,3 4-11-15,4 4-3 16,-4 2-5-16,7 0-4 16,4-1 0-16,5-2-4 15,5-5 1-15,8-3-3 16,1-4 2-16,7-5 0 0,3 1 1 15,6-4 0-15,1 1-2 16,3 5 2-16,-2-4-1 16,-8 10 3-16,-5 4-1 15,-13 3 8-15,-8 3 5 16,-17 3 9-16,-7-4 4 0,-12 3-5 16,-1-1-2-16,2-7-15 15,4-4 4-15,6-8-14 16,0-5-27-16,8-12 31 15</inkml:trace>
  <inkml:trace contextRef="#ctx0" brushRef="#br0" timeOffset="-198743.42">3098 12758 782 0,'-9'2'350'0,"-9"-1"-158"16,2 2-45-16,3-2-46 15,3 0-26-15,3 2-37 16,5-1-9-16,8 0-21 16,3 1 2-16,15-2 4 15,8-2 2-15,16-2 11 16,8-5 7-16,11-3 7 15,9 3-6-15,0-3-9 16,-6-1-6-16,-1 3-21 16,-12 0 4-16,-13 3-2 0,-3 2-7 15,-20 2 1-15,-4 0 1 16,-12 2-2-16,-4 0 2 16,-3 0 1-16,2 1-5 15,0 0-16-15,0-1-13 16,0 0-49-16,0 0-81 15</inkml:trace>
  <inkml:trace contextRef="#ctx0" brushRef="#br0" timeOffset="-198396.86">3489 12564 987 0,'-5'-2'384'0,"-3"-2"-263"15,2 3-17-15,4 2-47 16,3 0-7-16,0 1-33 16,0-1 0-16,4 1 3 15,15 4 2-15,38 13 7 16,-25-9-2-16,2 0-7 16,0 2-4-16,-2-1-7 15,-1 0-4-15,-6-5-3 0,-1 2 3 16,-10-4 8-16,-3-3 4 15,-9 3 5-15,-4-4 1 16,-5 4-8-16,6-3-2 16,-12 13-1-16,-51 55-5 15,2-5-6-15,-3 4 2 0,-12-7-45 16,6-2 111 0</inkml:trace>
  <inkml:trace contextRef="#ctx0" brushRef="#br0" timeOffset="-193232.33">5499 10364 597 0,'-3'-32'298'16,"3"24"-94"-16,2-1-60 15,-1 3 4-15,-1-1-28 0,-3 1-21 16,3 3-24-16,-2-1-13 15,2 5-32-15,0 0-14 16,0 0-14-16,-1 4 4 16,-4 18 1-16,-7 27 0 15,11-23-1-15,1-1-3 0,1-4-1 16,2-1-1 0,-3-7-1-16,-1-6 0 0,0-4-12 15,-1 1-22-15,2-6-50 16,0 1-182-16</inkml:trace>
  <inkml:trace contextRef="#ctx0" brushRef="#br0" timeOffset="-192933.96">5454 10264 949 0,'-5'2'318'15,"-2"0"-307"-15,-3 7-15 16,-2 3-1-16,-1 3 6 16,1 0 7-16,2 0 12 15,3-4 1-15,7-7-10 0,2 0-7 16,6-4 4-16,0-2 6 16,4-6 24-16,-1-4 9 15,4-4-3-15,1-2 3 16,-2 4-15-16,1 4-9 15,-1 6-5-15,-4 4-8 16,2 4-5-16,-4 7 2 0,-2 6-4 16,4 1-5-16,0 4-63 15,-1-2-145-15</inkml:trace>
  <inkml:trace contextRef="#ctx0" brushRef="#br0" timeOffset="-192584.35">5342 10514 1047 0,'3'0'368'16,"8"1"-319"-16,0 3 10 16,6 4 11-16,-2 1-15 15,-1 3-20-15,4 1-18 16,0-5-15-16,0 5 3 0,-3-10-4 16,-3 0-6-16,-8-3 1 15,-1-8 1-15,1-3-1 16,-1-4 6-16,4-7-10 15,0-2-21-15,5-2-96 16,2 0-130-16</inkml:trace>
  <inkml:trace contextRef="#ctx0" brushRef="#br0" timeOffset="-192092.05">6086 10358 688 0,'33'-75'365'0,"-30"68"-34"16,-3 0-209-16,4 3-66 16,4 4-17-16,-8 0-29 15,3 3-5-15,1 11 13 16,-6-2 6-16,2 12 17 16,1 4 2-16,-3 0-12 15,1 2-7-15,1-5-16 16,1-2-3-16,3-7-12 15,-4-5-9-15,5-6-35 16,-6-5-33-16,-6-6-204 0</inkml:trace>
  <inkml:trace contextRef="#ctx0" brushRef="#br0" timeOffset="-191779.87">6099 10270 1032 0,'0'-1'377'0,"-6"1"-316"16,1 2-19-16,5-1-26 16,0 0-6-16,-10 2-6 15,-1 13 3-15,-24 26 2 16,30-28-2-16,5-7 1 16,-1-1-5-16,2-5 3 15,2-1 7-15,-2 0 4 16,0 0 4-16,0 0 1 15,8-14-8-15,20-32-7 16,-18 29-2-16,2 9-4 16,-3 2 0-16,-4 5-1 15,1 2 1-15,-4 5-1 16,4 2-8-16,-2 7-11 16,-3 0-36-16,4 1-354 15</inkml:trace>
  <inkml:trace contextRef="#ctx0" brushRef="#br0" timeOffset="-191542.57">6008 10507 761 0,'0'0'361'0,"1"1"-89"16,2 2-222-16,-2-2-34 15,0 0 16-15,7 1 17 16,11 14 1-16,32 26-8 16,-28-26-16-16,-3-4-21 15,-2-1-7-15,-6-8-64 16,-3-4-56-16,-3-6-261 16</inkml:trace>
  <inkml:trace contextRef="#ctx0" brushRef="#br0" timeOffset="-191378.59">6257 10486 887 0,'22'-42'352'0,"-34"56"-226"16,-5 2-80-16,-1 5-3 16,-3 0-20-16,3 1-12 15,5 0-37-15,-3-6-166 16</inkml:trace>
  <inkml:trace contextRef="#ctx0" brushRef="#br0" timeOffset="-190934.36">6719 10335 1289 0,'-47'-70'451'0,"44"70"-403"16,3 9-42-16,0 7-4 0,0 10-4 16,0 4 0-16,1 4 2 15,2 1 2-15,4-5-7 16,-1-3-11-16,0-12-30 15,-6-2-25-15,-6-12-57 16,4-2-139-16</inkml:trace>
  <inkml:trace contextRef="#ctx0" brushRef="#br0" timeOffset="-190684.29">6606 10265 930 0,'-7'2'341'0,"-3"2"-277"16,3 3-33-16,-3 3-28 16,2 2-1-16,-1 0-2 0,-1 1 2 15,3-4 4-15,3-3-4 16,2-3-3-16,2-1-3 16,4-6 15-16,-3 4 10 15,0 0 9-15,1-2-2 16,19-14-3-16,24-27-1 15,-31 31-4-15,2 5 4 16,-4 7-11-16,0 0-10 0,-2 8-2 16,-1 2-8-16,-4 5-57 15,2 2-97-15</inkml:trace>
  <inkml:trace contextRef="#ctx0" brushRef="#br0" timeOffset="-190441.06">6543 10486 762 0,'3'0'336'0,"1"0"-173"16,1 0-74-16,-4 1-61 0,0 0-4 15,1 0 3-15,4 9 3 16,41 35-5-16,-26-29-10 16,1-4-50-16,0-5-54 15,-1-12-240-15</inkml:trace>
  <inkml:trace contextRef="#ctx0" brushRef="#br0" timeOffset="-190303.64">6756 10480 1037 0,'16'-52'382'0,"-39"71"-310"16,3 6-31-16,-6-1-17 15,3 2-11-15,4-2-61 16</inkml:trace>
  <inkml:trace contextRef="#ctx0" brushRef="#br0" timeOffset="-188950.96">5480 12141 1081 0,'-27'-35'402'0,"24"24"-292"16,-1 0-37-16,-1 1-22 16,-3 1 7-16,-5 6-5 15,-1 6-2-15,-8 8-8 16,-4 6-11-16,0 10-13 16,0 8-5-16,4 9-3 15,10 4-3-15,9 2-1 16,6-5-5-16,12-6-1 15,3-4-1-15,6-10-4 16,0-6-2-16,3-9-4 16,-4-10-1-16,-1-7 3 15,1-5 2-15,-5-11 11 16,-1-3 1-16,-4-8 3 16,-4-3 1-16,-7-6-9 15,-3-1 2-15,-5 3 1 16,-6 3 3-16,0 13 8 0,-1 8 7 15,-2 9-7-15,0 7-6 16,1 4-45-16,1 4-37 16,6 3-224-16</inkml:trace>
  <inkml:trace contextRef="#ctx0" brushRef="#br0" timeOffset="-188467.77">6091 12060 719 0,'-4'-1'384'16,"-3"-1"-17"-16,-4 2-283 16,-1 3-6-16,-3 4-5 15,-4 2-6-15,0 7-12 0,3 4-12 16,2 8-17-16,6 3-12 16,2 1-13-16,3 0-1 15,8-1-1-15,1-4-2 16,13-1 3-16,1-4-1 15,5-10 1-15,6-5-3 16,-2-9 1-16,-3-6 2 0,-2-9 3 16,-3-5 4-16,-13-7 16 15,1-7 1-15,-10 1 12 16,-9 0 4-16,0 2-13 16,-3 5 8-16,-3 10-10 15,-1 4-5-15,-2 10-11 16,0 2-9-16,2 2-43 15,3 5-36-15,7 2-169 16</inkml:trace>
  <inkml:trace contextRef="#ctx0" brushRef="#br0" timeOffset="-188001.41">6813 11980 1097 0,'19'-6'407'0,"-34"4"-297"16,-2 0-33-16,1 5-7 15,-3 3-5-15,-2 6-5 16,-1 4-6-16,-2 5-15 16,1 7-11-16,15 5-17 15,-2 1-5-15,11 0-1 16,6-3-1-16,7 0-4 16,6-4 0-16,7-7-5 15,6-2-2-15,-2-12-3 16,1-4 2-16,-5-7 4 15,-4-7 2-15,-7-8 9 16,-1-4 6-16,-1-4 12 16,-5-4-4-16,-5-5-1 15,-4 0-3-15,-6 2-1 16,-4 4-1-16,-1 11 1 0,-6 5-3 16,-1 8-10-16,3 3-10 15,2 4-62-15,2 3-19 16</inkml:trace>
  <inkml:trace contextRef="#ctx0" brushRef="#br0" timeOffset="-187598">7393 11921 842 0,'6'-5'444'16,"3"-3"1"-16,-4 5-390 16,-7 3-4-16,-10 5 0 15,-4 3-6-15,-8 6 2 16,-5 7-11-16,1 8-12 16,1 4-4-16,9 7-8 15,8-4-10-15,12-4-2 16,9-4-2-16,7-2-4 15,6-4 0-15,4-6-3 0,4-8 2 16,5-11-1-16,0-8 5 16,-2-9 12-16,-3-3 9 15,-7-4 23-15,-6-3 2 16,-12-6 9-16,-2-4-2 16,-11 0-20-16,-4 4 1 15,-9 13-9-15,-5 10-5 0,-5 11-8 16,-5 7-22-16,4 10-78 15,16-8-52 1</inkml:trace>
  <inkml:trace contextRef="#ctx0" brushRef="#br0" timeOffset="-185750.15">8514 11815 423 0,'-24'-45'236'0,"25"39"1"16,0 1-12-16,-2 0-19 16,-9 2-26-16,0 0-77 0,0 2-26 15,-3 3-40-15,2 3-13 16,-6 6-8-16,-1 3-2 15,-4 12 2-15,3 6 5 16,1 9 2-16,1 3-1 16,11-2-1-16,2-6-8 15,10-4-7-15,8-7-2 16,7-6-4-16,6-4 6 0,7-11-4 16,1-3-2-16,-1-7 3 15,0-5-3-15,-4-8 3 16,-5 0 5-16,-4-9 0 15,-10-4 8-15,-10-4 7 16,-7-5 2-16,-12 0 11 16,0 5-2-16,-8 9 6 15,4 5 1-15,4 13-18 16,-2 4-4-16,3 7-22 16,0 4-23-16,3 3-43 15,3 4-35-15,8-2-144 16,3-2-260-16</inkml:trace>
  <inkml:trace contextRef="#ctx0" brushRef="#br0" timeOffset="-185250.02">9081 11693 993 0,'1'-2'412'16,"-2"-1"-259"-16,-4 1-60 15,5 2-14-15,0 0-30 16,0 0-9-16,-9 0-5 15,-9 1-3-15,-29 11-11 16,24 2-6-16,7 10-10 16,1 4 2-16,5 8-5 15,5 2 4-15,13-12-6 32,-5-13-1-32,1 1-5 0,18 34-2 0,9-12-3 15,5-8 1-15,-7-25 2 16,-1-8 5-16,2-7 3 15,-3-5 2-15,-3-12 4 0,0 1-3 16,-15-6 14-16,-7-5-4 16,-8 1 7-16,-6 2 10 15,-10 3-6-15,0 7 4 16,0 13-6-16,0 2-9 16,1 11-9-16,4 2-21 0,2 3-51 15,2 4-40-15,10 0-273 16</inkml:trace>
  <inkml:trace contextRef="#ctx0" brushRef="#br0" timeOffset="-184866.82">9511 11656 1043 0,'3'-1'417'0,"-3"-3"-263"16,-3-1-42-16,3 5-44 16,0 0-20-16,-5 3-31 15,-17 6-6-15,-32 30-9 16,31-8 7-16,4 7-4 0,9 3-2 16,7 1 2-16,4-4-5 15,10-7-3-15,3-6-6 16,5-9-4-16,2-7 5 15,3-9 0-15,8-6 6 16,5-14 5-16,-3-3-1 16,1-8 14-16,-7-3 4 0,-12-1 8 15,-2 0 9-15,-10 2-7 16,-8 3-5-16,-9 5-10 16,-5 2-11-16,-6 12-4 15,-2 5-10-15,-1 6-41 16,8 6-45-16,6 4-337 15</inkml:trace>
  <inkml:trace contextRef="#ctx0" brushRef="#br0" timeOffset="-184516.85">10012 11662 1019 0,'-3'-1'425'0,"-2"1"-182"0,-6 3-181 16,-2 9-29-16,-3 7-3 16,-1 9-20-16,5 3-5 15,8 1 5-15,4-1-5 16,6-3 0-16,10 0-2 16,3-8-3-16,4-2 1 15,4-5 0-15,1-8 1 0,2-10-1 16,3-8 17-16,-5-10 26 15,-6-3 22-15,-5-5 17 16,-9-3-5-16,-5 2-20 16,-5-1-16-16,-8 8-15 15,-2 2-3-15,-5 8-12 16,-1 5-10-16,-6 8-37 16,-1 6-41-16,1 0-77 15,6 5-96-15</inkml:trace>
  <inkml:trace contextRef="#ctx0" brushRef="#br0" timeOffset="-183710.46">11017 11562 1013 0,'-28'-42'413'0,"24"39"-245"0,4 3-42 16,1 2-46-16,-1-1-26 15,0 1-34-15,-1 7-10 16,-1 21-3-16,-3 35 1 16,2-28 3-16,3-2 0 0,3-5-9 15,-1-3 2-15,4-6-4 16,1-5 1-16,-3-5-7 15,6-1-15-15,-5-6-46 16,0-4-50-16,-1-1-252 16</inkml:trace>
  <inkml:trace contextRef="#ctx0" brushRef="#br0" timeOffset="-182784.41">11159 11628 659 0,'-46'-68'310'16,"40"61"-94"-16,-2 3-138 16,-2-4 7-16,4 5-1 15,-2 1-8-15,3 1-14 16,5 9-17-16,-9 2-23 16,0 7-7-16,-2 11-5 15,-2-3 2-15,2 8 5 16,6-2-1-16,6-2-6 15,0 0-2-15,11-4-5 16,-1-1-1-16,5-6 3 16,5-4 2-16,1-6-2 15,0-7-2-15,0-5 0 16,0-3-3-16,-1-9 3 16,1 1 2-16,-3-6 2 0,-3 2 4 15,-6-3 11-15,-3-4 3 16,-7-2 15-16,-6-3-2 15,-8 1-3-15,1 2-2 16,-3 9-6-16,0 2-4 16,2 7-12-16,2 5-8 15,0 5-20-15,2 3-23 0,3 7-52 16,2-2-82-16</inkml:trace>
  <inkml:trace contextRef="#ctx0" brushRef="#br0" timeOffset="-182334.53">11612 11509 968 0,'65'-8'389'0,"-72"8"-230"16,-1-2-63-16,-5 5-30 0,-4 2-15 16,-1 4-19-16,-3 9-4 15,0 3-13-15,-3 4-2 16,8 5-7-16,4-4 0 16,7 0-3-16,7 1-3 0,6-8 1 15,6 3-2-15,8-8-1 16,2-4 2-16,5-8 2 15,-1-3 1-15,3-8-2 16,-4-2 1-16,-3-1-2 16,-3-3 1-16,-9-5 10 15,-2 0 5-15,-10-7 9 16,-3-2 2-16,-12 0-3 16,-2-4-3-16,-4 3 3 15,1 5-6-15,1 11-2 16,5 5-7-16,1 13-36 15,3-1-21-15,7 2-111 16,0 4-172-16</inkml:trace>
  <inkml:trace contextRef="#ctx0" brushRef="#br0" timeOffset="-181951.72">12194 11439 1098 0,'0'-2'445'0,"-2"-5"-268"0,-4 4-121 15,0 1-11-15,-10 8-30 16,-3 6-15-16,-4 13-1 16,-4 4 1-16,6 4 3 15,2 2 0-15,9-4 1 16,5 0-3-16,8-5-2 15,7-4-2-15,5-6-4 16,5-4 4-16,6-7 2 16,5-3 0-16,2-7 3 15,3-2 3-15,-6-9 3 16,-1-1 5-16,-6-3 12 16,-9-6 4-16,-6-4 6 15,-9-6 0-15,-9 0-7 16,0 7-5-16,-10 5-9 15,-2 8-6-15,-3 9-6 16,-2 2-19-16,5 5-47 16,7 6-38-16,5 2-353 15</inkml:trace>
  <inkml:trace contextRef="#ctx0" brushRef="#br0" timeOffset="-181698">12714 11324 1276 0,'-1'-2'477'0,"1"-1"-341"16,0 3-60-16,0 1-33 16,0 0-8-16,0 0-14 15,-4 23 9-15,-4 53 10 16,5-23 0-16,3-2-12 15,4-4-14-15,2-10-6 16,0-7-8-16,0-8-12 16,-4-4-34-16,-2-10-75 15</inkml:trace>
  <inkml:trace contextRef="#ctx0" brushRef="#br0" timeOffset="-180682.69">13842 11197 1150 0,'-13'0'405'0,"-12"0"-361"16,3 3-6-16,-1 5-5 16,2 6-11-16,-3 11-8 15,2 8 0-15,9 11 7 16,3 6 1-16,15 0-4 15,6-4-8-15,11-9-3 16,-1-7-2-16,7-10-3 16,1-8 5-16,5-12 1 15,2-5-1-15,1-13 5 16,-1-5 1-16,-7-11 1 0,-6-2 6 16,-24 6 3-1,1 16 4 1,-1-2-1-16,-13-39-6 0,-19 5 1 0,-7 10-10 15,-3 28-4-15,0 6-5 16,6 10-9-16,0 1-8 16,12 3-43-16,5 0-26 15,14 0-243-15</inkml:trace>
  <inkml:trace contextRef="#ctx0" brushRef="#br0" timeOffset="-180301.65">14286 11168 1122 0,'0'-3'426'0,"6"-3"-311"16,-6 2-31-16,-5 4-20 16,-2 2-20-16,-9 8-32 15,-2 6-10-15,-8 12-4 16,2 7 3-16,3 5 3 15,4 1 1-15,11-4-1 16,7-1 2-16,10-5-2 0,5-6-1 16,6-10 0-16,3-4 1 15,7-13 1-15,-1-6 0 16,0-7 11-16,1-8 0 16,-9-8 8-16,1 1 11 15,-7-7-5-15,-6 1-4 16,-7 4-9-16,-8 0 0 0,-12 5-10 15,-2 8 4-15,-7 6-6 16,0 6-14-16,0 10-33 16,1 5-26-16,3 3-93 15,4 0-124-15</inkml:trace>
  <inkml:trace contextRef="#ctx0" brushRef="#br0" timeOffset="-179934.22">14918 11063 1264 0,'0'-1'459'0,"-4"0"-374"16,-1-1-36-16,5 4-25 15,-7 1-8-15,-18 3-17 16,-32 51-3-16,28-19 3 0,3 1-3 15,9-3 4-15,10-3 3 16,10-5-2-16,4-2 4 16,4-10-8-16,4-2-3 15,11-9 5-15,4-8 1 16,6-9 3-16,2-3 11 0,-4-6 1 16,-3 1 7-16,-11-6 9 15,-8 1 5-15,-12-3 6 16,-4-2-11-16,-9 1-11 15,-2-3-12-15,-7 9-7 16,-2 4-1-16,-1 15-35 16,1 4-39-16,3 9-199 15</inkml:trace>
  <inkml:trace contextRef="#ctx0" brushRef="#br0" timeOffset="-179584.13">15412 11076 1290 0,'-7'2'469'0,"-4"-2"-358"16,-9 14-91-16,-9 6-6 16,-1 11-4-16,-3 6-7 15,7 1 2-15,8 1-2 16,11-5-5-16,12-3 5 0,15-2-4 15,10-5 0-15,11-10 1 16,-1-8-2-16,6-10-2 16,-5-9 6-16,-3-9 6 15,-4-2 17-15,-11-8 24 16,-5 0 4-16,-10-5 10 16,-6 3-13-16,-4-1-13 15,-6 4-8-15,-1 8-14 16,-6 3-2-16,1 17-14 15,-3 3-17-15,-5 7-54 16,1 6-39-16,0 2-266 16</inkml:trace>
  <inkml:trace contextRef="#ctx0" brushRef="#br0" timeOffset="-178319.29">17019 11032 809 0,'-49'-31'381'16,"47"26"-165"-16,0-2-80 16,2 6-9-16,0 0-36 15,0 1-13-15,0 1-40 16,0 0-12-16,0 2-19 16,-4 24 1-16,-9 41 8 15,6-29 4-15,2 2-4 16,1-4 1-16,4-11-11 15,0-1-2-15,2-6-1 16,2-5-2-16,1-1-5 16,-2-4-16-16,-2-8-46 15,2 2-43-15</inkml:trace>
  <inkml:trace contextRef="#ctx0" brushRef="#br0" timeOffset="-178019.7">17335 10995 994 0,'0'-6'355'0,"-1"-5"-283"16,1 5 11-16,0 3 12 15,1 0-20-15,0 5-50 16,0-1-4-16,0 3 1 15,2 20 0-15,5 35 6 16,-6-24-2-16,1-1-11 16,-3 1-1-16,3-7-4 15,-2-1-6-15,2-5-1 16,-1-4 1-16,-1-2-4 16,-1-6-7-16,0-4-44 15,-1-5-58-15</inkml:trace>
  <inkml:trace contextRef="#ctx0" brushRef="#br0" timeOffset="-177702.28">17719 10963 918 0,'-1'-1'378'0,"1"-4"-226"16,0 3-22-16,1 2-37 16,0 0-28-16,0 2-35 15,0-1-7-15,1 6-2 16,5 23 3-16,0 33 0 16,-2-22-5-16,0-6-5 15,-1-5-5-15,1-2-7 16,0-6 1-16,-4-7-1 15,2-1 2-15,-2-7-2 16,-1 0-14-16,2-5-54 16,0-1-38-16</inkml:trace>
  <inkml:trace contextRef="#ctx0" brushRef="#br0" timeOffset="-177403.87">18333 10874 903 0,'1'-1'411'16,"0"0"-100"-16,-1 1-252 15,0 0-9-15,0 1 3 16,0 0-10-16,-3 29-7 16,-6 43-1-16,3-24-4 15,6-19-7 1,-1 0-7-16,4 17-7 0,4-3-19 16,0-16-22-16,1-14-76 15</inkml:trace>
  <inkml:trace contextRef="#ctx0" brushRef="#br0" timeOffset="-175249.32">19430 10801 539 0,'0'1'197'15,"0"0"-128"-15,0 0-17 16,0 0 34-16,0 1 43 16,0-2 4-16,0 0-14 15,0 0-20-15,0 0-28 16,0 0-16-16,0 0-18 15,-1 0-11-15,-8-2-12 16,1 1-3-16,-31-1-5 16,26 7 3-16,1 1 3 15,-1 3 0-15,1 2-7 16,2 2 3-16,-1 1-2 0,4 3-1 16,-1 5-2-16,3 4-4 15,2 7 1-15,0-2 0 16,4 6 3-16,3-5 1 15,4-1-3-15,0-5 0 16,7-10 1-16,1-1-2 16,4-10 3-16,5 1 2 0,-2-5 3 15,1-3 3-15,3-4 1 16,-5-3 2-16,-6-6 5 16,-2 4 5-16,-5-5 9 15,-2-2 4-15,0 0 3 16,-2-7-3-16,-6-4-4 15,-4 0-5-15,-7-3 3 16,2 1-8-16,-2 7 3 16,-2 2-3-16,3 9-7 15,-4 4 0-15,0 5-16 16,0 3 0-16,0 1-20 16,-1 0-13-16,4 0-35 15,4 1-25-15,3 2-96 16,2 0-140-16</inkml:trace>
  <inkml:trace contextRef="#ctx0" brushRef="#br0" timeOffset="-174652.26">19806 10799 761 0,'69'-23'353'0,"-71"17"-73"0,2 4-173 16,0 2-26-16,0 0-4 16,0 0-31-16,0 1-17 0,0 0-21 15,0 1-2-15,0-1 4 16,0 10 2-16,-1 40 3 16,1-20 0-16,0 5-2 15,2 0-4-15,3 2 0 16,3-4-4-16,-2-4-1 15,1-6-1-15,1-4 1 16,-4-4 0-16,0-5-2 16,-2-3-1-16,-1-5 2 15,3 0-3-15,-4-4-16 16,1 1-20-16,0 0-104 16,0 0-297-16</inkml:trace>
  <inkml:trace contextRef="#ctx0" brushRef="#br0" timeOffset="-173660.23">20369 10795 468 0,'64'-33'257'16,"-62"33"-3"-16,1 0-138 15,-2-4-2-15,0 4 11 16,0 0-2-16,0 0-21 16,0 0-11-16,0 0-24 15,-1 0-7-15,0 0-25 16,0 0-10-16,0 0-10 0,-2-1-6 16,-7-2-5-16,4 1-1 15,-4 0-2-15,-29-4-1 16,26 16 0-16,-3 1 0 15,3 8-3-15,-1-4 4 16,2 5-1-16,5 5 3 0,1 2-1 16,5 2 1-16,4-2-3 15,1-2 2-15,4-3-2 16,0 1 0-16,2-5 0 16,-2-1 0-16,5-8 1 15,-1-4-1-15,2-1 2 16,-1-4-1-16,-2-4 8 15,0 2-5-15,0-7 8 16,1 2-2-16,-6-2 9 16,3-2 6-16,-4 0 5 15,2-3 5-15,-1-4 1 16,-1-2 0-16,-2-7-2 16,1-1 1-16,2 3-9 15,-2 1-1-15,-9 2-4 16,-3 4 0-16,-8 2-4 15,-5-2-4-15,1 7-7 16,2 2-2-16,5 4-2 0,2 4-3 16,5-1-11-16,-5 2-21 15,4 1-38-15,-1-2-19 16,2 1-46-16,5 0-67 16</inkml:trace>
  <inkml:trace contextRef="#ctx0" brushRef="#br0" timeOffset="-173288.52">20790 10711 1184 0,'40'-8'455'0,"-46"3"-319"0,4 2-29 15,2 3-35-15,1 0-23 16,0 1-44-16,0 0-13 15,2 13 10-15,12 47-2 16,-10-19 12-16,1 3-2 0,0 2-7 16,-4-3 2-1,2-5-3-15,-3 0 2 0,-1-12-53 16,-1-5-28-16</inkml:trace>
  <inkml:trace contextRef="#ctx0" brushRef="#br0" timeOffset="-162201.45">22287 10736 1182 0,'1'-4'409'15,"0"-8"-371"-15,2 1-12 16,-2 3 8-16,-1 2 1 16,-3 3-5-16,-2 3 4 15,-7 5-3-15,-5 5-10 0,-7 11-8 16,-4 3-6-16,-2 8-7 16,1 3 5-16,6 2-2 15,4 1 1-15,9-4 3 16,8-4-5-16,10-11 2 15,7-4-3-15,9-11 2 16,8-6 5-16,6-10-2 16,1-8 4-16,3-5-8 15,-6-1 3-15,-8-5-3 16,-10-1 0-16,-7-3 4 16,-8 1-5-16,-7 4 2 15,-4 3 1-15,-10 10 1 16,-2 6-2-16,-4 9-3 15,-1 2 0-15,0 8-37 16,3 4-21-16,7 2-124 16,3 1-225-16</inkml:trace>
  <inkml:trace contextRef="#ctx0" brushRef="#br0" timeOffset="-161935.21">22616 10674 1031 0,'-2'-5'390'15,"-2"-9"-260"-15,2 9-63 16,1 3 6-16,1 3-12 16,0 0-18-16,0 0-11 15,0 12 1-15,-6 44-2 16,1-23-1-16,0 0-10 15,0-1-3-15,0 0-8 16,1-3 1-16,1-3-4 16,3-3-3-16,1-9-20 15,3-2-25-15,1-9-115 16</inkml:trace>
  <inkml:trace contextRef="#ctx0" brushRef="#br0" timeOffset="-161501.47">22923 10735 1022 0,'70'-82'375'0,"-60"69"-257"0,-6 8-108 15,4 2 1-15,-8 8 3 16,-1 5 5-16,-8 9 17 16,-7 8 5-16,-8 4 2 15,2 3-7-15,4-2-16 16,2-4-3-16,14-3-3 16,2-3-5-16,11-5-3 15,13 1-4-15,4-11 2 16,3-2-3-16,6-10 0 15,-3-6 3-15,-4-6-1 16,-3-5 4-16,-12-4-1 16,-4-4 2-16,-11-4-2 15,-6 1-1-15,-8 5 7 16,-4 3 0-16,-4 12-2 0,-7 4 2 16,-6 9-19-16,4 4-23 15,-2 5-78-15,7 0-169 16</inkml:trace>
  <inkml:trace contextRef="#ctx0" brushRef="#br0" timeOffset="-161166.96">23529 10601 1224 0,'-18'3'416'15,"-9"6"-374"-15,-7 9-16 16,0 10 7-16,12 8 2 16,3-2-8-16,14-2-8 15,5-3-5-15,9-9-11 16,6-3-1-16,12-7-2 16,4-3 2-16,2-8 18 15,0-9 4-15,-5-9 17 16,-3-7 7-16,-7-8 3 15,-2-1-1-15,-9-6-1 0,-2-1-9 16,-7 7-11-16,-6 4-10 16,-5 16-15-16,-6 8-1 15,-9 10-25-15,-5 6-21 16,-2 5-63-16,2 1-25 16</inkml:trace>
  <inkml:trace contextRef="#ctx0" brushRef="#br0" timeOffset="-159861.45">24760 10482 1148 0,'-2'-47'418'0,"-4"39"-327"15,1 2-23-15,5 6-22 16,0 0-6-16,0 1-35 15,0 0 2-15,0 29 9 16,-1 48 2-16,3-26 13 0,5 3 0 16,-2-6-7-16,0-4-5 15,-1-12-9-15,-2-5-6 16,0-9-4-16,1-5 6 16,-3-5-6-16,0-5 1 15,-6 0-1-15,1-5-20 16,2-6-34-16,3-1-31 0,2-7-398 15</inkml:trace>
  <inkml:trace contextRef="#ctx0" brushRef="#br0" timeOffset="-159168.47">25264 10532 928 0,'67'-34'334'16,"-74"28"-254"-16,-5 2-32 15,3 4 7-15,-10 3 1 16,1 4-7-16,-5 10 0 15,-3 5 2-15,6 10-15 16,4 5-10-16,9 3-13 16,6-5-5-16,9-6-4 15,6-3 0-15,11-5-4 0,3-3 1 16,8-8 1 0,1-7 0-16,-1-6 6 0,1-4-5 15,-6-7 7-15,-8-6 1 16,-9-7 3-16,-6-4 7 15,-8-9 0-15,-3-2-4 0,-7 0-5 16,-7 4-3-16,-1 15-3 16,-5 8-3-16,-3 15-2 15,-5 3-14-15,1 7-44 16,8 1-36-16</inkml:trace>
  <inkml:trace contextRef="#ctx0" brushRef="#br0" timeOffset="-158750.85">26070 10408 1290 0,'-14'1'426'0,"-19"6"-425"16,-3 8-1-16,-2 13-4 15,0 4 0-15,6 7 4 16,6-2 0-16,14-5 4 16,9-3-3-16,11-5-7 0,7-8 1 15,9-9-2-15,5-1 2 16,9-12 8-16,2-1 2 15,-1-8 2-15,-2-6 0 16,-10-3 3-16,-4-3 5 16,-15-8 1-16,-3-2 1 15,-8-3-4-15,-8 6-4 16,-4 9 0-16,-10 6 1 0,-4 11-6 16,-4 3-2-16,1 8-18 15,5 3-24-15,9 2-227 16</inkml:trace>
  <inkml:trace contextRef="#ctx0" brushRef="#br0" timeOffset="-158400.47">26707 10430 1212 0,'-5'-4'447'0,"-12"-6"-322"16,-4 6-109-16,-10 12-22 16,-4 6 2-16,0 10 10 0,-2 5 5 15,15 2 1-15,7 2 0 16,15 1-6-16,6-5-6 16,10-3-1-16,5-9-2 15,7-10 4-15,4-5 3 16,3-8 20-16,0-4 12 15,-1-8 26-15,-4-2 12 16,-7-9 0-16,-3 1-7 0,-12-3-24 16,-6 4-15-16,-6 8-21 15,-12 3-8-15,-6 8-62 16,1 5-43-16,-7 2-410 16</inkml:trace>
  <inkml:trace contextRef="#ctx0" brushRef="#br0" timeOffset="-155828.53">7299 13081 1090 0,'1'-50'385'0,"-29"44"-339"16,1 4 4-16,-8 2 22 0,-1 9-6 16,0 6-1-16,-5 6-1 15,5 12-22-15,1 5-9 16,8 15-14-16,4 1-7 16,13 0 5-16,8-4-4 0,10-9-6 15,8-9-4-15,18-9-4 16,2-7 1-16,13-14-4 15,5-2 10-15,-1-17-8 16,3-2 7-16,-11-12 1 16,-9-6-3-16,-18-9 18 15,-4-6-2-15,-11-7 13 16,-6 2 6-16,-6 10 7 16,-10 9-1-16,-11 19-11 15,-5 7-5-15,-5 13-21 16,-8 4-5-16,2 6-36 15,9 3-31-15,2-1-74 16,18-1-300-16</inkml:trace>
  <inkml:trace contextRef="#ctx0" brushRef="#br0" timeOffset="-154885.05">8558 13058 1002 0,'38'-34'409'0,"-49"18"-234"16,-4 0-63-16,-6 7-19 0,1 2-9 15,-22 4-19-15,-1 8 5 16,-7 13-7-16,-5 6-7 15,6 20-15-15,-2 8-11 16,14 10-14-16,5 3 0 16,9-7-3-16,14-6-5 0,18-17-8 15,11-5-1-15,22-15-2 16,5-5 1-16,6-14 2 16,6-6-1-16,3-13-3 15,-8-5 5-15,-5-10 7 16,-7-3 2-16,-14-11 12 15,-9-4 2-15,-15 4 2 16,-6-1 2-16,-14 15-9 16,-4 8-5-16,-1 17 3 15,-12 4-6-15,-6 10-4 16,2 3-4-16,-6 6-14 16,7 1-18-16,10 2-58 15,2 1-34-15,11-3-153 16</inkml:trace>
  <inkml:trace contextRef="#ctx0" brushRef="#br0" timeOffset="-154218.45">9138 12983 925 0,'1'-6'430'15,"0"-12"-149"-15,3 6-140 16,-7 2 1-16,1 5-14 16,4 5-20-16,-2 6-37 15,0 11-18-15,-2 17-25 16,-5 12-2-16,4 20 3 16,0 5 1-16,2 0-9 15,3-3-7-15,-2-10-11 16,5-9-2-16,4-13-21 15,-4-12-24-15,1-13-80 16,-2-8-48-16</inkml:trace>
  <inkml:trace contextRef="#ctx0" brushRef="#br0" timeOffset="-153418.18">9844 12981 1032 0,'1'-8'412'16,"-1"-5"-248"-16,-4 7-100 15,-6-3 0-15,-10 13-20 16,11-2-8 0,-2 1 15-16,-39 9 2 0,-13 11 16 15,1 6-2-15,21 4-21 0,0 2-12 16,18 8-22-16,3 2-7 15,12-3-5-15,12 3 4 16,10-11-1-16,3-4 2 16,17-8-5-16,-1-7-2 15,18-7 2-15,4-8-1 0,-1-10-2 16,4-10 1-16,-9-6 3 16,-1-4 4-16,-15-9 16 15,-7-2-1-15,-14-6 4 16,-9-4 1-16,-11 5-7 15,-4 2-2-15,-11 13-10 16,-5 10-1-16,-4 14-5 16,-6 7 2-16,2 4-16 15,2 7-31-15,7 2-56 16,3-2-49-16,11-2-228 16</inkml:trace>
  <inkml:trace contextRef="#ctx0" brushRef="#br0" timeOffset="-153065.72">10363 12878 821 0,'-4'-6'351'0,"-4"-4"-94"16,1 2-153-16,0 4 14 15,0 5 8-15,1 3-27 16,-2-1-12-16,3 11-19 16,0 4-12-16,4 15-24 15,1 8-8-15,4 7-8 16,0-2-5-16,3 2-9 15,-1-3 0-15,0-9-6 16,1 0-16-16,-2-13-50 16,-1-4-26-16,-3-12-65 15,-3-8-188-15</inkml:trace>
  <inkml:trace contextRef="#ctx0" brushRef="#br0" timeOffset="-152855.72">10251 12930 1041 0,'4'-8'400'0,"1"-5"-294"15,14 1-48-15,1-1-1 0,8-4-12 16,9 3-5-16,2 2 7 16,2 3 2-16,2 6-21 15,-10 3-14-15,-10 0-36 16,-1 3-31-16,-13 1-98 15,-3 0-224-15</inkml:trace>
  <inkml:trace contextRef="#ctx0" brushRef="#br0" timeOffset="-152672.05">10220 13064 1000 0,'16'0'419'16,"7"-3"-192"-16,17-3-179 16,4 1 14-16,-1-3-12 15,0 5-15-15,-11 1-16 0,-8 0-32 16,-12 1-209-16</inkml:trace>
  <inkml:trace contextRef="#ctx0" brushRef="#br0" timeOffset="-151635.15">10909 12840 1278 0,'2'-6'472'0,"-1"-5"-354"16,-2 4-7-16,-1 3-2 15,-8 3-20-15,-3 10-55 16,-2 9-13-16,-10 8-19 16,4 1-2-16,2 2 0 15,3-4 0-15,13-3-3 16,3-1-1-16,14-7 2 16,9-5 2-16,13-5 1 15,6-3-1-15,6-2 0 16,0 1-4-16,-4 1 2 0,-4 0-1 15,-9 6-3-15,-3 3 6 16,-12-1 0-16,-4 5 0 16,-12-2 4-16,-3-1 2 15,-12 2-4-15,-8 1 4 16,-14 0-4-16,-7-2-4 16,-4-3-19-16,1-5-25 0,6-9-51 15,7-8-39 1</inkml:trace>
  <inkml:trace contextRef="#ctx0" brushRef="#br0" timeOffset="-151347.28">10889 12842 1224 0,'24'-76'464'16,"-31"72"-333"-16,6 4-47 15,5 0 1-15,7-3-10 16,8 2-13-16,14-9-4 16,5-2 2-16,15 1-1 15,2 0 6-15,-3 0-5 16,-5 2-16-16,-14 4-13 0,-7 0-15 16,-11 4-18-16,-8 1 5 15,-4 1-16-15,-2-1-9 16,-4 2-39-16,3-2-28 15,0 0-59-15,0 0-29 16</inkml:trace>
  <inkml:trace contextRef="#ctx0" brushRef="#br0" timeOffset="-150184.8">11679 12661 850 0,'8'-10'408'0,"8"-4"-131"15,-2 0-109-15,-8 12-70 16,-4 2-23-16,-9 10-30 15,-6 7-8-15,-13 15-6 16,-4 11 3-16,-9 9-11 0,-4 3-7 16,3-6-6-16,0-8-3 15,8-8-5-15,10-9 3 16,7-8 0-16,6-4-4 16,8-10-1-16,3 0 1 15,18-4-1-15,4-3 1 0,20-2-1 16,3 0 2-16,1 1 1 15,4 1-3-15,-2 2 0 16,-5 2 3-16,-9-3-45 16,-7 4-24-16,-12-2-61 15,-7-5-153-15</inkml:trace>
  <inkml:trace contextRef="#ctx0" brushRef="#br0" timeOffset="-149985.97">11563 12680 1354 0,'0'5'497'0,"-2"13"-391"16,3 13-1-16,-2 17 1 16,1 9-12-16,1 5-35 0,1-1-18 15,3-1-24-15,-1-4-26 16,-2-4-69-16,-1-7-44 15,2-10-181-15</inkml:trace>
  <inkml:trace contextRef="#ctx0" brushRef="#br0" timeOffset="-149267.54">12397 12647 1408 0,'53'-95'500'0,"-46"81"-427"15,-7 4-29-15,-9 4-7 16,-11 6-17-16,-16 8-8 16,-8 1 0-16,-13 8 15 15,1 4 3-15,1 5-8 16,9 3 4-16,12 1-15 15,8-3-6-15,20 0-4 0,13 0-4 16,22 1 1-16,14 2 3 16,19 2 6-16,0-2-4 15,-4 2 2-15,-10-6-15 16,-24-3-58-16,-13 0-13 16,-31-6-40-16,-13 1-4 15,-19-7 53-15,-5-5 18 0,-1-10 54 16,4-8 25-16,10-8 33 15,7-4 22-15,24-1 23 16,13-1-1-16,25-6-15 16,15-2-19-16,20-7-38 15,4 3-6-15,4 10-14 16,-7 2-12-16,-19 10-71 16,-10 4-45-16</inkml:trace>
  <inkml:trace contextRef="#ctx0" brushRef="#br0" timeOffset="-148599.83">6064 14004 1555 0,'6'-6'519'15,"18"-4"-499"-15,13-2-29 16,37-1-11-16,11 1 2 0,25 1-4 15,9 1-3-15,14 5-18 16,13-1-2-16,23 4 2 16,19 0 7-16,24-2 23 15,15 1 6-15,25-3 6 16,10 0 1-16,18-2 2 16,9 0 3-16,10 0 8 15,2 0-1-15,0 0 1 16,-11 1-4-16,-2-4-4 15,-7 1 6-15,-17-3 8 16,-1-2 9-16,-24-5 7 16,-9-4-1-16,-20-2-2 15,-12-3-4-15,-21 1-8 16,-11 2-3-16,-27 2 0 16,-16 3-9-16,-40 11-1 15,-24 1-12-15,-37 9-58 16,-21 1-16-16,-26 10-54 15,-20 5-55-15</inkml:trace>
  <inkml:trace contextRef="#ctx0" brushRef="#br0" timeOffset="-148068.68">6086 14230 1374 0,'-3'0'465'15,"2"2"-460"-15,14-4-7 16,27-2-2-16,7 0-1 0,25-12 5 16,11 5 0-16,16-2 0 15,14-1 1-15,22 0 4 16,14-1 9-16,35-8 12 16,14-1 7-16,26-2 4 15,11 1-9-15,10 4-11 16,13 4-5-16,13 0-7 15,12 2-3-15,16-2-4 16,0 0 5-16,3 2-3 16,-4-2 1-16,-11 3 14 15,-7 5-6-15,-24-2 20 16,-16-2 9-16,-34 4 11 16,-18-6 6-16,-31 1-6 15,-14 2-8-15,-31-5-16 16,-17 2-7-16,-27 0-11 15,-16 0 2-15,-21 4-9 16,-10 4-5-16,-19 2-45 0,-9-1-44 16,-13 4-338-16</inkml:trace>
  <inkml:trace contextRef="#ctx0" brushRef="#br0" timeOffset="-123252.52">1423 15950 955 0,'-3'-2'355'16,"-6"-7"-293"-16,9 1-9 15,1-4-13-15,13-5-24 0,0 7-1 16,8 3 6-16,9 2 13 16,-4 14-10-16,-2 3-10 15,-13 15-14-15,-12 7-5 16,-11 6 0-16,-5-2-3 15,-12-3 7-15,3-2 5 16,-5-9-2-16,7-2 7 0,11-8 1 16,1-4-6-16,20-7 5 15,3-3-3-15,21-5 2 16,11-5 3-16,10-3-3 16,1 1-7-16,-5-3-64 15,-7 0-202-15</inkml:trace>
  <inkml:trace contextRef="#ctx0" brushRef="#br0" timeOffset="-122884.95">1550 15562 937 0,'-22'-4'355'0,"-34"-1"-283"16,-6 5-2-16,-1 21-33 15,-5 2-12-15,0 17-10 16,4 12 0-16,1 19-2 0,6 16 5 16,20 14 8-16,9 1-3 15,31 0-1-15,10-7-10 16,32-13-7-16,8-15-4 16,28-30-1-16,15-16 6 15,12-24 0-15,10-13 1 0,-2-19 0 16,-8-12 5-16,-21-14 29 15,-12-1 26-15,-26-7 31 16,-14 0 6-16,-21-7-23 16,-15-5-19-16,-28 1-34 15,-9 1-18-15,-22 21-8 16,-6 14-7-16,-9 26 1 16,-7 15 3-16,-7 15-33 15,4 6-22-15,15 6-65 16</inkml:trace>
  <inkml:trace contextRef="#ctx0" brushRef="#br0" timeOffset="-122392.3">3925 15528 1308 0,'-7'-11'495'0,"-9"-8"-355"16,4 5-18-16,6 14-39 15,0 10-37-15,2 25-41 16,2 8-9-16,-4 10 1 16,-2 11 6-16,8 6-3 15,0 5-1-15,11 10-27 16,9-10-22-16,3-16-49 16,4-9-21-16,2-25-12 15,-1-9-82-15</inkml:trace>
  <inkml:trace contextRef="#ctx0" brushRef="#br0" timeOffset="-122019.04">3864 15524 1237 0,'-3'-4'431'0,"-3"-7"-403"0,16-1-12 16,10 3-1-16,22-7-10 15,3 1 2-15,17 4 8 16,-1 5 5-16,-3 14-3 16,-4 6-3-16,-20 17-12 15,-5 5-12-15,-30 3-23 16,-6 3-7-16,-19-5-2 16,-13-2 8-16,-3-2 25 15,1-2 4-15,1-8 5 16,5-3-6-16,8-10-2 15,5-4 2-15,10-3 3 16,4-3 2-16,10 4-1 16,4 2 1-16,12 9 5 15,1 6 8-15,11 3 8 16,0 2 2-16,-2 1-13 16,3-3-15-16,-4-1-97 0,-2-7-183 15</inkml:trace>
  <inkml:trace contextRef="#ctx0" brushRef="#br0" timeOffset="-121768.58">4474 15785 815 0,'1'-2'382'0,"0"-3"-171"16,-1 7-2-16,0-1-91 16,0 0-43-16,-12 26-51 15,-34 33-12-15,35-26-8 16,7-1 3-16,10-2-4 15,8-6 2-15,11-3 2 16,1-4-2-16,1-2 3 16,-3-1-1-16,-6-2 0 15,-8-2 1-15,-13 5 6 16,-8-1-5-16,-17 3-19 16,-10-2-13-16,-7-3-45 15,-3-5-9-15</inkml:trace>
  <inkml:trace contextRef="#ctx0" brushRef="#br0" timeOffset="-121595.39">4379 15836 1426 0,'53'-75'489'16,"-29"66"-436"-16,3 0-35 0,12 1-2 15,5 2-25-15,7 4-5 16</inkml:trace>
  <inkml:trace contextRef="#ctx0" brushRef="#br0" timeOffset="-121268.6">5193 15838 1277 0,'19'-2'443'0,"29"-2"-397"0,13-2-3 16,17 1 14-16,5-2-5 0,7 3-3 15,-7 2-8-15,-6-1-17 16,-7 1-15 0,-23-3-49-16,-6 1-35 0,-21-3-148 15</inkml:trace>
  <inkml:trace contextRef="#ctx0" brushRef="#br0" timeOffset="-121019.15">5725 15607 1127 0,'-6'-2'450'16,"-4"-1"-334"-16,8 4-13 15,4 3-15-15,12 4-42 16,4 4-11-16,9 6-9 15,3 2 0-15,7 0 5 16,0 4-12-16,2 3 1 16,0-1-9-16,-12 0-5 0,-6 2 0 15,-19 2-5-15,-11 6 1 16,-26 9-2 0,-15 4-6-16,-30 0-24 0,-11-4-22 15,-6-10-23-15</inkml:trace>
  <inkml:trace contextRef="#ctx0" brushRef="#br0" timeOffset="-120452.54">7030 15491 1199 0,'-2'-9'439'15,"-2"-9"-353"-15,-6 12-25 16,-3 6-1-16,-12 11-30 16,-4 17-16-16,-4 18-3 15,1 6 6-15,10 10-1 16,6-5-3-16,16-2-6 15,7-5-3-15,11-13-3 16,9-9 1-16,3-16 0 16,1-11 2-16,3-13 20 15,-1-5 4-15,-8-10 23 16,2-3 9-16,-11-4 8 0,-6-1 3 16,-8-2-13-16,-10-2-11 15,-6-1-25-15,-8 1-10 16,-2 6-12-16,0 8-3 15,1 16-25-15,5 10-28 16,5 13-73-16,3 3-47 16</inkml:trace>
  <inkml:trace contextRef="#ctx0" brushRef="#br0" timeOffset="-120251.79">7342 15461 1307 0,'0'-4'535'16,"-1"-8"-314"-16,2 12-130 16,6 7-12-16,8 13-43 15,9 11-16-15,16 10-15 16,-1 0 2-16,5-7-7 16,0-3-21-16,-9-10-58 15,-6-6-23-15,-6-9-65 16,-8-8-43-16</inkml:trace>
  <inkml:trace contextRef="#ctx0" brushRef="#br0" timeOffset="-120119.08">7540 15394 987 0,'-4'-4'420'16,"-4"4"-256"-16,-2 7-7 16,-7 25-52-16,-2 13-34 0,-8 10-31 15,-6 1-26-15,3-9-74 16,2-5-12-16</inkml:trace>
  <inkml:trace contextRef="#ctx0" brushRef="#br0" timeOffset="-118934.28">8295 15282 1054 0,'-5'0'409'16,"-10"-5"-311"-16,-8 7-25 16,-2 8-1-16,-13 9-26 15,-2 8-2-15,0 18-17 16,10 10-7-16,13 2-8 15,5-7-5-15,25-10-5 16,2-8 0-16,20-14-3 16,8-3 1-16,5-11 0 15,3-7 3-15,-2-9 0 0,-1-4-3 16,-11-7 1-16,-4-1-1 16,-14-9 1-16,-7-4 5 15,-12-6 1-15,-9 0 4 16,-7 3-1-16,-6 2 4 15,-6 11-3-15,2 5-3 16,1 12 2-16,1 9-13 0,1 11-26 16,0 2-33-16,6 6-264 15</inkml:trace>
  <inkml:trace contextRef="#ctx0" brushRef="#br0" timeOffset="-118202.54">9143 15289 1110 0,'1'-5'386'0,"4"-7"-311"16,-6 3-3-16,-9 1 8 16,-1 2 0-16,-13 4-29 15,-1 4-18-15,-4 4-14 16,-7 8 6-16,3 16-6 16,0 7 6-16,7 15-12 0,11-2-3 15,14-2-8-15,9-5 0 16,15-9-2-16,9-8 0 15,17-13 0-15,2-6-1 16,6-12 2-16,-3-6-4 16,-11-10 3-16,-8-5 4 0,-13-5 11 15,-5-7 19-15,-16 1 13 16,-3-2 3-16,-14 2-2 16,-4 3-13-16,-6 4-11 15,1 9-11-15,-4 11-6 16,3 10-3-16,-2 6-15 15,1 4-14-15,7 1-66 16,3 0-48-16,10 0-327 16</inkml:trace>
  <inkml:trace contextRef="#ctx0" brushRef="#br0" timeOffset="-116752.64">9978 15256 1355 0,'-36'-49'476'0,"23"42"-398"15,-4 4-15-15,1 9-22 16,-6 5-1-16,-5 20-28 16,0 8-3-16,6 19-1 15,7 6-8-15,12-7 5 16,10-4-7-16,17-17 2 0,9-10 0 16,14-14-1-16,3-7 1 15,-2-14-2-15,-8-7 2 16,-10-2 1-16,-11-5 14 15,-15-7 22-15,-2 0 10 16,-16-11 7-16,-2 1-8 16,-5-4-24-16,-5 1-7 0,5 9-14 15,1 5-1 1,0 14-5-16,1 2-18 0,6 13-47 16,-1 2-33-16,7 6-60 15,5 5-113-15</inkml:trace>
  <inkml:trace contextRef="#ctx0" brushRef="#br0" timeOffset="-116450.06">10425 15189 1259 0,'-7'0'469'15,"-7"0"-363"-15,-6 15-63 16,-8 9 4-16,-5 12-8 15,3 7-9-15,11 1-7 16,6-2-8-16,19-5-14 0,6-5-1 16,10-11 0-16,6-5-4 15,2-17 8-15,0-4-1 16,-5-11 18-16,-1-7 17 16,-6-3 29-16,1-5 8 15,-5-2-4-15,-2-4-15 0,-3 5-33 16,-7 1-8-16,-2 9-18 15,-5 7-15-15,-6 8-48 16,-2 5-43-16,-2 4-256 16</inkml:trace>
  <inkml:trace contextRef="#ctx0" brushRef="#br0" timeOffset="-115918.61">11406 15259 690 0,'61'-32'401'0,"-51"22"-14"16,-7 2-216-16,-5 8-81 15,-9 3-15-15,-12 16-31 16,-7 8-12-16,-4 17-20 16,6 5-4-16,8 1 2 15,13-4-4-15,14-8-6 0,5-6 0 16,10-13 0-16,9-3-2 16,1-14 2-16,1-7 3 15,5-10 8-15,-4-5 9 16,-5-13 18-16,-2 3 7 15,-13-8 6-15,-6 1 1 0,-13-1-15 16,0 0-10-16,-13 7-18 16,1 6-8-16,-4 13-26 15,-7 6-16-15,4 9-65 16,0 6-33-16</inkml:trace>
  <inkml:trace contextRef="#ctx0" brushRef="#br0" timeOffset="-115586.81">11864 15209 1270 0,'-15'9'460'16,"-10"8"-340"-16,-4 17-101 15,5 7 2-15,11 8-5 16,7-3-2-16,10-5-15 0,12-3 2 15,12-13 2-15,6-5-7 16,10-14 6-16,-5-6 0 16,-2-17 16-16,-5-8 30 15,-12-11 34-15,-3-6 13 16,-11-3 1-16,-6 6-19 16,-12-5-31-16,-7 3-15 0,-8 14-21 15,-6 3-8-15,-4 24-33 16,-1 5-39-16,-1 16-95 15,4 1-228-15</inkml:trace>
  <inkml:trace contextRef="#ctx0" brushRef="#br0" timeOffset="-115085.52">12924 15209 979 0,'-16'-24'398'15,"36"9"-231"-15,-8 5-96 0,0 1 0 16,-10 3 6-16,-2 2-6 16,-9 9-15-16,1 9-7 15,-9 13-23-15,-1 6-7 16,4 9-5-16,2 1-5 15,13-3-4-15,8-2-3 0,12-12-2 16,7-4 0-16,12-13 4 16,0-9 1-16,2-10 3 15,-4-7 4-15,-9-7 14 16,-6-3 2-16,-15-4 19 16,-8-3-3-16,-15 0-10 15,-8 1-8-15,-12 3-18 16,-3 6-4-16,-2 10-14 15,1 7-8-15,11 11-67 16,12 6-45-16</inkml:trace>
  <inkml:trace contextRef="#ctx0" brushRef="#br0" timeOffset="-114604.54">13287 15282 2045 0,'-7'26'5'0,"7"-8"-8"15,7 26 7-15,12-1 0 16,24-8-6-16,5-5-2 16,8-16-2-16,2-13-2 0,-12-18 10 15,-5-9 15-15,-12-15 43 16,-9-6 26-16,-10-7 25 15,-7-3-5-15,-15-1-42 16,-5 5-20-16,-15 14-27 16,-7 11-4-16,-11 31-30 15,-16 16-57-15,-16 18 231 16</inkml:trace>
  <inkml:trace contextRef="#ctx0" brushRef="#br0" timeOffset="-108236.48">7153 16739 1283 0,'-14'-10'438'0,"-16"-8"-397"16,4 1-13-16,8 8-2 0,5 2-5 15,8 7-21-15,5 6-8 16,12 5-12-16,8 2-12 16,19 0 12-16,11-4 7 15,17-11 13-15,8-5 14 0,0-13 0 16,-4 1 2-1,-13-1-3-15,-9-1-4 16,-16 7-4-16,-3 2-5 0,-20 9 0 16,0 9 0-16,-11 22 1 15,-10 11-2-15,-10 23 4 16,-9 5-2-16,-10 2 0 16,-3-1 0-16,-4-10-1 15,-1-5 0-15,-4-6 0 16,-2-8 0-16,8-4-2 15,3-10 6-15,12-9 7 16,12-3 6-16,9-13 17 16,8 1-1-16,13-4 6 15,8-3-5-15,20-1-8 16,9-4 6-16,8 0-3 16,1 3-1-16,-5 1-3 15,-5 6-10-15,-5-1-33 16,-1 1-16-16,-5-4-75 15,0-6-35-15</inkml:trace>
  <inkml:trace contextRef="#ctx0" brushRef="#br0" timeOffset="-107418.95">7774 17003 1140 0,'1'1'431'0,"-1"7"-279"15,0-4-136-15,1-2-19 16,0-1-1-16,6 2 2 16,14-2-2-16,28-18 6 15,-32-6 7-15,-6 0 19 16,-5 0 0-16,-11-1 3 16,-3 0-4-16,-9 3-11 15,0 4 1-15,-2 14-1 16,-1 10 1-16,0 16-11 15,1 4-2-15,2 13 2 16,7-1 3-16,8 0 8 16,2 1 0-16,12-7 0 0,7-3-3 15,6-10-4-15,6-2-1 16,-3-11-16-16,0-4-18 16,0-9-55-16,-3-6-25 15,1-12-74-15,-2-7-57 16,-8-3-65-16,-2-5 29 15,-6 0 120-15,-5 2 126 16,2 1 193-16,-1 5 33 0,-2 7 14 16,5 11-35-16,-7 6-45 15,3 2-24-15,3 10-37 16,-5 1-7-16,11 12-16 16,1 2-5-16,4 4 0 15,3 3-9-15,6 0-16 16,-3 3-9-16,-2-3-10 15,-3 0-1-15,-17-7-1 16,-5-5 0-16,-14-6-6 16,-1-3 3-16,-3-10-3 15,4-4-1-15,10-8 1 16,-2-8-8-16,18-7-7 16,6-5-1-16,15-3-4 15,12 5 4-15,-1 9 8 16,-2 6 5-16,-8 20 10 0,-5 11 7 15,-8 20 4 1,-4 4-1-16,-10 6-4 0,-7-2 2 16,1-8 0-16,-4-3-3 15,11-13 0-15,6-4-3 16,7-12 3-16,13-9 6 16,7-14 5-16,3-4 8 0,-8-6 29 15,-1 3 20-15,-20 1 40 16,-10-3-3-16,-11 1-30 15,-12 5-27-15,-7 11-40 16,-5 14-12-16,-8 15-42 16,-3 5-38-16,-1 6-99 15,3-3 109-15</inkml:trace>
  <inkml:trace contextRef="#ctx0" brushRef="#br0" timeOffset="-106617.77">8771 16810 1131 0,'-4'-12'416'0,"-4"-22"-335"16,7-4-12-16,11-10-8 15,4-1-10-15,7 8-21 16,0 10-4-16,-4 20-7 0,1 14-7 16,-5 34-2-16,-3 17-1 15,-5 36-4-15,-5 10 6 16,0 10-7-16,0 0 2 16,4-10-1-16,2-4-7 15,2-18-3-15,-2-11-10 16,-2-15-10-16,0-9 1 0,4-17 6 15,4-8 2-15,15-20 2 16,2-12 3-16,9-17 3 16,5-8 7-16,-13-10 4 15,-4-3-2-15,-26-2-6 16,-14 2-1-16,-15 7 0 16,-9 3 1-16,-10 19 3 15,-5 6 0-15,-11 10-2 16,7 5 4-16,9-1-7 15,9 2-3-15,23-7-12 16,12-4-22-16,25-6-25 16,16-6-13-16,18-3-4 15,5-1 18-15,5-3 34 16,-3-2 25-16,-5-5 36 16,-4-4 11-16,-17-9 10 15,-9 1 5-15,-14 6 1 16,-6-2 11-16,-6 14 16 0,-1 5 4 15,-10 10-6-15,-1 6-2 16,-1 10-17-16,-2 2-15 16,2 19-17-16,3 10-13 15,7 19-1-15,2 9-3 16,4 12 0-16,3 0 3 0,-5-7-10 16,7-5-12-16,-1-17-34 15,1-9-23-15,7-17-47 16,-2-7-9-16,9-18-134 15</inkml:trace>
  <inkml:trace contextRef="#ctx0" brushRef="#br0" timeOffset="-106302.58">9526 16716 972 0,'1'-1'450'0,"-1"1"-167"15,-6 4-140-15,6-3-63 16,-16 21-30-16,-41 50-30 15,27-28-10-15,10-2-12 16,2-5 6-16,10-12-5 16,8-1-4-16,8-11 4 15,3-6-8-15,9-12 3 0,2-5 6 16,6-11-2-16,2-2 10 16,-4-10 4-16,-9-1 7 15,-4-2 12-15,-4 4 1 16,-2 16-2-16,-5 6-13 0,-3 19-7 15,-7 8-13-15,-6 18-14 16,10 6-11-16,2-4-54 16,4-3-30-16,13-12-48 15,4-9-98-15</inkml:trace>
  <inkml:trace contextRef="#ctx0" brushRef="#br0" timeOffset="-105874.04">9896 16741 1027 0,'4'-13'438'0,"1"-10"-229"16,-5 3-62-16,-10 10-47 16,-6 8-27-16,-6 14-37 15,-3 13-23-15,2 15-10 16,2 2 5-16,12 0-10 16,3-7-4-16,5-9-6 15,7-4-8-15,6-9 4 0,2-5 3 16,9-8 5-16,-1-3 7 15,1-6-2-15,1 1 4 16,2 4 2-16,-3 7-3 16,-2 20 4-16,-1 13 1 15,-12 23-6-15,5 10 3 16,-11 9-17-16,-5 0-12 0,-10-10-39 16,-9-7 3-16,-5-19 6 15,-3-11 16-15,-1-16 43 16,-3-13 10-16,1-14 14 15,0-10 8-15,2-14 30 16,7-6 9-16,13-10 15 16,6-8-4-16,19-2-30 15,11-1-14-15,21 6-20 16,12 5-10-16,9 12-34 16,4 5-42-16,4 5-52 15,-4-1-289-15</inkml:trace>
  <inkml:trace contextRef="#ctx0" brushRef="#br0" timeOffset="-105652.45">10669 16653 1238 0,'-3'0'452'0,"-4"0"-388"16,9 0-17-16,-1 0-21 15,23-2-6-15,50-10-8 16,-25 7-9-16,-4 0-68 16,-2 2-43-16</inkml:trace>
  <inkml:trace contextRef="#ctx0" brushRef="#br0" timeOffset="-105485.18">10626 16926 1699 0,'11'0'11'16,"1"-1"26"-16,18-1 46 15,6-7 3-15,10-3 2 0,-1-4-20 16,-2 0-109-16,1 5-73 15</inkml:trace>
  <inkml:trace contextRef="#ctx0" brushRef="#br0" timeOffset="-105152.9">11612 16603 1189 0,'1'0'466'15,"-1"-6"-334"-15,0 0-42 16,0-5-9-16,15-31-31 16,7 23-11-16,9-8 4 15,-1 1 4-15,0 0-3 16,-4 4-4-16,-7 11-21 15,-2 10-6-15,-10 18-9 16,-3 13 0-16,-6 20 0 16,-7 7-3-16,0 3-12 15,3 2-18-15,0-10-31 16,2-1-18-16,0-11-40 0,-2-6-5 16,-3-15 14-1</inkml:trace>
  <inkml:trace contextRef="#ctx0" brushRef="#br0" timeOffset="-104980.63">11620 16912 1278 0,'12'2'472'0,"19"-2"-370"16,11-3 0-16,11-5 4 15,7-2-28-15,-3 1-48 16,-5 3-47-16,-2 4-84 15,-3 2-47-15</inkml:trace>
  <inkml:trace contextRef="#ctx0" brushRef="#br0" timeOffset="-104468.7">7563 17770 1380 0,'-8'2'474'0,"0"11"-458"15,18-1-19-15,33-4-3 16,21-1-7-16,37-10 12 16,16-5 1-16,31-8-3 15,14-1-10-15,30-7-5 16,15-4-5-16,32 2 7 15,14 0 9-15,30-3 7 16,9 4 13-16,17 2 8 16,8 0 2-16,10 6 0 15,6 1-7-15,-3 2-3 16,-8 6 0-16,-11 2-4 16,-19-1 2-16,-22 8-12 0,-18-7-10 15,-44 0-9-15,-22 2-20 16,-48-4-25-16,-24 8-7 15,-52-2-21-15,-24 0-29 16</inkml:trace>
  <inkml:trace contextRef="#ctx0" brushRef="#br0" timeOffset="-104036.43">7444 17993 1427 0,'12'3'468'0,"29"0"-471"16,18-2-22-16,42-3 22 16,22-3 3-16,38-4 2 0,24-1 0 15,34-6 0-15,14-4-2 16,29-4-11-16,13-3-10 16,19 1-2-16,8 5 3 15,11 3 4-15,1-1 8 16,4 5 3-16,-2-3 2 15,-6 6 13-15,-12 1 7 0,-17-2 14 16,-11 0 2-16,-25 3-7 16,-13 1-3-16,-35 5-10 15,-16-2-9-15,-36 4-36 16,-16-2-43-16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3T07:21:51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03T07:22:15.123"/>
    </inkml:context>
  </inkml:definitions>
  <inkml:trace contextRef="#ctx0" brushRef="#br0">4999 4332 1013 0,'-1'-3'358'0,"-1"-3"-317"16,0 0-1-16,2 4 6 0,-1-2-3 15,1 4 15-15,1 0 0 16,-1 0-17-16,1 0-4 16,0 1-28-16,-1 0 0 15,1 13-3-15,5 45-3 0,0-13 4 16,-3 2-2-16,5 13 2 15,-2-2 1-15,-1 3 1 16,3 3-2-16,-2-4 1 16,2-3-1-16,-1-12-2 15,-2-6 1-15,1-12-6 16,-4-6 5-16,0-5-5 16,0-4 1-16,1-2 1 15,1-4-3-15,-1-4 1 16,2-1 0-16,5-2 3 15,6 0 1-15,9-2-1 16,5-2-1-16,5-2 2 16,3 0-3-16,0 1 1 15,-2 2-1-15,-3 2-2 16,-5 0 0-16,-7 1-18 16,0 0-15-16,-4 0-54 15,0 0-62-15</inkml:trace>
  <inkml:trace contextRef="#ctx0" brushRef="#br0" timeOffset="303.33">5672 4431 1248 0,'0'0'419'0,"1"3"-413"16,1 1-11-16,-1-3 3 16,1 10 6-16,8 53 18 15,-3-16 7-15,2 9 4 16,-3 0 0-16,-3 1-13 16,4-2-3-16,-7-11-5 15,1-7-8-15,0-7-2 16,-1-9 2-16,2-9-4 15,-1-3-3-15,-5-10-31 16,0-3-36-16,-7-15-363 0</inkml:trace>
  <inkml:trace contextRef="#ctx0" brushRef="#br0" timeOffset="670.57">5649 4467 1198 0,'-3'-1'406'0,"3"-8"-389"16,9-1-3-16,13 3-12 15,1-9-1-15,18 1 7 16,2 2 7-16,3 4 13 16,9 8 11-16,-4 12-5 15,1 9-7-15,2 14-12 16,2 6-8-16,-4 6-1 15,-5 0-5-15,-11 1 0 16,-12-1 1-16,-15-3-2 16,-9-1 0-16,-15-2 2 15,-6-3-2-15,-16-3 2 16,-5-3 4-16,-9-11-4 16,-5-3 5-16,2-4 1 15,5-5 0-15,4-4 6 0,6-3-6 16,1-7-1-16,9-2-13 15,11-6-44-15,6-4-28 16</inkml:trace>
  <inkml:trace contextRef="#ctx0" brushRef="#br0" timeOffset="1001.19">6492 4278 1021 0,'0'-1'458'16,"0"-3"-111"-16,2 9-339 16,-1-4-9-16,2 14 0 15,9 54 1-15,-9-12 9 16,-3 4 13-16,-2 1 17 15,1-3 1-15,0-7-4 16,1-2-13-16,2-10-11 0,-2-2-5 16,4-6-7-1,-2-3 6-15,0-13-14 0,1-2-9 16,-2-10-42-16,2-5-15 16,-2-13-86-16,-1-12-312 15</inkml:trace>
  <inkml:trace contextRef="#ctx0" brushRef="#br0" timeOffset="1482.97">6390 4352 1177 0,'-2'-5'410'16,"-4"-10"-377"-16,11 1-19 15,8 1-6-15,13-6-10 16,6 3 2-16,10-3 0 15,7 2 7-15,-4 4 12 16,3 2 1-16,-2 6 3 16,-1 4-11-16,1 8-6 15,-6 4 1-15,-7 9-7 16,-7 5 5-16,-13 8-5 16,-5 6 1-16,-16 7 0 15,-8 1 0-15,-18-1 4 16,-11-3-5-16,-6-9 3 15,0-1-3-15,6-12-1 0,5-4 5 16,7-7-4-16,1-7 1 16,9-3 0-16,6 0-3 15,5-5-4-15,6-1 1 16,7-3-7-16,5 1 3 16,9 5 2-16,5 3-3 0,9 10 10 15,5 10 1-15,11 6 23 16,2 6 13-16,-1-2 1 15,1-2-2-15,-10-2-9 16,-6-3-8-16,-6-4 1 16,-4-6-4-16,-5-3-4 15,-1-4-13-15,-5-4-61 16,1-5-39-16</inkml:trace>
  <inkml:trace contextRef="#ctx0" brushRef="#br0" timeOffset="2349.98">8836 3924 917 0,'-1'-3'367'16,"-1"2"-235"-16,2 9-69 15,0 20-44-15,3 13-9 0,2 19 6 16,3 5 14-16,3 6 14 16,-1 1-2-16,-2-2-12 15,-5-8-7-15,-1-9-13 16,-3-12 2-16,0-11-5 15,0-7-5-15,-4-10 0 16,3 0-2-16,-3-10-19 16,-2-5-23-16,-3-12-276 15</inkml:trace>
  <inkml:trace contextRef="#ctx0" brushRef="#br0" timeOffset="2817.49">8602 3911 1133 0,'7'-9'385'16,"6"-6"-375"-16,27-2-16 0,9 1-4 16,12-2 0-16,2 0-5 15,-5 7 10-15,-9 0 4 16,-4 11-2-16,-6 4 3 0,-5 8 2 15,5 7-2-15,-14 6 5 16,0 10-2-16,-12 7-2 16,-6 1 0-1,-9 4-1-15,-10-5 2 0,-16-4 1 16,1-2-1-16,-17-7 4 16,-1 0 0-16,-1-2 2 15,-6 0 0-15,4-5-5 16,7-1 0-16,8-8-1 15,9-5 2-15,14-6 4 16,6-3 0-16,10-7-6 16,9 2-1-16,9 0-6 15,5 7 1-15,7 13 3 16,0 7-1-16,4 15 5 16,0 5 1-16,1 1 7 15,2-3 15-15,-4-9 7 16,-2-9 9-16,-4-11 11 15,0-2-3-15,7-10-7 0,4-5-8 16,10-4-16-16,-2-6-23 16,-6-3-129-16</inkml:trace>
  <inkml:trace contextRef="#ctx0" brushRef="#br0" timeOffset="5534.85">9762 4468 733 0,'0'0'327'0,"1"-2"-155"15,4-12-43-15,15-27-43 16,-11 28-17-16,-3 6-19 15,-3-2-3-15,-6 4-8 16,-4 2-12-16,-10 4-18 16,-6 8-4-16,-10 7-7 15,-6 5 2-15,-1 10-2 0,-2 2 2 16,8 2 3-16,4-2-2 16,13-7 0-16,12-3 0 15,5-6-1-15,8 1-1 16,11-8 0-16,2-6-4 15,16-7-24-15,2-8-27 16,-3-7-39-16,-5-5-8 16,-11-9-2-16,-9-9 18 0,-10-14 37 15,-1-7 8-15,-6-10 30 16,-2-4 16-16,0 9 40 16,1 7 17-16,1 14 24 15,3 15 1-15,-1 14-9 16,0 7-13-16,4 19-24 15,-1 8-3-15,1 17-7 16,0 12 2-16,-2 17 3 16,2 11 7-16,-1 9-11 15,0 2-3-15,2-11 1 16,2-12-10-16,-1-6-5 16,3-4-1-16,-2-5-5 15,-3-3-1-15,0-16-5 16,0-5 0-16,-1-15-41 15,-1-7-19-15</inkml:trace>
  <inkml:trace contextRef="#ctx0" brushRef="#br0" timeOffset="6251.96">10634 4119 658 0,'-69'-55'226'16,"46"55"-201"-16,5 0 1 0,2 2 11 15,4 0 11-15,1 2 34 16,-4-2 14-16,5-1 7 16,1 4-8-16,10-3-49 15,12-2-16-15,10 0-15 16,10-5-4-16,11-2 19 15,0-1-1-15,2-2-2 16,1 4-5-16,-7-1-15 16,-3 3-1-16,-5 3-6 15,-9 1 0-15,-8 2-3 16,-5-1-13-16,-9 2-52 16,2-1-56-16,-6 2-221 15</inkml:trace>
  <inkml:trace contextRef="#ctx0" brushRef="#br0" timeOffset="8160.72">10240 4452 614 0,'-75'-47'261'0,"66"41"-95"15,2 0-55-15,5 2 11 16,-2 0-3-16,2 10-51 16,2-5-20-16,-4 22-32 0,-18 51-5 15,-1-21 0-15,-2-2 2 16,3-3-29-16,11-3-38 15,5-11-220-15</inkml:trace>
  <inkml:trace contextRef="#ctx0" brushRef="#br0" timeOffset="8767.54">10601 4317 525 0,'-15'-27'201'0,"9"27"-150"15,-3 0-33-15,2 2-4 16,1 0 12-16,-7-2 48 16,7 0 19-16,1 1 19 15,1-1-10-15,4 0-45 16,1 1-21-16,0 0-23 15,0-1 6-15,14-1 22 16,41-10 9-16,-22 4 10 16,1-1-5-16,2 0-20 15,2 4-11-15,0 1-17 16,-6-3-4-16,-7 6-8 16,-3 0-16-16,-3 2-175 15</inkml:trace>
  <inkml:trace contextRef="#ctx0" brushRef="#br0" timeOffset="9217.65">11422 3947 807 0,'22'-77'277'0,"-33"75"-252"16,0 1-3-16,0 2-5 16,8 8 9-16,-7 6 15 15,-2 7 12-15,0 18 7 16,-9-2-1-16,8 6-6 15,3-2-10-15,10-9-18 16,5-3-10-16,5-9-13 0,1-3-2 16,12-7-3-1,5-7-16-15,12-7-99 0,4-9-130 16</inkml:trace>
  <inkml:trace contextRef="#ctx0" brushRef="#br0" timeOffset="9551.06">11723 3915 691 0,'-5'-4'372'0,"-10"4"13"16,5 1-313-16,-5 12-44 15,-1 7-7-15,-2 4-16 16,-1 8-1-16,0 3 5 16,6 0-2-16,5-3 8 15,3-7-3-15,8-8-6 16,6-4-4-16,7-5-1 15,7-2 2-15,1-6 1 16,5-4-1-16,-3-6 2 16,-3-3-1-16,-1-5-2 15,-5-1 3-15,-4-7 11 16,-6-3-2-16,-7-5 7 16,-3-3 1-16,-8 6-10 15,-2 4 1-15,-1 12-2 0,-4 5-5 16,-2 9-1-16,3 4 0 15,-3 7-36-15,5 2-31 16,8-1-229-16</inkml:trace>
  <inkml:trace contextRef="#ctx0" brushRef="#br0" timeOffset="9983.36">11856 3900 1143 0,'0'0'401'0,"2"1"-340"16,0 3-31-16,-1-2-20 16,0-1 1-16,4 19-10 15,35 32 2-15,-32-26-2 16,4 3 1-16,-1-7 4 16,-1-5 0-16,-5-9-3 15,-5-1-2-15,-3-5-1 16,2-2-1-16,-6 0 2 15,7 0 4-15,0 0 2 16,0 0 0-16,-2-7 14 16,-1-11 2-16,-5-32 3 15,17 25 1-15,2-8-18 16,6 3-3-16,6 6-4 0,4 6-2 16,5 11 0-16,-3 5-2 15,-5 12-2-15,-4 6 3 16,-6 7-2-16,2 5 2 15,-6-2 1-15,-1 1 2 16,-5-5 3-16,-3-2-4 0,-1-5 3 16,-2-4-4-16,-1-6-7 15,-1-2-11-15,4-5-58 16,1 2-54-16</inkml:trace>
  <inkml:trace contextRef="#ctx0" brushRef="#br0" timeOffset="10299.89">12369 3828 662 0,'5'-4'322'0,"0"-3"-84"15,2 2-76-15,-10 2-67 16,-4 0-19-16,-2 4-40 16,-6 4-14-16,-4 10-18 15,2 2 5-15,3 5-7 16,7 1 0-16,8-2 1 0,7 3-3 15,10-2 0-15,6-4 2 16,7 2-4-16,-3-3-2 16,-4-3 5-16,1-3-2 15,-18-5 2-15,2 1 3 16,-9 1-7-16,-11-1 3 0,-1 3 4 16,-12-1-4-16,-9-6 8 15,1 0-1-15,0-3-7 16,7-1 0-16,8-3-19 15,3-4-36-15,7-8-248 16</inkml:trace>
  <inkml:trace contextRef="#ctx0" brushRef="#br0" timeOffset="10561.49">12446 3462 1104 0,'0'-2'393'0,"0"3"-347"16,-2-1-13-16,3 1-26 15,2 6-5-15,7 22 9 0,13 49 5 16,-21-29 6-16,-4 6 2 16,1 0-6-16,-1 2-3 15,4-3-8-15,0 1-4 16,-1-17-2-16,2-1 4 15,-2-17 2-15,3-7-4 16,-4-8-55-16,3-5-65 0</inkml:trace>
  <inkml:trace contextRef="#ctx0" brushRef="#br0" timeOffset="10724.94">12406 3768 1307 0,'14'-2'426'0,"24"1"-450"15,11-4-34-15,27 0-56 16,-5 2-82-16</inkml:trace>
  <inkml:trace contextRef="#ctx0" brushRef="#br0" timeOffset="11499.82">4076 5966 815 0,'59'-9'271'16,"53"-5"-265"-16,29-9 0 15,19 0 5-15,35-8 30 16,12 3-1-16,27-5-2 16,12 0-3-16,15-2-30 15,11-1-5-15,17 2-1 16,13-5 4-16,7 3 17 15,11-3 23-15,19 4 19 16,0 1 2-16,22 5-7 16,-5-3-12-16,-4 0-18 15,7 0-2-15,-3 2-9 0,-1 5-6 16,-6 2-2-16,-8 2-2 16,-17 2 0-16,-9-2-2 15,-17 3-2-15,-16-1 4 16,-19 2-6-16,-17-2 2 0,-30 4 8 15,-17-2 1-15,-33 9 5 16,-21-1 3-16,-30 2-9 16,-18 4-3-16,-28-1-2 15,-15 0-4-15,-26 4-14 16,-12 2-26-16,-32 3-77 16,-17-2-181-16</inkml:trace>
  <inkml:trace contextRef="#ctx0" brushRef="#br0" timeOffset="12132.82">3992 6386 962 0,'-15'6'317'0,"-14"5"-322"16,18-2-67-16,28-6-55 16,11-2-6-16,34-4 0 15,14-5 58-15,28-9 55 16,16-3 14-16,21-4 17 0,11 0 27 16,23-5 45-16,18 0 33 15,24-7 6-15,14-2-8 16,19-1-20-16,15-1-27 15,21 0-1-15,12-2-14 16,11 4-16-16,9 1-15 16,20 3-16-16,-1 1 3 15,15 0-8-15,-9 3 2 0,-2 0-2 16,5 5 2-16,-5 1 1 16,1 0-1-16,-6-2 3 15,-8 1-2-15,-14-1 0 16,-6 1 3-16,-22 3 9 15,-7 0 7-15,-20 3 12 16,-11 1 3-16,-19 0-1 16,-15 1-6-16,-22 0-5 15,-13 6-2-15,-15-3-9 16,-12 4 1-16,-26 6-8 16,-15 0-1-16,-39 7-39 15,-17 2-66-15</inkml:trace>
  <inkml:trace contextRef="#ctx0" brushRef="#br0" timeOffset="19449.66">5306 7696 1183 0,'-8'-14'414'0,"-5"-15"-359"0,5 7-1 15,3 7-6-15,6 7-13 16,2 8-31-16,5 7-1 15,-4 15-3-15,-1 12 2 16,0 21-1-16,0 11-1 0,-3 19 2 16,-4-1-2-16,-6-9 0 15,-2-11 1-15,3-20 1 16,5-9-2-16,0-12 0 16,4-5 1-16,6-8 0 15,-1-5-2-15,18-8 1 16,10-2-2-16,14-7 1 15,8 0 2-15,2-5-1 16,-3 2-12-16,-1 2-86 16,5-3-264-16</inkml:trace>
  <inkml:trace contextRef="#ctx0" brushRef="#br0" timeOffset="19699.02">5963 7612 1350 0,'0'-4'453'0,"-4"-3"-446"0,0 11-5 16,4 18-2-16,-3 9-4 0,5 18 4 16,-2 8 0-1,1 11 2-15,3 2-2 0,-6-6 0 16,2-8 0-16,0-14 0 15,-2-13 1-15,3-8-11 16,-1-7-26-16,-1-14-90 16,2-6-259-16</inkml:trace>
  <inkml:trace contextRef="#ctx0" brushRef="#br0" timeOffset="19967.24">5841 7627 1140 0,'6'-5'386'0,"11"-10"-377"15,11 8 1-15,17 2 0 16,4 6 1-16,3 15 9 0,2 7-1 16,-13 14-8-16,-6 5-3 15,-6 10-3-15,-11 2-5 16,-12-1 2-16,-7 3 3 15,-15-13-1-15,-1-5 4 16,-9-10 3-16,-2-9 1 16,0-4 3-16,-5-6-2 15,4-5-1-15,0-4-16 0,0-13-234 16</inkml:trace>
  <inkml:trace contextRef="#ctx0" brushRef="#br0" timeOffset="20237.07">6388 7518 1069 0,'-1'-5'442'0,"1"-4"-206"15,4 10-211-15,5 21-7 16,2 10-13-16,4 18-3 15,-2 7-2-15,-2 7 0 16,0 1 4-16,-4 4-2 16,-4-6 0-16,0-8 0 15,-2-6-1-15,-1-17-1 0,1-7 1 16,-1-14-5-16,-1-7-12 16,2-14-98-16</inkml:trace>
  <inkml:trace contextRef="#ctx0" brushRef="#br0" timeOffset="20678.58">6406 7542 1171 0,'-6'-6'426'0,"-5"-5"-360"16,6 1-4-16,13 5-29 15,6-5-16-15,14-2-17 16,8 3 0-16,1 9 8 15,5 9 0-15,-6 15 1 16,-7 11-4-16,-3 7-1 16,-7-2-4-16,-12 2 0 15,-1-5 1-15,-13-7-4 16,-5-4 0-16,-8-10 2 16,-3 0-1-16,1-8 2 15,-2-2 1-15,1-5-1 0,1-2 0 16,7-8-2-16,1 1 2 15,7 0 0-15,1-2-3 16,6 2-2-16,5 0-4 16,-1 2 4-16,2 3-1 15,-5 2 6-15,1 1 2 0,-2 1-4 16,0 0 2-16,0-1 0 16,0 0-2-16,0 0 5 15,0 0-4-15,0 0 2 16,0 0 1-16,0 0-6 15,1 0-2-15,0 0-44 16,0 0-61-16</inkml:trace>
  <inkml:trace contextRef="#ctx0" brushRef="#br0" timeOffset="21100.07">6471 7734 769 0,'-38'-15'356'0,"38"12"-166"16,-1-1-38-16,2 3-62 15,-1 1-37-15,1 0-29 16,0 1-9-16,0 1-13 15,0-1-2-15,9 14 0 16,31 41 1-16,-14-16 17 16,4 8 6-16,8 0 2 15,-2 1-5-15,5-8-14 16,0-6-2-16,-12-7-137 16</inkml:trace>
  <inkml:trace contextRef="#ctx0" brushRef="#br0" timeOffset="21982.97">7731 7382 1134 0,'-9'-12'458'0,"-6"-12"-330"15,10 17-25-15,4 8-30 16,9 29-48-16,6 16-18 15,8 24-5-15,5 8-4 0,-5-4 0 16,2-1 5-16,-2-9-3 16,-2-5 4-16,-1-7 0 15,-5-6-4-15,-5-19 0 16,-4-11-12-16,-3-13-21 16,-4-15-10-16,-7-16-26 15,-3-9 3-15,-7-16 19 16,1 0 16-16,2-1 28 15,0-1 3-15,-1-1 6 16,3-2-3-16,4 2 17 16,3 2 9-16,15 8 4 15,9 4 9-15,14 11-6 16,11 10 0-16,3 7-13 16,-1 11-5-16,1 15-13 15,-12 8-3-15,-1 21-1 16,-8 11-3-16,-24 4 1 15,-1 1 0-15,-22-9 1 0,-7-10 3 16,-8-10-1-16,0-7 1 16,-1-7 1-16,1-3-5 15,4-8 1-15,2-3 2 16,4-6-2-16,7-2 5 0,13-1-5 16,4-1-4-1,15 0-3-15,7 4-1 0,8 1 2 16,6 8 4-16,6 11 2 15,2 4 0-15,-1 10 2 16,-5 0 0-16,-7 2-1 16,2-2 1-16,-4-2 1 15,-3-7-23-15,2-8-70 16,0-10-300-16</inkml:trace>
  <inkml:trace contextRef="#ctx0" brushRef="#br0" timeOffset="22158.32">8568 7547 1268 0,'5'7'452'0,"-2"12"-379"16,1 7-36-16,-3 9-16 16,-3 3-4-16,-5 5-7 0,7-1-2 15,3 3-8-15,-3 0 5 16,6-6-13-16,-5-2-26 15,-7-15-149-15</inkml:trace>
  <inkml:trace contextRef="#ctx0" brushRef="#br0" timeOffset="22382.91">9091 7963 1316 0,'2'2'455'0,"-1"10"-414"15,2 8-25-15,-10 15-12 16,-9 1-1-16,-14 6-3 16,-1-6 3-16,0-5 1 15,1-3-7-15,7-13-78 16</inkml:trace>
  <inkml:trace contextRef="#ctx0" brushRef="#br0" timeOffset="22900.05">9599 7032 1281 0,'2'-1'469'0,"4"15"-405"15,7 15-8-15,10 29-50 16,5 14-3-16,8 18-3 16,-3 8 2-16,-3-2-2 15,-4-7-2-15,-7-17 2 16,-4-12 3-16,-7-14-2 0,-3-3 0 16,-4-15-21-16,2-7-34 15,-5-21-200-15</inkml:trace>
  <inkml:trace contextRef="#ctx1" brushRef="#br0">13777 12038 0,'0'0'16</inkml:trace>
  <inkml:trace contextRef="#ctx1" brushRef="#br0" timeOffset="144.57">13714 12122 0,'0'0'0,"0"0"16,0 0 0,0 0-1</inkml:trace>
  <inkml:trace contextRef="#ctx0" brushRef="#br0" timeOffset="24865.79">9405 7193 1172 0,'0'-5'407'0,"12"-9"-389"16,9 1 5-16,19-3-5 15,0 3-11-15,-3 4 3 16,-9 5-4-16,-11 11 3 0,2 10 1 16,-6 13-3-16,1 4 1 15,-13 5-8-15,-1-1 0 16,-14 4 3-16,-9-5-1 0,0-3-2 15,-4-4 5 1,7-8-3-16,8-6-1 0,4-7 1 16,8-3-4-16,12-6-7 15,8 4 5-15,16-2-2 16,5-2 1-16,6 0 5 16,-2 0 0-16,-9 10 3 15,-2 9-1-15,-16 10 2 16,-5 4-5-16,-16-1-2 15,-10-1 6-15,-9-3-1 16,-6-4-1-16,-1-5 6 16,5 0-2-16,2-11 3 15,10-1 5-15,9-2-8 16,0-3 0-16,10 2-5 16,1 3-1-16,11 0 4 15,1 2 5-15,2 3 3 16,-3-1 2-16,-10-1-2 15,-5-1-5-15,-13 3 5 0,-5 1-4 16,-12 0-1-16,-5 1 1 16,7-2-5-16,4-5 1 15,14-4-5-15,7-1-26 16,21-11-76-16,7-8-314 16</inkml:trace>
  <inkml:trace contextRef="#ctx0" brushRef="#br0" timeOffset="25188">10357 7214 721 0,'-5'1'257'0,"0"-1"-224"0,4 0 11 16,2 0 48-16,0 0 25 15,29-1 29-15,48-5-7 16,-20 1-58-16,6 5-26 15,-7 0-40-15,-2-2-4 0,-15 2-44 16,-8 0-77-16</inkml:trace>
  <inkml:trace contextRef="#ctx0" brushRef="#br0" timeOffset="25378.64">10341 7405 928 0,'7'4'349'15,"7"5"-267"-15,18-4 34 16,6-2 7-16,9-3-28 16,4-5-28-16,2 0-46 15,-1 1-40-15</inkml:trace>
  <inkml:trace contextRef="#ctx0" brushRef="#br0" timeOffset="26082.81">11553 7072 933 0,'7'-7'363'0,"3"-3"-212"15,-4 3-112-15,-6 7-8 16,-2 1-4-16,-10 12-15 16,-4 10-8-16,-7 15-2 15,-6 7-1-15,4 6-1 16,3-8 9-16,10-1-2 15,6 0-2-15,12-10-4 16,3-2-1-16,5-12 1 0,9-5 1 16,6-11 14-16,5-4 8 15,2-10 15-15,-4-8 9 16,-5-9 6-16,-1-1 3 16,-6-3-13-16,-4-2-3 15,-10-1-19-15,-5-4-10 16,-9 1-3-16,-4 1-4 0,-3 11-5 15,1 9 0-15,-1 11-6 16,1 9-14-16,2 8-49 16,0 6-71-16</inkml:trace>
  <inkml:trace contextRef="#ctx0" brushRef="#br0" timeOffset="26295.87">12005 7018 1280 0,'11'5'440'15,"8"4"-412"-15,15 20-22 16,1 5-3-16,6 13-4 16,-1-1 5-16,-5-8-3 15,-4-2 0-15,-6-9 3 16,-4-4-5-16,-7-8-17 0,-4-7-16 15,-1-14-118-15,-5-7-252 16</inkml:trace>
  <inkml:trace contextRef="#ctx0" brushRef="#br0" timeOffset="26461.51">12216 6904 1043 0,'-13'7'390'0,"-16"18"-313"16,-4 15-10-16,-5 22-56 15,-1 7-6-15,-2-3-2 16,4-5-1-16,9-12-1 16,7-5 4-16,11-14-19 15,8-11-53-15</inkml:trace>
  <inkml:trace contextRef="#ctx0" brushRef="#br0" timeOffset="26800.22">12583 6944 1001 0,'-10'23'341'0,"-4"14"-321"16,-5 13-15-16,3 4 2 16,5-6 1-16,4-5-4 15,10-7 2-15,9-5 2 16,11-4 1-16,3-6 8 15,6-8 12-15,2-8 3 16,4-11 16-16,1-7 5 0,-4-12-6 16,-5-4 1-1,-13-7-12-15,-6-7-10 0,-14-8-6 16,-8-6-6-16,-10 3-6 16,-6 7 3-16,-8 23-3 15,-6 14-1-15,-7 17 0 16,1 14-1-16,3 7-40 15,14 4-68-15</inkml:trace>
  <inkml:trace contextRef="#ctx0" brushRef="#br0" timeOffset="27099.09">13310 6827 1300 0,'2'3'438'0,"1"13"-431"0,-1 11 1 16,-15 20-6-16,-9 10-2 15,-8 5 3-15,-9 0-3 16,8-10 3-16,1-9-2 16,4-16 1-16,3-6-2 0,7-11 1 15,4-6 1-15,11-4 0 16,4-5-2-16,10-4-3 15,6 0-1-15,12-1-1 16,3 0-1-16,4 0 6 16,2 5-3-16,-5-2-27 15,6 4-19-15,1-3-341 16</inkml:trace>
  <inkml:trace contextRef="#ctx0" brushRef="#br0" timeOffset="27281.29">13475 6957 1267 0,'-10'-12'434'0,"-3"64"-406"16,4 12-16-16,3 9-7 0,2 3-2 16,6 2-3-1,-2 4 4-15,-2 4-23 0,-4-6-383 16</inkml:trace>
  <inkml:trace contextRef="#ctx0" brushRef="#br0" timeOffset="28233.07">7566 9457 1412 0,'-2'-5'485'15,"2"4"-459"-15,0 12-3 16,3 36-17-16,-1 19-6 0,2 26 1 15,5 2 0 1,1-3 4-16,0-10-4 0,0-19-30 16,5-5-24-1,-10-22-49-15,8-4-65 0</inkml:trace>
  <inkml:trace contextRef="#ctx0" brushRef="#br0" timeOffset="28600.07">7549 9521 1195 0,'2'-12'458'15,"-2"-15"-354"-15,19 2-40 16,12 0-5-16,18 0-24 16,11 8-8-16,3 13-6 15,-3 8-4-15,-14 22-11 16,-13 8-4-16,-13 17-11 0,-11 7-8 15,-15 7-14-15,-11-3-9 16,-13-5-7 0,-7-9 6-16,-9-15 14 0,-8-6 11 15,-3-15 15-15,11-1 0 16,4-13 4-16,13-7 0 16,18-7-3-16,3-2-1 15,18-1-5-15,11 6 4 0,17 14 3 16,7 4 6-16,9 19 16 15,0 5 0-15,-5 6-1 16,-5 7-4-16,-10-3-10 16,-4-2-5-16,-12-6-28 15,-4-10-27-15,-8-11-100 16,0-11-246-16</inkml:trace>
  <inkml:trace contextRef="#ctx0" brushRef="#br0" timeOffset="28771.85">8274 9691 889 0,'2'16'384'0,"1"25"-112"16,0 9-207-16,-3 4-15 0,0-1-9 16,-2-1-34-16,-2-5-5 15,3-6-19-15,2-4-15 16,2-19-132-16</inkml:trace>
  <inkml:trace contextRef="#ctx0" brushRef="#br0" timeOffset="28963.05">8802 9623 972 0,'15'-5'434'16,"13"-5"-134"-16,12 4-259 16,3 2 3-16,4 4-43 15,-5 2-37-15,-8 1-180 16</inkml:trace>
  <inkml:trace contextRef="#ctx0" brushRef="#br0" timeOffset="29130.18">8876 9858 1315 0,'7'1'439'16,"20"2"-424"-16,10-3-2 16,13-3 2-16,5 0-35 0,0-8-166 15</inkml:trace>
  <inkml:trace contextRef="#ctx0" brushRef="#br0" timeOffset="29482.74">9879 9397 1343 0,'-9'8'455'0,"-13"14"-433"15,3 8-10-15,0 10-8 16,1 6-1-16,1 6-2 16,5 3-1-16,5 4 2 15,7-2-3-15,10-9-5 16,5-12-4-16,10-19-3 16,6-12 0-16,14-13 11 15,3-11 6-15,3-16 23 0,-3-4 11 16,-17-16 14-16,-2 0 2 15,-24-3-16-15,-6-1-12 16,-12 10-10-16,-10 5 1 16,-5 21 1-16,-2 12-2 15,-11 20-5-15,2 11-33 0,0 12-70 16,7 7-35-16</inkml:trace>
  <inkml:trace contextRef="#ctx0" brushRef="#br0" timeOffset="29704.95">10288 9351 1499 0,'7'-1'514'0,"16"10"-484"15,8 8 0-15,9 22-23 16,4 6-3-16,-6 12 5 15,-1 4-10-15,-2 0-16 16,-2-4-21-16,-2-14-48 0,-3-10-17 16,-10-22-75-16,0-10-137 15</inkml:trace>
  <inkml:trace contextRef="#ctx0" brushRef="#br0" timeOffset="29869.56">10613 9319 994 0,'-18'12'428'0,"-10"8"-177"0,-6 23-211 16,-3 6-19-16,-7 12-10 15,-2 1-3-15,3-1-6 16,2-3-9-16,16-14-62 16,3-10-77-16</inkml:trace>
  <inkml:trace contextRef="#ctx0" brushRef="#br0" timeOffset="30183">10910 9369 1134 0,'-6'15'404'15,"-7"21"-311"1,-6 5-80-16,6 8-12 0,2 4 3 15,10-2-2-15,10 1-2 16,10-11-4-16,0-9 0 16,14-14-7-16,-1-10 3 15,4-19 14-15,5-6 9 0,-7-17 17 16,-2-3 10-16,-10-10 7 16,-6-3-6-16,-19 0-7 15,-8-1-12-15,-14 9-10 16,-2 7 0-16,-15 13-7 15,-3 11-3-15,2 14-34 16,-2 10-24-16,13 5-129 16</inkml:trace>
  <inkml:trace contextRef="#ctx0" brushRef="#br0" timeOffset="30500.28">11466 9246 1575 0,'0'5'539'0,"-2"12"-486"0,-4 16-37 16,-11 17-14-16,-8 7 0 16,-11 9-9-16,-2-8-1 15,2-3-8-15,5-8-1 16,12-15 10-16,3-8-5 15,11-17 9-15,5-2-4 16,13-10-10-16,11-4 11 0,22-7-6 16,7-3 12-1,10-2 6-15,1 4-9 0,-9 4-2 16,-1 4-25-16,-20 3-68 16,-9-1-22-16,-9-3-284 15</inkml:trace>
  <inkml:trace contextRef="#ctx0" brushRef="#br0" timeOffset="30684">11495 9284 1449 0,'-8'13'518'0,"-11"29"-426"15,6 9 2-15,9 23-15 16,4 12 1-16,11 12-25 0,5 7-11 15,-3 4-22 1,2-2-53-16,-11-10-112 0,-6-11-59 16</inkml:trace>
  <inkml:trace contextRef="#ctx0" brushRef="#br0" timeOffset="31717.29">5224 8732 1155 0,'-2'0'404'0,"-9"0"-372"15,10 2-20-15,20 3-20 16,12-1-5-16,28 1 11 15,12-7 17-15,28-8 23 16,12-3 1-16,32-11-2 16,19-2-2-16,25-5-11 15,22-1-8-15,27 0-7 16,9 2-3-16,21-4-3 16,-2-3 2-16,12-3 4 15,9-1 7-15,13 3 8 16,10 3 2-16,-5 8-1 15,18 3-7-15,4 6-8 16,6 0-2-16,21 2-2 16,-13-2 3-16,8 0 1 15,-8 3 1-15,-23 3-8 16,-10 0-3-16,-33 1-1 0,-13 0 8 16,-15-1 19-16,-10 1 6 15,-15-2 2-15,-13 1-10 16,-25 2-9-16,-20 2-8 15,-41 5-5-15,-19 1 1 16,-42 4-3-16,-22-2 2 16,-21 2-2-16,-16-1-14 15,-19-1-38-15,-3 2-32 0,-35 2-62 16</inkml:trace>
  <inkml:trace contextRef="#ctx0" brushRef="#br0" timeOffset="32332.81">5549 8950 819 0,'-2'0'330'0,"0"0"-251"15,6-3 6-15,-3 3 4 16,2 0-34-16,21 0-4 0,53 4-1 15,-16-3 6-15,28-6-1 16,21-3-2-16,30-8 9 16,23-6-7-16,39-4-8 15,21-4-6-15,29-2-16 16,6 0-5-16,8 5-11 16,10 3-19-16,5 1-43 15,2 4-13-15,16-4-16 16,0 1 14-16,10-2 35 15,11-3 16-15,10 0 17 16,3 2 3-16,3-3 7 16,5-1 3-16,-13 1 14 15,-7 1 8-15,-25 8 11 16,-17 5 1-16,-26 7 1 16,-15 3-10-16,-22 6-1 15,-13 2-3-15,-18 5-10 0,-7 0 1 16,-30-5-1-16,-16 3-9 15,-31-3 9-15,-17 0-10 16,-35 2-6-16,-12-5-9 16,-24-10-65-16,-14-7-47 0</inkml:trace>
  <inkml:trace contextRef="#ctx1" brushRef="#br0" timeOffset="56983.68">25986 15380 0,'0'0'0,"0"0"16,0 0-1,8 32 1</inkml:trace>
  <inkml:trace contextRef="#ctx0" brushRef="#br0" timeOffset="84484.61">21404 11473 233 0,'-27'-2'93'0,"25"2"-59"0,2 1-10 16,-1 0 4-16,2-1 5 15,-1 0 4-15,0 0 2 16,1 0-22-16,0 0-39 16</inkml:trace>
  <inkml:trace contextRef="#ctx0" brushRef="#br0" timeOffset="85737.82">18801 11908 687 0,'-6'-4'307'0,"-5"4"-142"0,3-3-42 15,4 2-43-15,1 1-17 16,2-1-36-16,2 2-10 16,0 0 8-16,0 1-2 15,0-1 15-15,0 0-3 0,12 6-13 16,33 15 1-16,-12-17-5 16,7 0 1-16,13-5 1 15,0 0-1-15,9-1-8 16,-3-4 2-16,-3 1-7 15,-3-1-3-15,-16 0 2 16,-2 1-4-16,-12 2 0 16,-4 0 0-16,-6 2-8 15,-6-2-10-15,-6 0-28 16,-2 1-23-16,-3 0-81 16,3 1-125-16</inkml:trace>
  <inkml:trace contextRef="#ctx0" brushRef="#br0" timeOffset="86082.55">19162 11969 806 0,'1'-3'400'0,"0"0"-102"0,-1 2-201 16,1 2-30-16,0 0-45 15,1 0-7-15,0 21-6 16,2 41 3-16,-6-12 10 16,5 5 0-16,-3 2-1 15,1-4 2-15,-1-3-12 16,0-5-6-16,0-9-1 15,-3-6 1-15,1-11-2 16,-3-6-1-16,4-9 3 16,1-2-12-16,0-3-22 15,0 0-21-15,0 0-243 16</inkml:trace>
  <inkml:trace contextRef="#ctx0" brushRef="#br0" timeOffset="86546.89">19765 12003 722 0,'-2'-1'344'0,"-3"-3"-71"15,0 2-213-15,4 4-31 16,-1 3-9-16,2-4-4 16,-2 6 15-16,-9 23 23 15,-19 41 5-15,9-20-9 16,0 1-13-16,-1 3-18 0,-3-1-8 16,6-8-6-16,2-8-2 15,1-14 0-15,1-7-2 16,8-5-8-16,4-3-22 15,3-8-96-15,6-1-106 16</inkml:trace>
  <inkml:trace contextRef="#ctx0" brushRef="#br0" timeOffset="86798.56">19794 12015 757 0,'2'0'338'16,"-2"-4"-117"-16,3 11-165 16,-1 7 2-16,4 13-10 15,2 10-3-15,1 9 6 16,3 1-2-16,5 3-6 16,2-4-9-16,-1 0-19 15,1-3-4-15,-4-10-7 16,3-2-1-16,-11-12-5 15,0-3-11-15,-6-6-53 16,-7-6-87-16</inkml:trace>
  <inkml:trace contextRef="#ctx0" brushRef="#br0" timeOffset="87022.98">19604 12301 709 0,'6'2'258'0,"7"-2"-181"16,7 0-2-16,11-3 56 16,6-4-8-16,1 0-31 15,5-1-21-15,-4-2-52 16,-1 1-55-16</inkml:trace>
  <inkml:trace contextRef="#ctx0" brushRef="#br0" timeOffset="87289.09">20159 11962 1123 0,'-1'0'404'16,"0"0"-341"-16,0 4-43 16,1-3-3-16,0 22 0 0,0 45 8 15,2-23 2-15,5 3 2 16,0-2-1-16,-1-4-10 16,4-1-5-16,-5-8-6 15,1-7-5-15,-3-8-8 16,-3-6-11-16,-1-8-42 15,-1-4-68-15</inkml:trace>
  <inkml:trace contextRef="#ctx0" brushRef="#br0" timeOffset="87832.5">20094 11997 603 0,'-1'-4'235'0,"8"-5"-162"0,2-2 10 15,15 2 33-15,6-1 14 16,6 2 22-16,3 0 1 16,2 2-41-16,0 2-22 15,0 6-47-15,-7 6-21 0,-8 3-14 16,-3 7-8-16,-20 7-11 15,0 4-3-15,-17 3-4 16,-6-6 5-16,-7-5 10 16,-2-4 0-16,-1-3 5 15,-1 2-1-15,4-5-1 16,3-3 5-16,11-5-6 16,4-2 1-16,8-1-12 15,4 1-2-15,11-1 7 16,2-2-1-16,10-4 16 15,5 0-2-15,2 3-3 16,1 3 0-16,0 6-3 16,-1 4 0-16,-6 4 2 15,-4 1-2-15,-9 4 0 16,-4 1-2-16,-10 0 2 16,-7 2 2-16,-9 0 10 15,-9-1 3-15,-9-5 5 0,-1 3 7 16,-2-8 2-16,-1-4-4 15,8-5-4-15,0-9-6 16,7-2-15-16,6-4-10 16,6-1-46-16,3 1-51 0</inkml:trace>
  <inkml:trace contextRef="#ctx0" brushRef="#br0" timeOffset="88231.77">20704 11840 772 0,'-3'-1'396'0,"3"-3"-40"16,2 4-271-16,-1 1-30 15,0 0-9-15,0 3-20 16,5 26-4-16,0 40-7 0,-6-21 5 16,0 4 3-16,-2-3 0 15,1-4 1-15,-2-1-11 16,1-8-5-16,1-2 0 16,-2-7-8-16,2-3 5 15,0-8-5-15,1-1 0 16,4-5-3-16,2-6-4 0,3-5 4 15,5 0-1-15,7-4 0 16,6-2 1-16,3-1-4 16,1 1 3-16,4-1-11 15,-5 2-16-15,-4 2-38 16,-3-5-68-16</inkml:trace>
  <inkml:trace contextRef="#ctx0" brushRef="#br0" timeOffset="88781.51">21408 11784 1102 0,'5'0'383'16,"8"-1"-345"-16,-12 0-11 15,2 1 9-15,-11 0-2 16,-5 1-8-16,1 4-2 0,-12 1-16 31,3 2-2-31,-7 1 2 0,0-3-6 0,-3-1 0 16,3-2 1-16,7 0-1 15,4 1 0-15,6 2 1 16,2-3 2-16,4-1 1 16,4 1 7-16,1 0 8 15,1-2 5-15,1 0 0 16,-1 10-7-16,1 45-7 16,-1-20-7-16,-1 5-1 15,-1-4 1-15,-2 4 0 16,-3-7-3-16,1 2-1 15,0 1 0-15,0-8-2 16,-1 0 4-16,5-9-1 16,1-2 0-16,6-6 0 15,8-1-1-15,3-5 4 16,9-3 1-16,6-3 4 0,3-6-3 16,8-1-3-16,0 0 4 15,-9 1-5-15,4 4-4 16,-13-3-49-16,-4-1-14 15</inkml:trace>
  <inkml:trace contextRef="#ctx0" brushRef="#br0" timeOffset="89050.03">21122 12092 992 0,'13'0'407'15,"8"-3"-264"-15,6 0-20 0,7 0 5 16,6-2-48-1,1 4-25-15,3 0-55 0,-3-1-35 16,-2-3-154-16</inkml:trace>
  <inkml:trace contextRef="#ctx0" brushRef="#br0" timeOffset="90990.23">22943 11667 1148 0,'-8'-1'436'16,"2"1"-350"-16,-2 2-30 16,-1 4-1-16,5 11-29 15,-4 6-7-15,9 17 6 16,0 3 2-16,3 10-4 15,4-2-5-15,-6-3-10 16,2-2-4-16,2-11 2 16,-6-5-2-16,-1-9 0 15,1-5-4-15,-3-7-13 16,1-3-16-16,2-4-50 16,-1-2-45-16</inkml:trace>
  <inkml:trace contextRef="#ctx0" brushRef="#br0" timeOffset="91349.36">22849 11725 638 0,'-4'-2'261'16,"0"-3"-150"-16,6-3-7 0,11-1 8 15,10-2 1-15,13-1-4 16,10 2 14-16,11 3-21 16,0 4-28-16,0 10-35 15,-2 7-20-15,-8 16-21 16,-6 7-8-16,-10 10-10 16,-11 3-8-16,-18-1 8 15,-7-3 6-15,-25-11 7 16,-3-5 4-16,-9-7 3 15,-8-4 0-15,0-5 2 16,0-5 1-16,-1-9 0 16,9-2-1-16,13-7-16 15,8-3-21-15,16 1-121 16,5-2-151-16</inkml:trace>
  <inkml:trace contextRef="#ctx0" brushRef="#br0" timeOffset="91698.52">23710 11611 1075 0,'-3'-3'102'15,"1"2"-36"-15,-8-3 75 16,0 2-34-16,-9 5-54 16,-4 1-19-16,-5 11-21 15,-6 2 4-15,-1 12 14 16,2 7 8-16,5 6 11 16,6 3-8-16,10-1-8 15,5-6-8-15,17-3-13 16,6-5-1-16,18-8 4 15,7-4 1-15,10-10 0 16,4-7-1-16,8-3-31 16,-2-3-39-16,-9-7-249 0</inkml:trace>
  <inkml:trace contextRef="#ctx0" brushRef="#br0" timeOffset="91963.73">24127 11518 947 0,'2'0'408'16,"-1"0"-156"-16,2 9-223 16,-2 9 1-16,1 13 2 15,-2 8 4-15,2 8 1 16,3 3-2-16,-1-1-8 15,3-1-7-15,-2-5-11 16,-2-4-3-16,1-12-2 16,-2-7-5-16,-2-5-32 15,-2-7-25-15,-7-8-175 16</inkml:trace>
  <inkml:trace contextRef="#ctx0" brushRef="#br0" timeOffset="92685.93">24060 11535 815 0,'0'-5'339'15,"1"-1"-223"-15,7 1-27 16,4-3 11-16,14 1 0 15,4 0 7-15,15 1-5 16,1 1-9-16,9 1-22 16,-3-1-14-16,-7 6-23 15,1 2-20-15,-17 10-16 16,-6 2-9-16,-14 7-13 16,-8 2-1-16,-13 1 1 15,-4 3 6-15,-12-6 8 16,-1 1 5-16,-3-1 1 15,-7-2 3-15,1-4 1 16,0-2 0-16,6-2 2 16,4-1-2-16,10-3 0 15,6-3 0-15,7-4-2 16,4-1 1-16,6 0 3 0,-4 0 3 16,0 0 0-16,13-3 4 15,42-11 10-15,-28 13 2 16,4-1 5-16,1 1-5 15,2 4-11-15,-2 3-7 16,1 8-2-16,-4 1 1 0,-5 6-3 16,-1 2 1-16,-11 2-4 15,-3-3-3-15,-10-1 1 16,-6-3 0-16,-12 0 6 16,-7-1 3-16,-3-4 5 15,-4-1 0-15,2-5-4 16,0-4 4-16,-1-3 12 15,2-2 6-15,5-2 19 16,3 0 1-16,9 2 0 16,3-2 1-16,4 3-9 15,5 1-5-15,-1 0-9 16,1 0-9-16,0 1-6 16,0-1 0-16,0 0-7 15,0 0-2-15,0 0 1 16,0 0-3-16,0 0 3 0,0 0 2 15,0 0-26 1,0 0-31-16,0 0-83 0,0 0-29 16</inkml:trace>
  <inkml:trace contextRef="#ctx0" brushRef="#br0" timeOffset="98814.8">23104 12612 839 0,'0'-3'355'0,"0"-2"-178"15,2 3-43-15,-1 2-27 16,0 0-10-16,-1 0-29 15,0 0-4-15,0 0-18 16,0 0-13-16,0 0-14 16,1 1-11-16,-1 0-10 15,0 27 0-15,-1 46 9 16,0-18 9-16,0 1 3 16,0-2 0-16,0-7-12 15,-1-6-4-15,-2-7-2 0,1-6 1 16,-1-9 2-16,-3-4-6 15,4-7-21-15,1-1-19 16,2-9-42-16,4-4-6 16,2-8-380-16</inkml:trace>
  <inkml:trace contextRef="#ctx0" brushRef="#br0" timeOffset="99198.9">23095 12812 634 0,'-64'-85'286'15,"61"81"-165"-15,4-2-28 16,-1 2 4-16,12-2-8 16,1-1 8-16,5 0 13 15,6 0-6-15,0 1-28 16,3-2-14-16,7 4-25 15,6 3-9-15,4 6-11 16,2 8-7-16,-1 9-5 16,-8 8-5-16,-7 5-1 0,-8 0-2 15,-14 2 1-15,-7-1 1 16,-12-1 4-16,-5-2 0 16,-14-5 7-16,-2-4 2 15,-13-5 4-15,0-2 5 16,-4-3 1-16,1-1-2 0,7-8-7 15,4-1-6-15,9-5-34 16,5-7-25-16,10-1-60 16,1-3-262-16</inkml:trace>
  <inkml:trace contextRef="#ctx0" brushRef="#br0" timeOffset="99598.04">23924 12676 1078 0,'5'-5'407'0,"1"-6"-301"15,-7 5-47-15,0-1 4 16,-10 1-16-16,1 2-17 16,-4 4-18-16,-6 1-5 15,-4 9 0-15,-8 2 1 16,-3 10 0-16,0 5 5 0,3 12 4 16,7 4 0-16,11 1 6 15,3-1-2-15,12-8-8 16,7-2 3-16,13-9 4 15,8-4 4-15,9-8 6 16,7-5-3-16,7-4-12 16,-4-6-3-16,-4-5-44 15,-4-2-23-15,-13-7-48 16,1 1-127-16</inkml:trace>
  <inkml:trace contextRef="#ctx0" brushRef="#br0" timeOffset="99948.33">24276 12593 1033 0,'-2'-2'417'15,"-3"-3"-266"-15,0 1-27 0,7 2-36 16,-2 1-25-16,2 2-30 16,-1 0-12-16,0 0-9 15,0 9 3-15,1 20 6 16,7 37 3-16,-3-21-8 16,3 0-4-16,-2-1-4 15,-2-7-2-15,-4-4-5 16,5-6 5-16,-3-11-6 15,-1-4-6-15,-2-10-36 16,0-3-27-16,1-4-62 16,-1 4-164-16</inkml:trace>
  <inkml:trace contextRef="#ctx0" brushRef="#br0" timeOffset="100197.65">24529 12622 1069 0,'2'-3'420'16,"3"-6"-267"-16,0 3-58 16,-1 5-31-16,-3 0-16 15,-3 3-29-15,2-1-8 16,0 1-7-16,-4 25-2 0,-41 42 2 16,29-26 2-16,-2 2 1 15,4-2 3-15,0-10-1 16,-1-2-1-16,4-9-3 15,-1-6-2-15,5-3-15 16,3-5-19-16,4-8-43 16,0-2-95-16</inkml:trace>
  <inkml:trace contextRef="#ctx0" brushRef="#br0" timeOffset="100599.4">24565 12616 924 0,'0'-3'375'15,"2"0"-256"-15,0 2-46 16,-1 1-4-16,0 1-20 0,0 0-3 16,0 0 1-16,1 9-7 15,16 19-15-15,27 36-7 16,-27-27-13-16,0-4 1 15,-4-3-3-15,1-4-1 16,-1-10 0-16,-1 0-3 0,-4-7 2 16,-3-5 3-16,-1-3 6 15,-1-2 6-15,-1-5 14 16,-2 5 2-16,0 0 7 16,2-6 0-16,6-22 1 15,8-30 6-15,-15 18 10 16,-1-2 1-16,0 3-2 15,0-2-6-15,2 4-12 16,2 4-7-16,1 4-12 16,0 6-9-16,-3 5-34 15,-1 4-25-15,-2 5-59 16,-3 2-34-16,2 5-163 16</inkml:trace>
  <inkml:trace contextRef="#ctx0" brushRef="#br0" timeOffset="105293.4">23226 13693 1123 0,'-33'-8'418'0,"30"-1"-273"0,1 4-109 16,2 5-3-16,0 4-5 16,1-3-17-16,0 18-4 15,2 60 1-15,1-23 6 16,5 10 4-16,-3-1-3 0,3-5-6 16,0-5-5-16,-5-9-9 15,0-9-4-15,-5-11-15 16,-2-5-9-16,-4-14-25 15,1-6-32-15</inkml:trace>
  <inkml:trace contextRef="#ctx0" brushRef="#br0" timeOffset="105616.88">23099 13773 801 0,'-4'-4'351'16,"-3"-3"-213"-16,7-1-45 15,3 3-9-15,8-2-28 16,4 0 1-16,15 4 12 16,10 0 0-16,9 8-6 0,5 5-9 15,1 11-25-15,-2 6-11 16,-5 8-13-16,-9 5-4 15,-18-2-1-15,-11 3-5 16,-16-5-5-16,-9 2 1 16,-18-3 2-16,-8-3 0 0,-10-3-4 15,-5-8-3-15,1-8-15 16,7-7-10-16,12-9-36 16,10-2-43-16</inkml:trace>
  <inkml:trace contextRef="#ctx0" brushRef="#br0" timeOffset="105981">23885 13774 1048 0,'-2'-10'373'0,"-6"-9"-285"0,-2 0-27 16,-2 2 9-16,1 2-10 16,-1 4-38-16,-7 4-5 15,0 9-15-15,-6 7-3 16,0 10 0-16,-2 6-1 16,-3 13 5-16,-2 5 3 15,10 5 6-15,4 3 3 0,12-7 3 16,6 0 1-16,11-9 4 15,8-4-2-15,10-7 8 16,13-5-1-16,4-11-6 16,0-2-5-16,1-10-19 15,-7-9-23-15,-6-4-25 16,-3-6-421-16</inkml:trace>
  <inkml:trace contextRef="#ctx0" brushRef="#br0" timeOffset="106514.85">24292 13543 1026 0,'2'-2'455'15,"0"-2"-228"-15,-3 6-142 16,2 0-16-16,1 6-41 0,3 22-8 16,13 62 1-16,-7-31-4 15,3-2-5-15,1-5-4 16,-10-15-20-16,2-5-5 16,-7-11-28-16,-2-2-19 15,-8-8-42-15,3-5-84 16</inkml:trace>
  <inkml:trace contextRef="#ctx0" brushRef="#br0" timeOffset="106828.43">24263 13634 1031 0,'0'-8'378'0,"11"-9"-289"16,10 5-16-16,12 3 8 16,12 0 3-16,7 9 15 15,5 5 5-15,5 14-8 16,-4 15-22-16,-15 12-34 16,-11 4-24-16,-22 1-16 0,-10-4-1 15,-23-10 2-15,-9 0 1 16,-16-6 1-16,-8-6 2 15,-5-4-14-15,1-10-15 16,-2-12-92-16,4-9 1 16</inkml:trace>
  <inkml:trace contextRef="#ctx0" brushRef="#br0" timeOffset="108055.16">24619 11234 862 0,'-61'14'321'0,"61"-13"-234"16,1 0-7-16,4-1 21 15,-4 0 5-15,1 0-3 16,23-11-6-16,46-25-13 16,-17 12-2-16,14-10-9 0,11-6-6 15,12 0-6-15,-3-4-12 16,-4 6-15-16,-8 5-6 16,-25 9-21-16,-7 4-4 15,-21 8-8-15,-6 3-18 0,-5 6-20 16,-8 1-16-16,-4 2-26 15,-4-2-6-15,4 2-68 16,-6-1-182-16</inkml:trace>
  <inkml:trace contextRef="#ctx0" brushRef="#br0" timeOffset="108414.61">25042 10810 771 0,'0'0'331'0,"-1"0"-180"16,2 0-37-16,0 0-38 15,0 0-17-15,0 1-27 16,0 0-3-16,12 0 0 16,35 4-4-16,-17-3 1 0,2-3 6 15,4 0 8-15,1-3 3 16,-3-5 8-16,-4 4-9 15,-6-2-15-15,-4 1-4 16,-8 0-11-16,-2 3-3 16,-5 3-4-16,-5 0-3 0,-6 11-5 15,0 4 1 1,-6 16 1-16,-1 7 3 0,1 5 1 16,-4 1-2-16,4-9-9 15,0-6-13-15,2-12-33 16,4-5-20-16,-1-8-249 15</inkml:trace>
  <inkml:trace contextRef="#ctx0" brushRef="#br0" timeOffset="110248.72">25656 10181 877 0,'-7'-98'397'0,"2"72"-199"0,5 3-39 15,1 8-55-15,4 4-38 16,-3 7-39-16,2 2-11 15,0 8-15-15,-4 9 0 16,6 22-3-16,-4 11-1 16,0 19 2-16,4 1 2 0,4-4 2 15,0-2 0-15,-1-14-2 16,1-1-6-16,-3-12-9 16,-3-3 0-16,-3-15-6 15,-1-6 0-15,-4-6 3 16,5-4 0-16,0-4 9 15,-1 3 8-15,1 0 2 16,-1-12 2-16,3-42-3 16,1 23-1-16,5-1 0 15,7-1-2-15,5 6-1 16,0 2 1-16,7 5-3 16,-2 9 5-16,-4 8-3 15,4 6 3-15,-5 9 2 16,-2 4-2-16,-5 4 2 15,-6 4-5-15,-8 3 1 16,-5-2 0-16,-12 1 1 0,-5-5 2 16,-13-2-1-16,-1-5 5 15,0-7-1-15,2 1-4 16,8-8-24-16,3-2-26 16,12-8-322-16</inkml:trace>
  <inkml:trace contextRef="#ctx0" brushRef="#br0" timeOffset="111264.89">26018 10272 1198 0,'1'-5'440'16,"1"4"-356"-16,-2 1-49 15,0 1-12-15,0 0-23 16,1 3-1-16,3 23-2 15,14 29 3-15,-5-26 3 16,1 0-3-16,1-10 2 16,-3-4-2-16,-3-6-2 15,-3-6 2-15,-1-7 8 16,2-3 3-16,-1-9 1 16,2-3 5-16,-1-4-10 0,-4-2 0 15,-1-2 8 1,0 1-1-16,-1-1-2 0,8 3 3 15,-3 6-15-15,1 3 2 16,4 13-5-16,-6 5-3 16,6 17 3-16,5 9-3 15,-3 15 6-15,-1 8-1 16,-3 13 0-16,-4 5-1 0,1 1 2 16,0-5 0-16,1-14 3 15,-5-8 0-15,-2-15-3 16,-3-5 2-16,-6-7-5 15,3-6 1-15,-3-4-4 16,-1-3-15-16,-1-6-14 16,-8-3-13-16,1-6 1 15,-3-3 8-15,5-3 18 16,2 0 11-16,9-7 8 16,4-2 5-16,4-7 5 15,8-5-3-15,6-11-2 16,4-5 1-16,2-8-3 15,5-2-1-15,-5 0-16 16,-3-5-11-16,-2-7-13 16,-3-2 1-16,0-3 12 15,0 3 12-15,-2 19 24 0,-5 9 19 16,-4 19 23-16,-4 6 2 16,-1 9-2-16,-1 5-13 15,-2 4-9-15,3 6-8 16,-1 4-12-16,2-3-4 0,0 0-10 15,-2 9 0-15,-8 17 3 16,-5 35 2-16,8-19 2 16,-3 7 2-16,6 8 1 15,0-3-1-15,5-3 1 16,8-6 0-16,6-11-4 16,2-3-1-16,3-13 2 15,3-5-1-15,2-10 0 16,2-4 5-16,3-9-6 15,-2 0 0-15,0-7 6 16,-1-4-6-16,-4-8 5 16,0-7-2-16,-4-2-2 15,-4-5 0-15,-6 6-5 16,-4 5 1-16,-7 8-3 16,0 7-2-16,-7 7 1 15,-2 8 0-15,-2 5-3 16,-5 8 4-16,-1 12 4 0,0 5-3 15,5 5 5-15,3 0-2 16,5-5 2-16,3 0 0 16,9-7-1-16,2-6 1 15,11-4 0-15,11-6 1 16,10-8 0-16,8-1 2 16,5-10-15-16,-7 0-19 0,-4-7-43 15,-6 1-138-15</inkml:trace>
  <inkml:trace contextRef="#ctx0" brushRef="#br0" timeOffset="111476.42">26349 10048 1018 0,'10'-1'390'16,"6"-3"-287"-16,15-1-30 16,8-2 3-16,12 0-17 15,0 0-10-15,5 4-33 0,-6 2-37 16,-7 3-407-16</inkml:trace>
  <inkml:trace contextRef="#ctx0" brushRef="#br0" timeOffset="112247.71">24950 12671 1144 0,'-1'-2'421'0,"-2"-2"-340"15,5 3-29-15,-1 1-28 16,0 0-12-16,0 1-9 16,17 1 0-16,35 15 2 15,-23-2-2-15,6 5-2 16,5 2 1-16,10-1-2 15,2-2 2-15,9-3 0 16,-4-1-2-16,-4-3 1 16,-3 0 0-16,-14-7-5 15,-6-1-6-15,-16 0-23 16,-4-4-22-16,-8 1-71 16,-3-1-46-16</inkml:trace>
  <inkml:trace contextRef="#ctx0" brushRef="#br0" timeOffset="112565.89">25451 12630 1184 0,'-1'-2'444'0,"-3"-1"-344"15,4 3-52-15,0 1-10 0,0 0-26 16,1 0-9-16,0 1 0 15,10 3-2-15,41 43 6 16,-25-24-4-16,-2-2-1 16,-2-4 3-16,-6-4-3 15,-2 0-1-15,-9-5 0 16,-4 1 3-16,-3 0 18 16,-3-2 5-16,-8 4 12 15,-5 4-2-15,-7 0-7 16,-4 2-4-16,-4 0-10 15,-1 1-4-15,6 0-23 16,2-3-27-16,8-4-64 16,4-5-176-16</inkml:trace>
  <inkml:trace contextRef="#ctx0" brushRef="#br0" timeOffset="113454.65">25998 12580 985 0,'-3'-3'404'0,"1"-4"-268"16,0 4-34-16,3 4-62 16,0 0-20-16,0 9-5 0,1 20-4 15,5 52 8-15,-3-27 4 16,2-2-14-16,-2 2-4 15,0-12-8-15,-1-8-10 16,-4-10-20-16,-3-9-10 16,-1-9-58-16,1-3-72 15</inkml:trace>
  <inkml:trace contextRef="#ctx0" brushRef="#br0" timeOffset="113693.46">26181 12598 1259 0,'-1'-2'460'0,"-1"-2"-382"15,2 3-30-15,0 2-16 16,1 0-18-16,0 7-12 16,4 22-2-16,6 44 1 15,-1-24 3-15,1 4-6 16,1-6 0-16,-4-7-13 15,-1-7-18-15,-3-12-27 16,-4-4-16-16,-4-9-115 16,-3-5-114-16</inkml:trace>
  <inkml:trace contextRef="#ctx0" brushRef="#br0" timeOffset="113884.25">26018 12853 758 0,'6'-2'354'0,"3"-2"-81"0,5 0-205 15,6-1 9-15,5 1-18 16,4 2-15-16,3 1-18 16,-2 1-16-16,2-2-111 15,-1-1-304-15</inkml:trace>
  <inkml:trace contextRef="#ctx0" brushRef="#br0" timeOffset="114127.06">26416 12720 1097 0,'47'-79'434'16,"-49"75"-284"-16,1 4-104 15,2 4-14-15,0-3-34 0,0 2-5 16,1 26 5-16,4 45 2 16,-4-26 2-16,-2-3-6 15,1-7-17-15,-1-2-11 16,0-12-20-16,3-3-14 0,-1-19-185 31</inkml:trace>
  <inkml:trace contextRef="#ctx0" brushRef="#br0" timeOffset="114315.48">26648 12677 845 0,'-1'0'441'0,"0"0"-60"16,1 2-271-16,0-1-83 15,0 0-12-15,-1 20-15 16,-40 41 2-16,28-23-1 15,-1-2-1-15,3-5-18 16,-1-6-25-16,4-6-59 16,3-5-67-16</inkml:trace>
  <inkml:trace contextRef="#ctx0" brushRef="#br0" timeOffset="114647.87">26611 12724 1003 0,'3'-1'386'16,"4"-3"-265"-16,0 4-79 0,6 6-31 15,3 4-3-15,1 10-2 16,5 8 0-16,4 6-5 16,-3 3 5-16,1-5-7 15,-5-4 1-15,-9-10 3 16,1-5-3-16,-8-7 3 15,-1-3 3-15,-1-2 27 16,1-1 20-16,-1 0 20 16,0 0 11-16,1-13-10 15,4-43-4-15,-3 16-3 16,-3-5-7-16,0-5-19 16,2-1-14-16,3 11-39 15,1 8-34-15,-3 13-76 16,-2 8-39-16</inkml:trace>
  <inkml:trace contextRef="#ctx0" brushRef="#br0" timeOffset="116164.97">24689 14096 737 0,'-1'-6'323'0,"1"-3"-159"15,-1-2-18-15,1 5-49 16,2 3-25-16,4-1-37 15,-2 4-5-15,7 9-8 0,1 5 6 16,5 20-1-16,6 12-2 16,7 13-10-16,2 4-7 15,1-3-5-15,-3-4-5 16,0-6 3-16,-3-5 2 16,-3-7-4-16,-3-1-8 15,-10-11-19-15,-3-3-17 0,-12-8-89 16,-1-3-128-16</inkml:trace>
  <inkml:trace contextRef="#ctx0" brushRef="#br0" timeOffset="116514.49">24757 14577 830 0,'-2'0'358'0,"-5"-3"-182"16,8 4-36-16,-1-1-54 15,3-3-22-15,-2 3-36 16,0 1-9-16,7 2-10 16,19 8-3-16,34 28 2 0,-27-19-5 15,-8 4-2-15,-4 1-1 16,-5-8-10-16,-5-3-1 15,-7-5 4-15,-2-3 4 16,-1-6 9-16,-2 0 5 16,0 0 9-16,1 0-1 0,1-18 4 15,10-39 3-15,0 20 0 16,2-5-4-16,0 1-6 16,-2 4-8-16,-1 8-29 15,1 9-26-15,-2 10-292 16</inkml:trace>
  <inkml:trace contextRef="#ctx0" brushRef="#br0" timeOffset="117650.3">25214 14981 770 0,'-29'21'373'0,"26"-31"-143"16,1 0-42-16,3-2-69 15,2 4-17-15,3-2-26 16,-1-1-22-16,0 8-17 0,-1-2-12 16,-2 5-17-16,0 2-2 15,-2-1-2-15,1 13-3 16,1 51 0-16,3-20 3 15,-2-2-1-15,5-5-3 16,0-6-1-16,1-7-2 16,2-8-7-16,-4-5 7 0,-1-9-2 15,3-1 4-15,-1-7 1 16,-1-3-1-16,2-5 2 16,-3-9-3-16,-3 0 3 15,2-4-1-15,1-2-1 16,-2 5 6-16,0-1-6 15,4 7 1-15,-1 4-2 16,-2 3 0-16,4 9 2 16,-7 1 0-16,5 8 0 15,1 5 0-15,-1 7-3 16,3 4 1-16,0 2 1 16,2 1-2-16,1-5 6 15,-1-5-2-15,-1-3 0 16,-1-7 0-16,-2-5-1 15,0 1 0-15,1-7-1 16,2 1 4-16,0-7-7 16,-2-5 7-16,0-7 1 0,-5-7 0 15,-4-6 16-15,-1-4-6 16,-7-3-3-16,2 4 4 16,-1 11-15-16,0 6 6 15,5 11-17-15,-1 5-30 16,2 1-47-16,1 3-36 0</inkml:trace>
  <inkml:trace contextRef="#ctx0" brushRef="#br0" timeOffset="118007.43">25704 14904 1239 0,'-3'0'454'0,"-6"1"-376"15,-2 5-33-15,-2 14-24 16,-3 1-8-16,4 15-10 16,4 6 3-16,7-3-4 15,4 1-2-15,7-11 3 16,2-4-4-16,9-8 2 0,3-2 2 16,-2-7-3-16,-3-8 5 15,4-7 2-15,-2-4 2 16,1-5 5-16,-3-1 0 15,-10-9 8-15,-4-6-2 16,-5-6-2-16,-1-3-4 16,-5 5-8-16,1 6-3 15,-5 10 2-15,1 3 1 16,-5 11-8-16,-3 5-1 0,6 1-42 16,-3 0-22-16,10 1-104 15,4-2-177-15</inkml:trace>
  <inkml:trace contextRef="#ctx0" brushRef="#br0" timeOffset="118350.39">25953 14889 1035 0,'-4'0'407'16,"-3"3"-248"-16,0 1-111 15,-2 0-6-15,2 4-13 16,2 1-7-16,5 6-12 15,4 2-2-15,8 3-4 16,2 6-3-16,-1-5 1 0,0 6-1 16,-5-5-3-16,-3-8 3 15,-4 1 1-15,-1-4-1 16,-3-3-1-16,-1-1 2 16,-1-7-5-16,3-1 3 15,1-7-2-15,1-7-2 0,4-7 5 16,3-3 3-1,3-9 13-15,3 1 4 0,1 1-6 16,3 2-1 0,0 10-8-16,0 1-17 0,2 9-62 15,-1-2-197-15</inkml:trace>
  <inkml:trace contextRef="#ctx0" brushRef="#br0" timeOffset="118634.31">26336 14877 902 0,'-3'-1'384'0,"-2"0"-217"16,1 0-50-16,4 1-37 16,0 0-21-16,0 0-17 15,-1 0-3-15,-11 0-10 0,-33 8-5 16,20 4-15-16,3 8-6 15,-1 7 0-15,8 6-1 16,8 3 8-16,-1-4 1 16,14-4 2-16,-2-5 2 15,17-7 4-15,1-6-6 16,4-9-1-16,1-5-11 0,3-12-41 16,2-3-26-16,-3-12-270 15</inkml:trace>
  <inkml:trace contextRef="#ctx0" brushRef="#br0" timeOffset="118897.46">26365 14495 1167 0,'-3'-1'459'0,"-6"-7"-327"16,5 6-19-16,4 3-56 15,-1 4-22-15,2-4-20 16,3 27-6-16,13 58 16 15,-4-18 4-15,-3 7 6 16,0 3 6-16,-5 0-6 16,-5-7-1-16,1-7-2 15,1-6-5-15,0-16-12 16,2-6-5-16,-1-15-10 0,-2-7 0 16,5-9-20-16,0-5-15 15,6-11-53-15,8-6-48 16</inkml:trace>
  <inkml:trace contextRef="#ctx0" brushRef="#br0" timeOffset="121553.77">2700 12499 1147 0,'-65'-28'387'16,"63"26"-373"-16,3 10-10 16,0 7 7-16,3 13 20 15,0 10 8-15,2 11 14 16,0 4-4-16,0 1-21 16,-1-2-12-16,1-9-9 15,0-5-6-15,-3-7-1 16,-1-8-6-16,-5-12-20 15,-1-7-16-15,-3-10-91 16,-1-7-170-16</inkml:trace>
  <inkml:trace contextRef="#ctx0" brushRef="#br0" timeOffset="121770.76">2298 12459 1116 0,'2'-2'406'0,"9"-6"-330"16,9-2-33-16,17 1-18 15,9 1 12-15,12-5 23 16,4 4 10-16,-2-2-14 16,-4-2-11-16,-5 7-35 15,-2 3-36-15,1 3-79 16,-5-1-263-16</inkml:trace>
  <inkml:trace contextRef="#ctx0" brushRef="#br0" timeOffset="121987.98">3032 12350 1126 0,'30'34'389'0,"-34"-13"-360"0,0 5-16 16,-2 11-4-16,1 4-7 16,-3 7 1-16,3 2 4 15,-9-3-7-15,-1-4 2 16,-1-11-37-16,-3-4-62 16,7-12-273-16</inkml:trace>
  <inkml:trace contextRef="#ctx0" brushRef="#br0" timeOffset="122222.04">3085 12357 1213 0,'-2'0'428'15,"-2"4"-382"-15,2 8-31 16,2 6-2-16,4 15-4 15,2 3 3-15,8 4 1 16,2 2-1-16,6-5-8 16,1-2-2-16,-3-3-13 15,-3-4-11-15,-1-5-22 16,-8-4-66-16</inkml:trace>
  <inkml:trace contextRef="#ctx0" brushRef="#br0" timeOffset="122419.49">2987 12638 859 0,'17'-4'368'15,"12"-3"-248"-15,8 0-18 16,-4-2-1-16,-2 3-68 15,-4 0-12-15,-3 0-145 16</inkml:trace>
  <inkml:trace contextRef="#ctx0" brushRef="#br0" timeOffset="122670.71">3354 12302 1254 0,'1'5'432'16,"-1"-1"-391"-16,2 17-34 0,7 8-6 15,-6 14 7-15,4 4-4 16,0 0 4-16,0-3 1 16,2-11-4-16,-4-1-1 15,-2-11-11-15,2-1-9 16,-1-7-24-16,-2-5-12 0,3-8-51 15,-6-5-78 1</inkml:trace>
  <inkml:trace contextRef="#ctx0" brushRef="#br0" timeOffset="123114.16">3325 12343 734 0,'-1'-6'384'0,"6"-5"-46"15,3-1-248-15,11 1-49 16,6 3-16-16,5-1 0 16,7 1 5-16,3 9 6 15,-2 2-2-15,-7 12-17 16,-7 3-5-16,-12 9-15 16,-7 2-6-16,-13 3-8 15,-6-1-10-15,-8-7 1 0,0-2 3 16,-1-8 13-16,0-3 1 15,2-5 0-15,2-5 1 16,8 1-10-16,4 1 2 16,9-2-1-16,4 0 1 15,6-1 3-15,8-3 4 16,5 3 9-16,4 0-2 0,5 3 2 16,-1 5 6-16,-2 4 7 15,-3 2 12-15,-7 5 8 16,-7-2-1-16,-14-2 1 15,-4 3-2-15,-18-5-2 16,-5 2-1-16,-10 1-12 16,-5-4-6-16,-3 1-3 15,-1-3-4-15,8-7 4 16,3-3-8-16,13-4-42 16,0-6-163-16</inkml:trace>
  <inkml:trace contextRef="#ctx0" brushRef="#br0" timeOffset="123481.27">3770 12230 1181 0,'3'-2'442'15,"7"-5"-324"-15,-4 5-93 0,0 3-22 16,1 8-2-16,-5 13 12 16,-1 6 9-16,-1 14 2 15,-3 2 6-15,-4-1-16 16,1 1-8-16,3-5-2 16,-2-4-5-16,5 1-3 15,0-10-7-15,2-5-3 16,0-4 5-16,2-9-2 15,1 1 7-15,8-6 0 16,7-2-2-16,3-3 3 16,4 1-3-16,5-1-9 15,-4-1-4-15,6-2-20 16,-3-1-18-16,-6 1-195 16</inkml:trace>
  <inkml:trace contextRef="#ctx0" brushRef="#br0" timeOffset="123947.88">4517 12149 855 0,'6'-2'402'0,"3"-3"-94"15,-4 4-270-15,-9 5-23 16,-9-2-4-16,-19 4-2 16,-3 2-2-16,-12 4-1 15,1 3-6-15,7-2 1 16,1 2 2-16,12-8-2 16,3 2 0-16,7-2 1 15,2-1 0-15,11 2-2 16,3-4 0-16,1 3 1 15,5 2 2-15,0 3 0 16,7 7 1-16,5 7 0 16,-7-3-4-16,-3 9 2 15,-5 0 4-15,-3 0 0 16,3 5-2-16,-3-3-2 0,-2-3 2 16,2-3-4-1,-2-4 0-15,2-5 1 0,4-4 1 16,3-4-2-16,5-3 1 15,5-6 0-15,0-2-1 16,5-5 2-16,3-2-9 0,0-4-24 16,3 1-55-1</inkml:trace>
  <inkml:trace contextRef="#ctx0" brushRef="#br0" timeOffset="124189.74">4269 12510 791 0,'-46'-28'320'0,"69"27"-200"16,7-3-1-16,4-2-13 15,4 1-18-15,3-1-32 16,-3 1-15-16,-10 0-39 0,-7 0-265 16</inkml:trace>
  <inkml:trace contextRef="#ctx0" brushRef="#br0" timeOffset="124990.01">5620 12154 859 0,'-70'-76'400'16,"70"70"-156"-16,0 6-127 15,0 0-18-15,0 1-37 16,0 0-19-16,-1 22-15 15,-2 41-1-15,3-24-2 16,5 4-5-16,2 2-8 16,-2-2-8-16,4-6-4 15,-4-3 0-15,-2-12-10 16,1-4-14-16,-4-10-50 16,1-5-82-16</inkml:trace>
  <inkml:trace contextRef="#ctx0" brushRef="#br0" timeOffset="125331.05">5425 12148 847 0,'-1'-3'321'0,"-3"-3"-265"0,6 1-15 16,6-1 2-16,8 0-4 15,5 1 8-15,12 2 15 16,3 1 7-16,8 3 0 16,2 3 2-16,3 11 2 15,1 5-9-15,1 10-20 16,-3 4-19-16,-8 0-16 16,-10-3-6-16,-18 1-3 15,-11 0 1-15,-20-3 0 16,-6 2-4-16,-14-7-9 15,-5-2-6-15,-7-4-7 16,5-5-2-16,6-8-21 16,8-5-32-16,16-11-345 15</inkml:trace>
  <inkml:trace contextRef="#ctx0" brushRef="#br0" timeOffset="125631.16">6218 12086 1105 0,'1'-1'381'16,"3"-3"-353"-16,-4 2-2 16,0 2 12-16,0 0-3 15,-2 1-1-15,-21 2-8 16,-25 9-14-16,19 5 17 15,1 6 1-15,2 8-3 16,0 7 0-16,8 3-11 16,7 2-3-16,12 0-5 15,8-3-4-15,11-7-3 16,6-9-1-16,6-11 3 16,1-5-2-16,4-14-17 15,6-2-29-15</inkml:trace>
  <inkml:trace contextRef="#ctx0" brushRef="#br0" timeOffset="125855.75">6456 12108 1342 0,'27'-64'460'0,"-27"79"-419"16,4 8-23-16,5 8 11 15,1 7 3-15,3 5 1 16,0 2-5-16,3 2-16 16,-2-5-10-16,-4-9-6 15,-4-8-12-15,-6-14-39 16,-1-5-27-16,-4-10-216 16</inkml:trace>
  <inkml:trace contextRef="#ctx0" brushRef="#br0" timeOffset="126297.62">6468 12081 894 0,'3'-5'402'0,"9"-10"-101"16,4 1-246-16,12 5-27 0,0-3 7 15,8 5 0-15,-4 0 2 16,-2 4 7-16,3 4-9 15,-9 5-13-15,4 6-10 16,-5 7-10-16,-5-1 0 0,-10 3 0 16,-8 1-2-16,-12 1-12 15,-7 3-2-15,-10-2-2 16,-4-2 3-16,-1-6 11 16,4-2 0-16,6-11 2 15,7 0 2-15,12-7-2 16,4-1 1-16,9-2-2 15,8 1-1-15,8 0 1 16,4 1-1-16,11 5 2 16,0 4 0-16,4 7 14 15,-6 3 7-15,-15 4 1 16,-8-1 4-16,-17 4 8 16,-15-3 2-16,-18 3 6 15,-13-5-8-15,-9-2-14 16,2-3-11-16,5-9-6 15,5-3 4-15,9-11-50 16,5 0-36-16</inkml:trace>
  <inkml:trace contextRef="#ctx0" brushRef="#br0" timeOffset="129380.63">8848 12209 830 0,'0'0'415'15,"1"1"-25"-15,-2 1-320 0,1 0-18 16,0-1 7-16,-4 28-3 16,-5 38-12-16,1-28-23 15,3 0-12-15,-3-6-7 16,0-3-10-16,4-11-51 16,0-7-26-16</inkml:trace>
  <inkml:trace contextRef="#ctx0" brushRef="#br0" timeOffset="133820.69">14736 11169 993 0,'0'-2'334'0,"0"0"-339"16,4 6-7-16,-3-3-5 16,0 0 2-16,1 13 24 15,5 42 8-15,-5-20 13 16,3 9 9-16,6 14 1 15,-4 4-2-15,5 8 4 16,-6 1-4-16,-4 3 18 16,3 7 1-16,-5 8 1 15,-2 3 1-15,1-2-6 16,3-1-11-16,3 10-14 16,5 3-8-16,1 10-17 15,-1 1 1-15,-4 5 1 16,-5-4-2-16,-6 0-2 15,-2 3 1-15,2-2-2 16,2 5 1-16,2 3 4 16,1-3 0-16,-2-9-3 0,4-10 2 15,3-11 4-15,-1-9 13 16,3-4 27-16,-5 1-1 16,1 2 4-16,2 2-20 0,-6-4-18 15,0-4-7-15,-3-2-4 16,-1-5-1-16,-1-10-4 15,0-6-7-15,5-22-17 16,-1-7-17-16,4-14-64 16,-2-17 0-16</inkml:trace>
  <inkml:trace contextRef="#ctx0" brushRef="#br0" timeOffset="134514.71">16877 11061 695 0,'0'1'376'0,"2"1"-21"16,1 6-306-16,0 8-54 0,1 9-7 15,-2 15 8-15,-1 6 4 16,-1 14 11-16,-1 5 12 16,-2 16 16-16,0 3 8 15,-1 0 4-15,1 4-5 16,3 4 0-16,0 6-3 15,1 7-6-15,-1-1 2 16,0 2-15-16,0 4 0 0,-4-4 3 16,-1-2-4-16,0-3-5 15,-3-2 6-15,2 6-18 16,-3-1 6-16,0 9-3 16,1-1-3-16,-4 4 1 15,3 0-5-15,-2-4 3 16,-1-5-5-16,6-5-1 15,-2-2 1-15,3-15-3 16,5-3 14-16,-1-6 11 16,3-6-3-16,4-3 0 15,-4-6-6-15,-2-14-9 16,-1-4-3-16,-8-14-21 16,0-8-21-16,-1-11-44 15,-3-9-17-15</inkml:trace>
  <inkml:trace contextRef="#ctx0" brushRef="#br0" timeOffset="135113.87">14675 11219 730 0,'-6'-10'324'0,"55"-2"-157"16,9 3-12-16,16 1-34 15,4-1-36-15,12 4-48 16,6 3-9-16,18 2-23 16,10 0-1-16,17 3-2 15,7-3-6-15,3 0-6 16,-1-5 1-16,-3-1 2 15,-9-5 3-15,-22 1 35 16,-13 5 5-16,-37-3 2 16,-17 5 1-16,-22 2-32 0,-11-2 1 15,-11 3-6-15,-4-3 0 16,-3 5-22-16,2-2-37 16</inkml:trace>
  <inkml:trace contextRef="#ctx0" brushRef="#br0" timeOffset="135613.64">14601 11888 624 0,'-4'15'292'0,"66"-24"-100"0,6 0-20 16,21-3-28-16,8-2-14 15,17-2-37-15,15 3-12 16,13 1-32-16,10 3-12 16,8 4-22-16,-7 2-8 0,8 1-4 15,-1 2-3-15,-3-2 3 16,-3-1-1-16,-17 0-2 15,-3-4 0-15,-20 0 5 16,-12 0-3-16,-27 2 2 16,-21 0 4-16,-30 4-8 15,-12-2 3-15,-13 3 0 16,-6-1-24-16,-9 1-101 16</inkml:trace>
  <inkml:trace contextRef="#ctx0" brushRef="#br0" timeOffset="136080.81">14697 12436 753 0,'-2'2'248'0,"0"3"-246"15,3 2-3-15,11 1 6 16,9 0 16-16,16 2 34 15,11-3 11-15,20-8 23 16,10-4 12-16,22-8 9 16,15 1 12-16,25 2-2 15,9 0-20-15,22 4-38 16,2-1-16-16,5 4-32 16,-1-1-5-16,-18-2-9 15,-12 2-5-15,-30-3-4 16,-16 2-12-16,-31 0-6 15,-13 2 0-15,-21 1 5 0,-13-1 12 16,-9 4 0-16,-7-1-8 16,-8 1-21-16,-4 5-6 15,-15 2-116-15</inkml:trace>
  <inkml:trace contextRef="#ctx0" brushRef="#br0" timeOffset="136547.49">14843 13112 923 0,'-5'0'393'0,"-2"3"-149"15,4-1-237-15,3 1-10 16,8-2-2-16,11 2-3 16,5-1 3-16,20 0 9 15,11-4 2 1,-26 0 7-16,-2 0 6 0,123-11 27 15,22-1 17-15,31-4 41 16,-41 7 3-16,9 4 1 16,-1-1-7-16,-8 3-44 15,-13-2-15-15,-26 4-59 0,-16 1-14 16,-15 0-8-16,-11 2 3 16,-16-1 5-16,-5-2-4 15,-19 2-14-15,-10-1-12 16,-12 2-15-16,-13 2-3 15,-15 2 14-15,-11 3-83 16</inkml:trace>
  <inkml:trace contextRef="#ctx0" brushRef="#br0" timeOffset="136954.04">14732 13712 1004 0,'2'0'381'0,"11"-1"-241"15,0 0-54-15,14 1 20 16,9 2 11-16,19-4 8 16,15 0-5-16,26-6-34 15,16-3-5-15,24-2-29 16,11-3-12-16,18 3-9 16,6-2-2-16,2 6 0 15,2 1-2-15,-14-2-2 16,-13 1-3-16,-18 1-15 15,-14 0 1-15,-25 4-7 16,-18 0-7-16,-28 4-32 16,-17-1-29-16,-27-4-49 15,-2-2-52-15</inkml:trace>
  <inkml:trace contextRef="#ctx0" brushRef="#br0" timeOffset="138814.03">13032 11353 838 0,'-6'-6'351'0,"2"-5"-216"15,-4 5-16-15,0 5-60 16,1 5-24-16,-12 16-31 16,-1 8-11-16,-1 18 8 15,0 3 1-15,7-3-1 16,8-3 3-16,7-11 0 15,7-3-3-15,14-9-4 16,1-4 1-16,5-12 11 16,4-5 7-16,0-9 9 15,-3-5-3-15,-1-7-7 0,-4-3 3 16,-7-6-3-16,-6-5 9 16,-6-2-1-16,-8-2-8 15,-7 4 1-15,-3 4-6 16,-3 14-8-16,-3 6 0 15,3 15-4 1,8-2-18-16,-1 0-40 0,-20 10-94 16</inkml:trace>
  <inkml:trace contextRef="#ctx0" brushRef="#br0" timeOffset="139017.51">13289 11291 880 0,'-1'6'314'16,"0"4"-223"-16,2 13-77 15,9 2 20-15,2 9 33 16,5-1 1-16,6 0-11 16,-3-3-25-16,7-10-21 15,-1-5-12-15,-7-11-109 0,-1-5-176 16</inkml:trace>
  <inkml:trace contextRef="#ctx0" brushRef="#br0" timeOffset="139168.26">13476 11288 861 0,'-16'17'304'16,"-17"8"-260"-16,1 11-23 15,1 1-3-15,10-2-3 16,6-3-4-16,8-10 1 15,3-3-64-15</inkml:trace>
  <inkml:trace contextRef="#ctx0" brushRef="#br0" timeOffset="139329.76">13520 11446 1123 0,'39'2'384'0,"-38"-1"-353"16,3 0-33-16,3-1-43 15</inkml:trace>
  <inkml:trace contextRef="#ctx0" brushRef="#br0" timeOffset="139481.38">13643 11432 1036 0,'70'-8'377'0,"-70"10"-332"15,3 0-11-15,1 2-30 16,-3-3-37-16</inkml:trace>
  <inkml:trace contextRef="#ctx0" brushRef="#br0" timeOffset="139963.84">14065 11324 547 0,'26'-29'273'16,"-34"28"-91"-16,-3 1-21 16,0 3-33-16,-6 6-16 15,0 5-28-15,-3 4-12 0,4 8-32 16,2 2-16-16,8 6-18 15,6 0-6-15,9-3-1 16,4-4 3-16,7-8-1 16,0-5-4-16,2-12-3 15,2-2-1-15,-2-8-2 16,-1-5 7-16,-2-2 8 16,-4-8 4-16,-4-2 12 15,-5-1 8-15,-9-6 2 16,-2 8 0-16,-7 2-10 15,0 2-5-15,0 11-13 16,1 2-14-16,0 5-102 16</inkml:trace>
  <inkml:trace contextRef="#ctx0" brushRef="#br0" timeOffset="140139.54">14324 11272 1149 0,'-1'1'416'0,"-5"7"-354"16,-2 7-11-16,6 18-34 15,-1 7 0-15,3 14-5 16,8 4-4-16,-2 1-17 16,-3-4-249-16</inkml:trace>
  <inkml:trace contextRef="#ctx0" brushRef="#br0" timeOffset="140729.91">14107 12137 994 0,'-91'-61'339'0,"72"78"-321"15,2 15-8-15,3 3 7 16,8 8 8-16,5 0 1 16,11-3 0-16,4-6-5 15,7-11-12-15,3-6 3 16,-1-12-4-16,3-6-6 0,1-12 3 16,-1-8 0-16,-1-4 12 15,-5-4 5-15,-8-8 18 16,-7 3 7-16,-9-2-2 15,-6 5 3-15,-8 12-8 16,-1-1-9-16,-5 11-13 16,1 3-4-16,-1 7-14 15,1 8-16-15,9 2-59 16,4 1-214-16</inkml:trace>
  <inkml:trace contextRef="#ctx0" brushRef="#br0" timeOffset="141030.12">14300 12114 1180 0,'-3'-3'427'0,"1"-3"-358"0,0 2-16 16,3 4-17-16,0 0-13 15,12-1-17-15,40-2 2 16,-32 14-1-16,-7 5-3 15,-9 6-2-15,-5 7-1 0,-15 8-1 16,-6 3 1-16,-9 0-4 16,-7-4-2-16,6-13 1 15,-1-5-1-15,12-9 5 16,8-7 2-16,14-2-22 16,8 0-3-16,14-1-6 15,7 0-4-15,12 1-18 16,6 1-31-16,2-1-337 15</inkml:trace>
  <inkml:trace contextRef="#ctx0" brushRef="#br0" timeOffset="141631.51">14052 12834 1071 0,'-6'-2'395'16,"-8"-3"-302"-16,-1 5-70 15,-1 6 3-15,-7 8-6 16,-3 5 7-16,1 11 11 16,1-1 0-16,10 6-2 15,6 2-14-15,12-5-13 16,9 0-5-16,12-8-6 0,7-5-2 16,9-14-2-16,-1-5-5 15,-1-12 3-15,-2-4-1 16,-9-8 5-16,-4-4 6 15,-9-6 6-15,-5-5 1 16,-7-2 7-16,-5-2 2 0,-8 9 0 16,-5 7 5-16,-10 19-5 15,-2 9-5-15,-1 14-5 16,1 4-6-16,8 1-44 16,10 0-23-16</inkml:trace>
  <inkml:trace contextRef="#ctx0" brushRef="#br0" timeOffset="141997.25">14353 12788 1318 0,'6'-4'466'0,"5"-6"-406"15,6 0-20-15,5 8 0 16,0 2-20-16,-1 4-11 15,-4 10-13-15,-15 3-11 0,-5 5 5 16,-13 3 0-16,-7-2 5 16,-8-2 5-16,3-4 2 15,-3-6-2-15,6 1 2 16,6-6 1-16,6 1-3 0,15-3-9 16,3-3-2-16,16 3-5 15,4-3 4-15,9 4 8 16,4 3 2-16,-2 0 2 15,-3 6 4-15,-13 2 8 16,-7 0 3-16,-14 3 9 16,-11-3 4-16,-19 3-9 15,-10-2 3-15,-11-2-7 16,-1-1-12-16,0-6-12 16,4-5-41-16</inkml:trace>
  <inkml:trace contextRef="#ctx0" brushRef="#br0" timeOffset="142566.79">14059 13544 1027 0,'-7'-52'361'0,"-14"50"-322"16,-1 11-5-16,-3 4 13 15,1 5-2-15,4 5-3 16,9 3-9-16,3 1-10 0,8-2-10 15,5 1-5-15,9-9-6 16,9 1 3-16,5-9 3 16,-1-9 1-16,4-4 3 15,-2-11 1-15,-1-8 10 16,-1 4 6-16,-9-9 14 16,-3-1-2-16,-12 4 0 15,-3-1-6-15,-10 3-14 16,-4 4-2-16,-9 9-12 15,-2 2-5-15,-5 15-7 16,1 3-17-16,6 5-49 16,6 4-12-16</inkml:trace>
  <inkml:trace contextRef="#ctx0" brushRef="#br0" timeOffset="142848.18">14379 13445 1328 0,'-2'2'453'0,"-6"8"-418"0,-13 8-21 15,-6 9-6-15,-5 7-3 16,4-1-3-16,5-1-2 16,7-8-2-16,5-8 3 0,0-6 2 15,5-6 2-15,5-4-4 16,5 0-2-16,-3 0-3 15,0 0 0-15,21-5 3 16,35-11 1-16,-17 16-1 16,-3 0-14-16,5 1-45 15,-7 1-42-15</inkml:trace>
  <inkml:trace contextRef="#ctx0" brushRef="#br0" timeOffset="143016.62">14318 13480 1287 0,'-4'8'445'0,"-6"14"-383"16,11 11-14-16,-2 13 4 0,1 5-7 16,4 3-21-16,0-4-15 15,1-8-65-15,1-7-29 16</inkml:trace>
  <inkml:trace contextRef="#ctx0" brushRef="#br0" timeOffset="144097.04">15875 11359 688 0,'1'0'332'15,"1"-1"-94"-15,4 1-119 0,-5 0-39 16,0 0-8-16,0 0-10 16,0 0-3-16,6-8-12 15,18-31-2-15,-26 31-4 16,-1-3-7-16,-11 1-12 16,-2 5-4-16,-9 3-16 15,-10 5-2-15,-2 11 0 16,-2-2-6-16,3 5 6 15,6 3 0-15,12-2-3 16,0 0 3-16,12-5-4 16,5-2-2-16,5-4-6 15,9-3-6-15,9-4 2 16,4-1-2-16,2-7 13 16,3 0 0-16,-2-5 9 15,-11-1 10-15,1 2 13 16,-4-1 11-16,-9 5 16 0,1 1-1 15,-5 6-4-15,-3 1-10 16,0 9-23-16,2 11-1 16,2 14-15-16,0 9 3 15,3 7-13-15,-1 2-36 16,0-4-60-16</inkml:trace>
  <inkml:trace contextRef="#ctx0" brushRef="#br0" timeOffset="144453.66">15675 11857 1333 0,'-78'-31'480'0,"77"23"-409"16,5 10-40-16,2 10-3 15,3 13-15-15,0 9-3 16,3 13-4-16,-1 5 4 15,5-1-8-15,-8-9-13 16,-2-10-18-16,3-9-21 0,-8-10-35 16,2-2-76-16</inkml:trace>
  <inkml:trace contextRef="#ctx0" brushRef="#br0" timeOffset="144780.53">15946 11893 1069 0,'-5'3'369'0,"-6"12"-336"16,-6 6-22-16,-4 15-3 16,-1 5 2-16,4-3 9 15,5-1 7-15,11-8 0 16,6-6-7-16,13-8-13 15,3-4 1-15,12-8-4 16,2-5 4-16,2-9 4 0,3-4 4 16,-8-8 20-16,-2 1 8 15,-10-5 13-15,-3 0-5 16,-14 0-11-16,-7-4-3 16,-13 13-11-16,-7 7-3 15,-7 17-7-15,-2 11-11 0,-1 10-22 16,1 4-28-16,9 1-104 15</inkml:trace>
  <inkml:trace contextRef="#ctx0" brushRef="#br0" timeOffset="145154.73">15749 12662 1034 0,'-76'-57'468'0,"76"51"-148"15,3 9-271-15,6 6-8 0,2 10-7 16,-4 7-12-16,4 10 5 16,-3 1-10-16,2 4-19 15,0-4-11-15,-6-9-53 16,4-2-25-16,-10-20-246 15</inkml:trace>
  <inkml:trace contextRef="#ctx0" brushRef="#br0" timeOffset="145332.65">15945 12620 1330 0,'0'2'505'15,"0"6"-359"-15,-1 13-91 16,0 11-11-16,-1 17-22 0,-1 5-9 16,0 1-26-16,2-6-37 15,3-12-58-15</inkml:trace>
  <inkml:trace contextRef="#ctx0" brushRef="#br0" timeOffset="147664.81">2624 13808 822 0,'-28'-39'399'15,"26"37"-126"-15,2 2-156 0,0 1-24 16,0 0-29-16,1 0-7 16,3 27-10-16,7 39-7 15,-5-16-11-15,1 1-3 16,-6-3-19-16,5-3-2 16,-1-2-15-16,-2-5-33 15,-6-8-42-15,-1-7-14 16,-3-14-80-16,0-10-159 0</inkml:trace>
  <inkml:trace contextRef="#ctx0" brushRef="#br0" timeOffset="147862.4">2347 13778 1095 0,'-2'0'388'0,"-1"-3"-338"16,7 1-8-16,-3 2-16 16,25-1 5-16,51-2 7 15,-21 4 11-15,7-3-7 16,-4 1-18-16,-3-3-83 16,-5-2-168-16</inkml:trace>
  <inkml:trace contextRef="#ctx0" brushRef="#br0" timeOffset="148063.74">2910 13732 1170 0,'-35'52'424'0,"18"-26"-339"16,-1 9-9-16,0 15-14 15,1 3-4-15,2 5-20 16,1-1-13-16,5-10-15 15,1-6-15-15,4-16-52 16,5-9-28-16,0-15-222 16</inkml:trace>
  <inkml:trace contextRef="#ctx0" brushRef="#br0" timeOffset="148262.34">2865 13818 1112 0,'-1'0'449'0,"2"4"-299"16,-2 6-51-16,2 13-46 15,5 7-4-15,-4 14-6 0,9 2-6 16,4 3-16-16,3-3-21 16,4-3-38-16,-5-6-25 15,-5-10-58-15,-5-4-85 16</inkml:trace>
  <inkml:trace contextRef="#ctx0" brushRef="#br0" timeOffset="148459.21">2738 14075 1140 0,'4'-1'411'0,"6"-1"-318"15,7 2-21-15,9-2 5 16,8-1-6-16,5-3-28 16,0-3-42-16,6 2-95 15,-4-2-46-15</inkml:trace>
  <inkml:trace contextRef="#ctx0" brushRef="#br0" timeOffset="148668.97">3205 13809 868 0,'-1'0'454'0,"-6"4"-16"0,1 4-376 16,-1 16-44-16,-2 3 0 0,7 16-7 16,0 2 0-16,2 3-4 15,4 0-4-15,0-11-21 16,-2-2-19-16,1-14-58 15,-3-6-82-15</inkml:trace>
  <inkml:trace contextRef="#ctx0" brushRef="#br0" timeOffset="149081.93">3150 13919 1016 0,'-1'-7'441'16,"-3"-10"-205"-16,7 1-157 15,6-2-8-15,7 0-8 16,9 1 1-16,8 5 11 16,1 1-4-16,-2 9-18 15,1 6-20-15,-13 12-32 0,-2 5-5 16,-11 7-40-16,-14-1-6 16,-12 3-2-16,-4 2 1 15,-6-9 20-15,-3-1 8 16,7-11-6-16,3-4-9 15,10-3 3-15,4-6-4 0,12-3 11 16,4-4 7-16,12 0 6 16,6 2 0-16,7 4 10 15,3 3-1-15,-6 8 16 16,3 5 16-16,-7 6 24 16,-5 3 13-16,-10 1-4 15,-12 2 2-15,-24 2-16 16,-11-2-7-16,-11-1-15 15,0-4-13-15,5-8-12 16,5-4-21-16,11-9-30 16,2-9-21-16,14-8-38 15,8-6-260-15</inkml:trace>
  <inkml:trace contextRef="#ctx0" brushRef="#br0" timeOffset="149381.94">3507 13736 1379 0,'0'-1'493'16,"0"-1"-412"-16,1 5-27 16,0-1-25-16,0 10-5 15,5 53-21-15,-6-22-1 0,-2 4 4 16,-2 3 0-16,-1-1 0 15,2-4 1-15,-3-6-6 16,3-8-1-16,3-12-5 16,3-1-1-16,6-15-7 15,4 3-10-15,7-7-13 16,7-4-11-16,12 0-12 16,1-4-2-16,3 0-21 15,-5 3-62-15</inkml:trace>
  <inkml:trace contextRef="#ctx0" brushRef="#br0" timeOffset="149766.81">4102 13689 1370 0,'2'-5'502'15,"1"1"-409"-15,-1-2-28 16,-6 6-30-16,-5 3-10 0,-11 6-16 16,-4 3-3-16,-4 10-6 15,-4-2 0-15,4-2 3 16,1-2-7-16,8-5 4 16,4 2-2-16,4 2 1 15,2 3 6-15,4 1 0 16,-1 4-2-16,3 7-4 15,3 7 0-15,4 6-3 16,6-2 3-16,-2 2 3 16,1-5-4-16,-3-6 2 15,0-4-3-15,4-10-2 16,1-5-1-16,6-9-13 16,5-4-12-16,4-12-28 15,4-3-19-15,-1-1-42 16,-4-3-117-16</inkml:trace>
  <inkml:trace contextRef="#ctx0" brushRef="#br0" timeOffset="149979.12">3815 13970 1253 0,'-1'2'443'0,"2"2"-384"15,3 3-18-15,10-2-2 16,9-1 3-16,12-4-9 16,9-4 1-16,5-4-24 15,-2-1-14-15,-6-3-70 16,-5-2-17-16</inkml:trace>
  <inkml:trace contextRef="#ctx0" brushRef="#br0" timeOffset="150659.57">5284 13555 1336 0,'-1'4'457'0,"-6"11"-418"15,0 14-20-15,5 21-6 16,2 8 5-16,9 7 0 16,2-3-2-16,0-12-17 15,-2-6-13-15,-3-10-36 16,-1-5-15-16,-5-13-70 0,0-7-198 15</inkml:trace>
  <inkml:trace contextRef="#ctx0" brushRef="#br0" timeOffset="150963.97">5196 13617 932 0,'-2'-4'377'0,"10"-4"-227"16,4 5-65-16,13 0-35 16,16 5 4-16,11 11 20 15,6 3 11-15,8 17 13 16,-8 3-20-16,-10 5-31 16,-7 0-22-16,-23-4-25 15,-6-1-3-15,-22-6-3 16,-8 0-4-16,-19-4-4 15,-6-2 2-15,-9-3-4 16,-7-6 4-16,-1-7-8 16,3-7-22-16,10-7-51 15,12-4-25-15,21-5-324 16</inkml:trace>
  <inkml:trace contextRef="#ctx0" brushRef="#br0" timeOffset="151327.29">5706 13639 1171 0,'3'-2'441'0,"3"-5"-320"15,-2 5-33-15,2 2-34 16,3 4-5-16,4 10-10 15,-1-2 0-15,0 10-3 16,-2 1-4-16,-4 8-12 16,0 3-8-16,-6-3-2 15,0 2-3-15,-3-6 2 16,-1-2-6-16,2-1 3 16,2-8-6-16,7-5-6 15,1-1-6-15,3-8-11 16,-2 1 4-16,5-3 3 0,-5-1 7 15,-3 0 2 1,-3-2 2-16,-5 1-18 0,2 2-18 16,0 0-48-16,0 0-180 15</inkml:trace>
  <inkml:trace contextRef="#ctx0" brushRef="#br0" timeOffset="151763.67">5949 13636 1112 0,'28'-83'402'0,"-27"78"-322"16,0 1-21-16,-1 3-1 15,0 1-11-15,0 0-17 16,0 0-3-16,0 0-13 16,-7-1-5-16,-10-2 1 0,-33 1-4 15,21 12 0-15,-1 5 2 16,-6 12 7-16,5 6 9 15,6 9 13-15,7 6 2 16,16 2-9-16,3-5-10 16,10-5-13-16,2-8-2 15,12-8-1-15,6-2-3 16,6-8 2-16,5-3-4 0,2-11 1 16,-3-4-9-16,1-11-64 15,1-3-25-15</inkml:trace>
  <inkml:trace contextRef="#ctx0" brushRef="#br0" timeOffset="152296.68">6238 13550 1227 0,'-1'-2'464'0,"0"1"-335"15,-1 2-58-15,4 0-27 0,1 9-10 16,21 58-7-16,-12-19 0 16,2 6-11-16,-6-2-2 15,1-7-4-15,-2-8-9 16,3-10 5-16,2-2-6 16,-3-12-5-16,2-4 6 15,-6-10 4-15,3-4 6 16,2-9 7-16,1-2 1 0,1-10-2 15,-3-5 1-15,-2-4 9 16,2-3 0-16,1 3 0 16,-1 0 1-16,3 6-8 15,-1 7-7-15,-2 7-2 16,2 7-4-16,-2 9-6 16,0 7-1-16,3 14 0 15,1 8 0-15,1 5-2 16,1-3 0-16,0-5 0 15,-3-3-2-15,0-5-3 16,1-4 1-16,-10-7-3 16,9-5 0-16,-3-4 8 15,-1-2-2-15,1-10 3 16,-6-5 7-16,4-15 10 16,-1-7 14-16,4-11 2 15,-1-3 0-15,-6-1-9 0,-3 3-12 16,0 11-9-16,-2 8-22 15,2 12-77-15,2 4-63 16</inkml:trace>
  <inkml:trace contextRef="#ctx0" brushRef="#br0" timeOffset="153403.62">8486 13780 1460 0,'-8'12'506'0,"-10"15"-462"0,-1 4-30 16,-5 7-3-16,-2-4-7 15,2-2-12-15,2-3-15 16,8-12-68-16,3-5-39 15</inkml:trace>
  <inkml:trace contextRef="#ctx0" brushRef="#br0" timeOffset="154290.17">9883 13694 1331 0,'4'-3'497'0,"0"-3"-368"15,-1 3-111-15,-12 8-18 16,-11 8 2-16,-16 13 1 16,-6 9-2-16,-5 3 0 15,0 0-1-15,10-6-27 16,3-6-19-16,15-8-32 15,6-6-15-15,11-10-295 16</inkml:trace>
  <inkml:trace contextRef="#ctx0" brushRef="#br0" timeOffset="179285.59">7604 11997 798 0,'3'-46'338'0,"2"37"-180"0,-3 1-35 16,2-2-27-16,-4 6-17 16,0 4-21-16,3-1-8 15,-3 2-18-15,0 0-8 16,0 0-17-16,0 0-8 15,-4 20 2-15,-37 42-2 0,25-25 0 16,3 1 4-16,8 3-3 16,0-5 1-16,5-2 0 15,-1-3-2-15,9-6 0 16,4-1 2-16,0-7-2 16,9-4 3-16,1-13-2 15,0-4 1-15,7-8 2 16,-6-5 1-16,-4-1 0 15,-2 0 3-15,-11-6 17 16,-2 0 7-16,-5-7 12 16,-8 1-2-16,-2-2 0 15,-4-2-10-15,-9 3-1 16,5 3 2-16,-5 4-7 16,5 7 6-16,4 7-12 15,1 2-9-15,7 7-24 16,-1 4-28-16,2 1-57 15,3 5-31-15</inkml:trace>
  <inkml:trace contextRef="#ctx0" brushRef="#br0" timeOffset="179613.18">7797 11961 911 0,'26'-41'397'16,"-30"37"-242"-16,3 4-32 15,1 2-29-15,1-1-50 16,0 0-15-16,1 2-12 15,9 20 4-15,39 35-5 16,-26-23-2-16,7-1-8 16,-6 0-4-16,0-4-1 15,-3-6-2-15,-8-3-6 16,-7-8-13-16,-7-5-30 0,-2-5-21 16,-3-8-129-16</inkml:trace>
  <inkml:trace contextRef="#ctx0" brushRef="#br0" timeOffset="179822.11">7986 11901 909 0,'-3'-4'384'0,"-4"2"-166"16,0 3-163-16,-2 14-31 15,0 10-4-15,-5 12-7 16,-2 4 4-16,1 3 8 15,1-5-2-15,0-5-7 16,8-2-5-16,3-8-36 16,-1-5-24-16,4-7-160 15</inkml:trace>
  <inkml:trace contextRef="#ctx0" brushRef="#br0" timeOffset="180530.87">8261 11912 922 0,'-5'-67'376'0,"0"61"-231"0,1 2-34 16,-5 3-38-16,0 1-19 15,-4 7-31-15,-7 5-5 16,4 8-2-16,-5 5-2 16,5 10 2-16,4 2-3 0,0 5-2 15,10-3-4-15,-1-4-1 16,7-3-2-16,9-9-5 16,-4-3-7-16,12-9-1 15,-1-5 0-15,2-7 4 16,2-6 7-16,-1-10 2 15,-1-2 0-15,-3-7 3 16,-3-2 1-16,-9-2 4 16,-3-1 3-16,-7 0-2 15,-6-2 2-15,-3 7 0 16,-7 2-1-16,-3 7-3 16,2 11-4-16,-6 0-13 15,6 6-20-15,8 2-53 16,0-2-71-16</inkml:trace>
  <inkml:trace contextRef="#ctx0" brushRef="#br0" timeOffset="180997.8">8525 11779 1157 0,'2'-2'422'0,"1"-6"-346"15,-1 3-10-15,-6-1 1 16,-2 2-14-16,-5 1-17 16,1 0-5-16,-3 3-18 15,0 1-5-15,-5 4-5 16,-2 3-6-16,3 3 3 16,0 1 0-16,2 7-2 15,2 0 5-15,6 4-2 16,3-3-7-16,7 1 3 15,7 0-12-15,5-9-1 16,1-5 0-16,4-8 0 16,3-9 7-16,-5-6 6 15,4 0 3-15,1-5 0 16,-7 0 4-16,-1 2 4 16,-7 1 10-16,-8 4 23 15,0 3 4-15,-3 7 16 16,0 2-12-16,-4 10-19 0,2 6-6 15,-2 17-17-15,1 10 10 16,3 6 1-16,0 2-4 16,3-2-3-16,1-7-2 15,1-2-9-15,6-4 6 16,-6-9-8-16,-2-5-18 16,3-7-58-16,-6-6-37 0</inkml:trace>
  <inkml:trace contextRef="#ctx0" brushRef="#br0" timeOffset="181729.95">9470 11916 723 0,'28'-71'362'0,"-27"67"-155"15,-9 2-79-15,-3-2-27 16,-11 4-49-16,-1 3-5 16,0 10-3-16,-3 8-1 0,-1 11-8 15,1 3-5-15,4 5-9 16,2 1-7-16,12-3-3 15,3-3-3-15,9-8-9 16,5-2-2-16,8-8-5 16,3-4 1-16,4-7 0 15,0-5 4-15,1-8 2 16,-1-3 1-16,3-7 6 16,-7-4-3-16,-2-2 3 15,-4-4 4-15,-14-8 6 16,3 2 5-16,-13-4 5 15,-1 0 0-15,-4 10 4 16,-3 3-3-16,1 14-5 16,-4 6-11-16,1 9-13 15,4 8-18-15,2 4-44 16,4 1-27-16</inkml:trace>
  <inkml:trace contextRef="#ctx0" brushRef="#br0" timeOffset="181975.34">9649 11848 1209 0,'33'-30'434'16,"-35"29"-379"-16,3 4-12 0,5 15-23 15,2 7-7-15,6 16 3 16,6 4 3-16,-2-1-1 15,5-2-8-15,-3-9-3 16,-4-6-2-16,2-10-10 16,-8-3-7-16,-2-11-16 15,-3-4-12-15,-2-11-52 16,-2-4-71-16</inkml:trace>
  <inkml:trace contextRef="#ctx0" brushRef="#br0" timeOffset="182154.56">9843 11836 1078 0,'-4'2'429'0,"-5"5"-289"16,-1 10-58-16,-8 10-41 0,-3 8-20 15,-5 10-5-15,-2-1-1 16,4-2 1-16,2-7-5 16,7-9-8-16,3-5 2 15,4-8-31-15,5-2-30 0,6-11-160 16,4-3-203-16</inkml:trace>
  <inkml:trace contextRef="#ctx0" brushRef="#br0" timeOffset="182546.6">10010 11774 1185 0,'-1'-1'404'0,"2"-2"-363"16,-1 1-12-16,0 2 14 16,1 0-6-16,-1 1-11 15,0 0-1-15,-4 7-13 16,3 19 0-16,-36 37-3 16,28-25-2-16,4 7-1 15,2-8-3-15,3-4-3 0,2-4 0 16,5-12-3-16,-1-1-1 15,5-8-1-15,3-4-1 16,3-6 7-16,3-4 1 16,6-10 1-16,-2 0 2 15,-1-7 8-15,-7-3 7 0,-6-5 14 16,-2-3 3-16,-11-4-10 16,-4 0-5-16,-6 6-6 15,-8 4 0-15,4 13 1 16,1 6-7-16,0 5-39 15,3 1-30-15,4 2-56 16</inkml:trace>
  <inkml:trace contextRef="#ctx0" brushRef="#br0" timeOffset="183213.37">10357 11749 1041 0,'2'-4'449'0,"1"-3"-156"16,1 1-233-16,-3 2-28 0,-1 2 6 15,-3 0-11-15,3 2-4 16,0 0-8-16,0 0-9 16,0 1-6-16,-6 0-2 15,-1-1 0-15,-1 0 2 16,-29-1 5-16,31 0 7 15,1-1 10-15,2 1 6 16,3-1-8-16,0 2-1 0,0 0-11 16,0 0-6-16,1 0 0 15,-1 0-4-15,1 0 2 16,-1 0-2-16,1 0 4 16,1 0-2-16,-1 0-1 15,0 0 1-15,0 0-1 16,0 0 1-16,-1 1 3 15,0 0 0-15,-8 25 6 16,-13 45-2-16,6-19 0 16,0 1-1-16,2-2-8 15,0-5 3-15,0-11-2 16,6-4 1-16,0-15 1 16,2-6-1-16,7-9 0 15,-1-9 0-15,8-8-3 16,3-6-3-16,0-11 0 15,-1-4 0-15,-3-8 6 16,-4 0 4-16,2-2-3 0,1 1 3 16,3 10-7-16,0 3 3 15,-5 12 4-15,3 9-5 16,-5 7 6-16,4 5-5 0,-2 9 1 16,4 7 5-16,4 10-6 15,1 5 0-15,5 8 6 16,0 1-4-16,5 2-2 15,1-3 0-15,-2-9-6 16,0-4-2-16,-9-8-33 16,-4-5-18-16,-5-7-60 15,-1-5-20-15</inkml:trace>
  <inkml:trace contextRef="#ctx0" brushRef="#br0" timeOffset="183393.46">10228 11923 1163 0,'2'-1'399'0,"8"1"-332"16,5 0-16-16,8-2 16 0,2 0-1 16,2-1-32-16,-2 3-9 15,0 0-63-15,4 0-29 16</inkml:trace>
  <inkml:trace contextRef="#ctx0" brushRef="#br0" timeOffset="183581.99">10739 12030 682 0,'-3'7'267'0,"-2"14"-124"15,0 4 9-15,-3 7 22 16,0 0-27-16,0 1-76 16,0-1-25-16,3-9-33 15,1 0-31-15</inkml:trace>
  <inkml:trace contextRef="#ctx0" brushRef="#br0" timeOffset="184232.2">11118 11631 1064 0,'0'-1'393'0,"-6"1"-320"16,0 3-7-16,-12 8-21 15,-5 7-1-15,-4 12 0 16,-5 6 4-16,10 8-5 15,0 3-11-15,9-1-15 16,9-2-6-16,3-7-11 16,7-5-5-16,7-7-8 0,6-9 0 15,3-9 0-15,4-7 5 16,7-8 7-16,0-6-2 16,2-9 3-16,-1-2 3 15,-9-8 0-15,-3-1 2 16,-8-1 4-16,-6 0 1 15,-9 2 9-15,-7 2 10 16,-9 7 0-16,-4 2 6 0,-7 12-13 16,0 7-2-16,-3 7-12 15,3 7-17-15,4-1-45 16,3 0-38-16</inkml:trace>
  <inkml:trace contextRef="#ctx0" brushRef="#br0" timeOffset="184463.12">11306 11686 1264 0,'2'-1'465'16,"2"0"-335"-16,3 7-110 15,7 6-7-15,7 14 2 16,1 7-10-16,1 8-1 0,0 3-1 15,-1-9-6-15,-2-1-10 16,-5-17-30-16,1-4-29 16,-11-12-83-16,1-9-165 15</inkml:trace>
  <inkml:trace contextRef="#ctx0" brushRef="#br0" timeOffset="184619.84">11481 11674 1031 0,'-5'5'425'0,"-7"15"-236"16,-7 5-89-16,-3 13-51 16,-3 7-15-16,-5-1-23 15,6 0-3-15,8-4-8 16,3-9-7-16,7-10-42 16,4-9-81-16</inkml:trace>
  <inkml:trace contextRef="#ctx0" brushRef="#br0" timeOffset="184980.57">11744 11628 1077 0,'-4'0'439'15,"-6"1"-225"-15,-2 5-177 16,-5 13-24-16,-1 5-3 15,-2 14-7-15,2 2 2 16,8 3 0-16,4 0-1 16,9-1 0-16,6-5-5 0,8-7 1 15,3-8-7-15,8-15 1 16,-1-2 2-16,0-13 3 16,3-2 1-16,-6-10 6 15,0-3 10-15,-3-8 9 16,-10-5 13-16,-2-4 0 15,-7 2-6-15,-12 0 2 16,1 2-3-16,-12 9-8 16,-4 2-1-16,0 16-10 15,-8 4-17-15,3 10-43 16,1 6-28-16,7 1-117 16</inkml:trace>
  <inkml:trace contextRef="#ctx0" brushRef="#br0" timeOffset="185625.61">12019 11600 639 0,'0'-4'476'16,"0"1"-160"-16,5 4 122 16,-4 0-390-16,0 0-40 15,3 18-3-15,3 44-2 16,-4-21 2-16,-2 3-1 15,1-2-4-15,-1-3-2 16,-3-8-13-16,2-11-19 16,-6-4-5-16,2-16-25 15,3-1-8-15,-1-11-66 16,3-8-77-16,2-5-33 16,-1-5 29-16,3-3 191 0,-3 0 119 15,-2 3 116 1,-1-1 6-16,-4 5-63 0,0 0-16 15,-1 5-24-15,5 4-12 16,2 1-39-16,8 4-21 16,9 1-26-16,-1 1-8 15,3 8-4-15,-1 1-4 16,-4 5-6-16,-1 5 3 0,-4 2 4 16,-1 4 4-16,-6 3 4 15,0 0-1-15,-4-2-4 16,-4 3-1-16,-7-6 1 15,-5-1 2-15,2-3 5 16,2-5-1-16,7-3-3 16,3-1-3-16,8-1-7 15,-3 0 1-15,-1 0 4 16,17 0-1-16,33-2 5 16,-28 6 0-16,-4 6-4 15,0 3-2-15,-4 3 3 16,-4 1 5-16,-7 3 25 15,-7-1 13-15,-13 1 18 16,-11-3 0-16,-14 4-19 16,-6-1-14-16,-6-3-17 15,3-1-18-15,6-15-73 16,4-5 185-16</inkml:trace>
  <inkml:trace contextRef="#ctx0" brushRef="#br0" timeOffset="186712.84">16013 11901 825 0,'-2'-3'378'0,"-6"-1"-174"15,-3-1-42-15,-7 10-67 16,-4 5-27-16,-8 9-34 16,-5 11-5-16,-9 10-3 15,5 5 3-15,-8 3 3 16,5 4-4-16,9-3-6 16,-3-3 0-16,15-5-12 15,5-7-2-15,8-10-5 16,2-9-1-16,6-7 1 15,1-8 6-15,3-9-5 0,4-3 1 16,4-10-2-16,0-2 1 16,1-8-2-16,0-1 4 15,6-1-6-15,0 0 5 16,2 1-3-16,4 0 1 16,-4-1 9-16,2-2-6 15,-4 2 21-15,-3 4 6 16,0 3 5-16,-1 8 5 0,5 5-12 15,-3 0-11-15,0 9-5 16,-3 4-11-16,-5 6-4 16,2 8 1-16,1 13-2 15,-1 7 8-15,4 16 5 16,1 4 0-16,3-2 4 16,4-2-2-16,0-5-5 15,3-4-4-15,-2-6-3 16,1-2-1-16,-8-9-1 15,-7-5 0-15,-1-10-23 16,-6-8-13-16,-9-10-50 16,2-3-30-16,-11-7-44 15,-6-4-323-15</inkml:trace>
  <inkml:trace contextRef="#ctx0" brushRef="#br0" timeOffset="186936.4">15598 12220 923 0,'-2'0'366'0,"1"0"-257"16,4 1-33-16,-2 0-4 15,27 1 0-15,50-2 16 16,-9-4 18-16,9-5 6 15,0 1-13-15,-3-2-43 16,-10 1-56-16,-11 5 40 16</inkml:trace>
  <inkml:trace contextRef="#ctx0" brushRef="#br0" timeOffset="188002.02">15772 12610 1215 0,'1'-8'459'16,"1"-9"-320"-16,5 7-6 15,-5 4-20-15,3 6-26 0,-4 13-49 16,0 9-17-16,1 20-7 16,0 5-6-16,-4 8-1 15,2 3-2-15,0-6-6 16,0-5 4-16,9-8-13 16,-6-12-5-16,4-12-1 15,-7-6-13-15,2-10-8 16,4-4-6-16,-7-10-13 15,6-2 1-15,-5-7 18 16,-6-10 10-16,-1-6 16 16,-4-2 8-16,3-4 15 15,0 3 10-15,8 4 14 16,-1 3 5-16,10 4-5 16,5 1-4-16,13 5-6 15,10 1-2-15,3 3 17 0,5 4 3 16,0 12-3-16,-6 4-4 15,-7 9-22-15,-2 9-9 16,-13 6-4-16,2 6-2 16,-17 4-4-16,-7 0-2 15,-14-3-5-15,-7-1-2 16,-9-2 2-16,0-6 1 0,-4-2 9 16,-2-3-3-16,2-7 4 15,2-3-4-15,11-5-2 16,7 0 7-16,19-2-6 15,3-2-1-15,16-2 5 16,10-1-7-16,12-4 7 16,6 0 0-16,7 9 1 15,-4 3 13-15,-3 12 3 16,-2 7 2-16,-19 4 1 16,-5 3-9-16,-17-3 7 15,-11 0 11-15,-17-1 0 16,-11-3-2-16,-21 0-6 15,-4-4-9-15,-16-6-6 16,-5-5-3-16,2-9-14 16,4-9-35-16,21-20 96 0</inkml:trace>
  <inkml:trace contextRef="#ctx0" brushRef="#br0" timeOffset="189713.72">7693 13557 1121 0,'-33'-79'407'0,"23"73"-328"16,1-1-11-16,2 3 6 16,3 0-3-16,-3 4-18 15,1 7-3-15,-4 14-22 16,-5 7-9-16,4 19-10 0,0 6-1 15,4 5-1-15,7-1-6 16,4-10 0-16,7-6-1 16,6-18-3-16,2-7 3 15,5-14-5-15,0-5 2 16,1-10 1-16,-1-7 2 16,-4-5 3-16,-5-6 2 15,-7-4 6-15,-6-2-8 0,-8-4 11 16,-6 4-2-16,-8 5 2 15,-2 7 2-15,-2 11-5 16,2 6-1-16,5 9-16 16,6 3-20-16,4 3-59 15,4 0-40-15</inkml:trace>
  <inkml:trace contextRef="#ctx0" brushRef="#br0" timeOffset="189925.09">7901 13468 1087 0,'-1'-1'436'0,"-3"1"-239"0,2 2-150 16,2-1-19-16,1 14 0 16,7 50-3-16,2-22 2 15,3 2-6-15,3-2-9 16,1-5-16-16,-1-5-24 15,-3-16-39-15,-3-7-48 16,-6-12-335-16</inkml:trace>
  <inkml:trace contextRef="#ctx0" brushRef="#br0" timeOffset="190103.87">8024 13449 1200 0,'-8'3'444'0,"-5"12"-355"15,-4 9-21-15,-7 16-36 16,2 5-7-16,-3 5-15 16,0-4-3-16,6-6-4 15,6-2-3-15,8-16-29 16,3-4-34-16,8-17-213 16</inkml:trace>
  <inkml:trace contextRef="#ctx0" brushRef="#br0" timeOffset="190429.68">8175 13434 1257 0,'-8'5'434'16,"-10"9"-406"-16,-3 8-6 15,-4 12-4-15,6 5-3 16,13 6-2-16,6-1-8 0,16-6 1 15,1-6-6-15,6-9-8 16,0-10 2-16,4-14-4 16,4-5 3-16,-6-12 6 15,4-4 2-15,-7-5 9 16,-6-4 8-16,-8-6 8 16,-7 1 0-16,-12 12-2 31,5 11-9-31,0 1-6 0,-25-30-4 0,-9 9-3 15,-3 9-12-15,15 24-51 16,1 0-29-16</inkml:trace>
  <inkml:trace contextRef="#ctx0" brushRef="#br0" timeOffset="190812.58">8539 13303 1129 0,'3'-2'427'16,"-4"-9"-272"-16,1 4-86 16,-9 6-13-16,-8-2-5 0,-5 9-30 15,-3 6-13-15,0 6-6 16,0 5-3-16,8 1-3 16,13-8 4-1,2-8-14-15,-2 0-5 16,7 19-11-16,6-5-3 0,10-8 6 15,-1-13 13-15,8-6 8 16,0-5 6-16,1-5 5 16,-1-2 1-16,-4-3 15 15,-4-1 10-15,-5 6 14 16,-3 2 9-16,-5 10 1 16,-3 9-6-16,-2 17-1 15,-1 7-5-15,-9 19-9 16,-1 3-11-16,3 3-16 15,1-1-6-15,3-10-42 16,-2-8-34-16,1-10 59 16</inkml:trace>
  <inkml:trace contextRef="#ctx0" brushRef="#br0" timeOffset="191430.76">9170 13341 1202 0,'-3'4'453'0,"-11"0"-343"15,1 5-31-15,-7 9-14 16,-10 5-21-16,6 10-16 16,1 7-6-16,6 1-4 0,12-3-4 15,5-3-12-15,5-4 7 16,14-9-9-16,4-6 2 15,9-10-4-15,0-5-4 16,0-12-2-16,0-6 1 16,-4-8 5-16,-2-3 4 15,-6-4 7-15,-6 1-6 0,-13-3 7 16,-3 1-9-16,-13 2 7 16,-2 5 3-16,-8 9-4 15,-4 6 3-15,1 11-11 16,-1 9-4-16,14 8-39 15,7 1-24-15,13 2-210 16</inkml:trace>
  <inkml:trace contextRef="#ctx0" brushRef="#br0" timeOffset="191614.09">9378 13382 1108 0,'1'0'443'15,"1"-1"-239"-15,5 5-155 16,0 5-1-16,8 7-1 16,5 5-15-16,5 5-8 0,2 2-1 15,-1-3-37-15,-3-3-17 16,-1-6-51-16,-5-7-47 16,-8-11-348-16</inkml:trace>
  <inkml:trace contextRef="#ctx0" brushRef="#br0" timeOffset="191789.52">9541 13317 1210 0,'-8'14'447'16,"-7"7"-356"-16,-5 10-44 16,1 4-4-16,-7-3-30 15,3 2-5-15,8-4-6 16,1-3-3-16,7-8-44 15,5-7-31-15</inkml:trace>
  <inkml:trace contextRef="#ctx0" brushRef="#br0" timeOffset="192131.68">9786 13279 1208 0,'-7'1'437'16,"-12"7"-368"-16,-1 4-9 16,-5 12-9-16,0 6-20 15,6 9-14-15,7 2-7 0,12-2 3 16,7-4-4-16,9-8-11 16,4-6-5-16,1-10-5 15,2-8 3-15,-2-6 0 16,-2-7 9-16,-6-6 5 31,-6 8 7-31,-2-1 11 0,20-26 1 0,-9-10 6 16,-4 0-1-16,-16 10-11 15,-6 3 1-15,-9 11-6 16,-2 2-2-16,-3 13 0 16,1 3-8-16,4 8-45 15,3 1-39-15</inkml:trace>
  <inkml:trace contextRef="#ctx0" brushRef="#br0" timeOffset="192516.22">10094 13211 1348 0,'-4'12'488'0,"-8"8"-399"16,-5 15-58-16,0 9-6 0,-6 0-20 15,3 0 3-15,7-3-8 16,3-3 2-16,3-8-2 16,4-6-3-16,0-13 3 15,-2-6-1-15,8-10 8 16,2-3 0-16,2-12 16 16,5-4 6-16,-1-6 16 15,2-7 12-15,4-4-10 16,0-1 1-16,5 2-17 15,1 5-9-15,3 17-5 16,0 5-4-16,-4 20-6 16,-3 11-4-16,-7 14 0 15,-1 4-1-15,-4 0 0 16,-1-2-1-16,-3-5-12 16,-1-3-20-16,-1 0-46 15,-1-4-27-15,-2-8-37 16,1-3-14-16</inkml:trace>
  <inkml:trace contextRef="#ctx0" brushRef="#br0" timeOffset="192698.37">9896 13450 882 0,'7'1'420'16,"10"2"-23"-16,15 0-339 15,0-3 17-15,19 0 3 16,-4-3-24-16,2-1-62 16,2 1 31-16</inkml:trace>
  <inkml:trace contextRef="#ctx0" brushRef="#br0" timeOffset="192873.99">10563 13705 1438 0,'-14'14'503'16,"-13"8"-417"-16,3 3-83 0,6-2-11 16,1-3-65-16,7-4-14 15</inkml:trace>
  <inkml:trace contextRef="#ctx0" brushRef="#br0" timeOffset="193463.57">11140 13146 1243 0,'-9'-2'470'0,"-16"5"-359"15,-6 8-19-15,-11 21-38 16,-1 10-5-16,8 18-5 15,9 3-4-15,13-4-7 16,13 0-8-16,10-14-19 16,3-8-8-16,14-12-6 15,-3-9-8-15,4-16 1 16,5-7 5-16,2-16 5 16,2-4 8-16,-3-8-1 15,-8-2 0-15,-9-6 4 0,-9-7-5 16,-11-4 7-16,-4 0 2 15,-13 7-1-15,-5 5 2 16,-8 21 0-16,-5 10-1 16,0 21-10-16,1 11-18 15,10 7-61-15,11 5-42 16</inkml:trace>
  <inkml:trace contextRef="#ctx0" brushRef="#br0" timeOffset="193658.11">11353 13164 1424 0,'0'0'492'0,"5"8"-435"16,2 7-32-16,10 14-14 16,4 11 5-16,6 1-8 15,-2 2-7-15,2-7-19 16,0-6-25-16,-6-9-58 15,-1-6-47-15</inkml:trace>
  <inkml:trace contextRef="#ctx0" brushRef="#br0" timeOffset="193826.92">11472 13140 1260 0,'-4'5'453'16,"-12"16"-376"-16,5 8-23 0,-12 11-23 15,0 7-8-15,0-1-23 16,-5 0 3-16,11-10-23 16,2-6-19-16,11-13-146 15</inkml:trace>
  <inkml:trace contextRef="#ctx0" brushRef="#br0" timeOffset="194164.29">11745 13129 1128 0,'-5'2'462'15,"-6"5"-228"-15,-6 16-214 16,-5 9-6-16,0 16-10 16,5 1-3-16,8 1 0 15,7-5-1-15,12-9-1 0,2-4-7 16,11-11-4-16,1-6-2 15,1-12 3-15,5-3 5 16,-4-12 7-16,-1-3 5 16,-1-9 15-16,-2-6 16 15,-9-6 9-15,-4-3 1 16,-9-1-5-16,-8-3-16 0,-10 8-5 16,-3 4-5-16,-11 14-6 15,0 11 4-15,1 9-49 16,0 6-28-16,11 4-50 15,6-2-400-15</inkml:trace>
  <inkml:trace contextRef="#ctx0" brushRef="#br0" timeOffset="194714.44">12085 13069 1444 0,'0'-1'536'0,"1"2"-389"16,4 5-87-16,1 19-37 16,0 7 3-16,1 15-17 15,-2 5-1-15,1-3-6 16,-2-1-4-16,-4-11-19 0,0-4-16 16,-4-11-9-16,-1-7 4 15,0-10 13-15,-2-4 18 16,4-4 11-16,-3-6 1 15,2-6 12-15,2-5 2 0,2-6 10 16,0-6 4-16,6-8 0 16,0-6 1-1,5-5-13-15,4-1-8 0,7 9-10 16,4 8-2-16,0 17-2 16,-3 8 2-16,-7 16-1 15,-4 8 3-15,-9 10 4 16,-4 5-3-16,-13 2 1 15,-4 2-2-15,-5-2-1 16,2-3 6-16,4-10-4 16,4-6 0-16,8-10 0 15,1-2 3-15,10-1 0 16,-5 1-1-16,9-2-2 16,50-15-7-16,-21 15 4 15,1 4 2-15,-3 15 2 16,-4 7 6-16,-13 8 4 0,-10 0 10 15,-19 1 20-15,-19-3 7 16,-16-4 0-16,-11-2-11 16,-11-7-16-16,-1-4-15 15,5-13-27-15,5-9-50 16</inkml:trace>
  <inkml:trace contextRef="#ctx0" brushRef="#br0" timeOffset="197297.27">17244 2401 674 0,'-1'-1'319'0,"1"-4"-159"15,0 1-14-15,0 4-97 16,0 1-26-16,0 0-26 16,0 20 1-16,7 55 4 15,3-20 5-15,9 20-4 0,-2 3 4 16,6 6 2-16,4 6 0 15,-2 6 2-15,0 0 1 16,-4 2 0-16,0-4-1 16,-6 5 1-16,-5-1-1 15,-5 0 1-15,0-9 8 16,-3-5-1-16,2 5-1 0,-1 5-2 16,-3 5-9-16,3-5 3 15,-2 1-2-15,-1 5 0 16,0 3-2-16,-6 2-6 15,3-1 7-15,-1 3-5 16,0-5 6-16,6-6 11 16,1-1 0-16,2 0 20 15,1-1-1-15,-1 2-12 16,2-4 0-16,-2-5-21 16,2 2-2-16,-5-3-6 15,0 2-14-15,-1-8-19 16,-2-1-2-16,-5-7-26 15,-2-4-18-15,-7-10-76 16,-7-8-54-16</inkml:trace>
  <inkml:trace contextRef="#ctx0" brushRef="#br0" timeOffset="198449.26">17166 2231 575 0,'4'0'287'15,"2"0"-118"-15,-2 0-31 0,3 4-74 16,-1 1-33-16,13 2-31 15,4 3 2-15,19-2 0 16,8-1-2-16,7-6 3 16,6-3-1-16,10-6-6 15,5-2 8-15,16-6 4 16,0-2 17-16,9 1 30 16,3-3 12-16,12 2 3 15,8-2-13-15,9 1-26 16,4 3-17-16,2 4-10 15,2 1-2-15,4 3 0 16,-2-1-1-16,-5 5 1 16,-6-2-2-16,-4-1-1 15,-7 1 3-15,-8 0 1 16,0 1-1-16,-17 5 1 16,-7-2-5-16,-12 2 1 0,-11 2-3 15,-6-1 0-15,-4 3 2 16,-8-1 2-16,1-2 3 15,-7 1-3-15,-2 2-2 0,-6-3-5 16,-8 2 0 0,-5 0 0-16,-5 1 1 0,-6 0-3 15,1 4-3-15,-5 4 7 16,0 4-1-16,-2 14 1 16,1 8 5-16,-3 9-1 15,-2 5 1-15,-1 6 3 16,-1 5-5-16,-3 18 0 15,1 8 0-15,0 8 5 16,1-2 2-16,4 6 2 16,4 2-4-16,2 7 3 15,5 0-3-15,-1 3-1 16,-1 2 4-16,-2 3-3 16,-3 4 4-16,-6 9 15 15,2-4 5-15,0-6 0 16,-1-1-3-16,8-7-13 15,-1-3-7-15,-1 1-2 16,3-1 0-16,0-8-2 0,-1-2 2 16,3-2 13-16,-2-6 12 15,0 2 3-15,-1 3 3 16,-9 7-15-16,1 2-6 16,-4 7-4-16,-3 5-4 15,1 0-1-15,2-5-3 0,2-10 0 16,5-6 2-16,3-12 1 15,2-1 0-15,-1-16-2 16,2-7-1-16,0-12-5 16,-3-3-17-16,-4-2-29 15</inkml:trace>
  <inkml:trace contextRef="#ctx0" brushRef="#br0" timeOffset="199312.67">17416 5771 667 0,'-8'-1'218'15,"-6"-1"-222"-15,9 1 20 16,2-1 1-16,3 3 4 16,1 0 0-16,0 0-3 15,0 0 13-15,6 29 32 0,4 44 2 16,-10-2 10-16,-1 15-7 15,0 20-17-15,-1 7 3 16,1 3-15-16,1 1-5 16,2 2-13-16,2-3-2 15,1 2-9-15,0-2 3 16,-3 4 1-16,-1 0-6 0,-4 3 7 16,-5 2 2-1,2-14-3-15,-2-3-2 0,3-10-7 16,0-8-2-16,-3-8-2 15,3-10-1-15,-1-17-10 16,4-10-28-16,6-25-320 16</inkml:trace>
  <inkml:trace contextRef="#ctx0" brushRef="#br0" timeOffset="199897.1">20816 6114 1149 0,'29'-41'411'0,"-29"46"-374"16,0 8-8-16,4 25-21 15,4 16-8-15,4 33 2 16,3 20 4-16,1 24-5 16,3 12 6-16,-3 9 0 15,-1-1-2-15,-3-16 2 16,-6-2-6-16,-5-16-2 16,-4-13-1-16,-1-15-14 15,1-17-7-15,-4-24-102 16,4-13-206-16</inkml:trace>
  <inkml:trace contextRef="#ctx0" brushRef="#br0" timeOffset="200663.3">17250 3102 750 0,'0'0'269'0,"11"0"-218"16,2-3-27-16,25-6-17 0,10-3 4 16,19-7-4-16,7-2 0 15,18-1-2-15,8-2-5 16,8-1 0-16,12 1 6 16,7 1 2-16,3 1 4 15,19 5 2-15,5-2 10 0,7 4 10 16,2-1 1-16,-7 9 2 15,-11 0-17-15,-8 4-3 16,1 2 4-16,-2-1 7 16,1-2 2-16,3 2-9 15,3-2-5-15,-3-3-12 16,-4 1-2-16,-13-2 2 16,-13 0-4-16,-26 5 0 15,-14 1 1-15,-30-1 0 16,-14 5-1-16,-16 1-10 15,-6-1-36-15,-6 6-200 16</inkml:trace>
  <inkml:trace contextRef="#ctx0" brushRef="#br0" timeOffset="201214.59">17416 3699 881 0,'-4'-2'338'0,"-2"-1"-263"16,4 2-5-16,6 7-46 16,7-1-11-16,16 2-13 15,11-1 0-15,23-6-25 16,10 0-20-16,16-5-69 15,6-1-32-15,8-3 21 16,7-3 20-16,9-2 74 16,8 1 34-16,8 0 50 0,10 2 6 15,12 1 12-15,7-2 3 16,15-1-43-16,2-1-12 16,8-1-12-16,0-1-2 15,-5 3-2-15,-8 2 3 16,-19 5-4-16,-14 4-1 15,-28 2 1-15,-12 6-1 0,-29-2 3 16,-9 3-2-16,-20-2-48 16,-10 0-41-16,-12-2-136 15</inkml:trace>
  <inkml:trace contextRef="#ctx0" brushRef="#br0" timeOffset="201713.03">17474 4475 822 0,'10'-3'281'0,"16"-4"-263"0,14 3-15 15,19-3 7-15,10-1-6 16,16 2 0-16,0-4 0 15,18 1-3-15,10 3 1 16,6-5-3-16,7 1 1 16,1 1-1-16,2-1 1 15,9 3 2-15,3-1-2 0,11 0 1 16,3-1-1-16,9 0 0 16,6-2 0-16,2-1-2 15,-2 0 2-15,-7 3 5 16,-6 1 0-16,-13 4 8 15,-7 4 0-15,-18 2-4 16,-12 3 1-16,-20 2-10 16,-14 3 0-16,-19-4-58 15,-10 1-68-15</inkml:trace>
  <inkml:trace contextRef="#ctx0" brushRef="#br0" timeOffset="202263.87">17459 5407 919 0,'-2'-4'377'16,"-3"-2"-170"-16,8 5-189 16,4 2-16-16,6 7 0 15,3 1-2-15,10 5 0 16,8 0 2-16,18-7 0 15,9 0-7-15,17-6-27 16,5-5-18-16,12-4-23 16,7-2 8-16,4-5 26 15,0 2 19-15,2 1 20 16,-2 2 2-16,11 2-2 16,11-4 0-16,17-1 4 15,13-4-3-15,9-2 5 16,6 0 1-16,1 0-5 15,-4-1 2-15,-8 8 0 0,-9 1-1 16,-24 7 0-16,-12 8-2 16,-26 2-1-16,-13 6 1 15,-18-1-3-15,-7-2 2 16,-23-1 0-16,-5-3-1 16,-18-3 1-16,-5-1 4 0,-17-1-17 15,-9 2-63-15</inkml:trace>
  <inkml:trace contextRef="#ctx0" brushRef="#br0" timeOffset="202746.81">17476 6151 710 0,'1'0'292'0,"3"0"-94"16,15 0-207-16,6 8 1 15,15-2 18-15,7 2 1 0,14-3 8 16,6 0-7-16,16-2 2 16,10-5 0-16,20-8-7 15,16-6 3 1,24-14-7-16,10 1 2 0,16-8-3 16,4 5 1-16,7 6 1 15,-1-1-2-15,9 8 0 16,-2 1-1-16,3 1-2 15,-1 4 0-15,-8 1 20 16,0 5 20-16,-20-3 31 16,-4 1 9-16,-17 1-9 15,-14 3-16-15,-22 5-34 16,-13 3-2-16,-23 4-17 16,-10 1 4-16,-21-7-87 15</inkml:trace>
  <inkml:trace contextRef="#ctx0" brushRef="#br0" timeOffset="204316.46">16228 2612 767 0,'-4'-7'389'0,"-1"-5"-8"16,-13-23-364-16,16 29-14 16,1 6-4-16,-9 0-15 15,-7 5 0-15,-12 14 1 16,-6 6 1-16,-3 14 14 16,-2 5 8-16,7-1-1 15,1 0 1-15,12-4-3 16,5-2-5-16,8-5 1 15,8 1 0-15,7-9-6 16,6-3-3-16,7-14-1 16,1-6 4-16,4-10 9 15,0-10-2-15,0-2 8 16,-2-8 2-16,-1-2 6 16,-8 1 5-16,-2-5 1 15,-8-5 1-15,-5-1-11 16,0-3 9-16,-10 11 2 15,1 6-9-15,-7 13 4 0,-5 9-18 16,-3 8-34-16,2 7-21 16,4 5-290-16</inkml:trace>
  <inkml:trace contextRef="#ctx0" brushRef="#br0" timeOffset="204526.61">16490 2484 1266 0,'0'0'437'0,"0"5"-408"16,4 11-20-16,0 20-17 16,5 15 0-16,2 13 7 15,1 1 3-15,2-3-28 16,-1 0-15-16,-5 5-256 15</inkml:trace>
  <inkml:trace contextRef="#ctx0" brushRef="#br0" timeOffset="205096.18">16427 3616 1225 0,'-32'-31'411'15,"22"23"-393"-15,4 0-12 16,-2 4-3-16,-3 2-8 16,-2 2-4-16,-7 7-3 15,-5 4 1-15,-8 8 5 16,3 4 4-16,0 4 6 15,9 3 2-15,11-1-2 16,5 2-1-16,9-2-9 16,9-1 1-16,8-4 3 15,9-3-3-15,4-14 5 16,-3-7-2-16,8-10 2 16,-4-7 6-16,-3-7 4 15,-2-3 7-15,-8-5 7 16,-5-3 0-16,-10-4-1 0,-6-1 0 15,-6 5 0-15,-7 4 6 16,-5 11 0-16,0 3-5 16,-7 11-19-16,1 2-18 15,-2 7-55-15,2 2-56 16</inkml:trace>
  <inkml:trace contextRef="#ctx0" brushRef="#br0" timeOffset="205431.66">16611 3435 1272 0,'14'-8'415'16,"9"-2"-408"-16,14-3-28 15,3 4 0-15,-6 9-20 16,-4 8-13-16,-19 15 3 15,-11 8-4-15,-13 12 33 16,-12 1 11-16,-11-2 11 16,-5-7 19-16,-2-12 15 15,4-5 14-15,9-8 6 0,7 1-14 16,11-5-18-16,6-3-8 16,9-2-14-16,3-2-7 15,16-3 8-15,9-3-1 16,20-5 11-16,10 0 1 15,7-1-19-15,1 5-45 16</inkml:trace>
  <inkml:trace contextRef="#ctx0" brushRef="#br0" timeOffset="205947.52">16367 4088 1273 0,'-2'0'452'0,"-2"-2"-399"15,0 3-39-15,4 0-23 16,0 0-5-16,-11 25 2 16,-19 36 8-16,15-20 3 15,2 4-3-15,13-5 1 16,5 0-1-16,7-10 0 15,7-2 4-15,1-10 0 16,3-5-4-16,6-11 3 16,-4-8 0-16,8-12 0 15,2-3 6-15,-2-10 1 16,2-2 2-16,-8-8 6 16,-7-4-6-16,-9-1 9 15,-7 1-3-15,-15 8 0 0,-6 10 5 16,-11 11-10-16,-4 10-6 15,-4 9-7-15,1 1-11 16,9 3-37-16,5 2-17 16,15-1-368-16</inkml:trace>
  <inkml:trace contextRef="#ctx0" brushRef="#br0" timeOffset="206363.17">16732 3996 1385 0,'28'-31'464'0,"-17"23"-453"16,5-1-19-16,10 3-8 16,4 2-16-16,-8 9-27 15,-3 6-3-15,-10 4 7 16,-1 4 18-16,-8 4 31 15,-4-3 6-15,-13 3 5 16,-1-1 8-16,-8-5 9 0,3-1-1 16,5-6-1-16,3-3-5 15,13-4-15-15,1-3-8 16,9-2-14-16,6 1-7 16,2-5 7-16,5 2 12 15,2 2 6-15,-2 0 7 16,0 8 8-16,1 6 0 15,-1 8 5-15,0 0-2 0,-8 8-3 16,-7-3-1-16,-11-1 11 16,-8 1 10-16,-15-2 2 15,-5 1-2-15,-13-2-14 16,-1-2-21-16,-8-10-12 16</inkml:trace>
  <inkml:trace contextRef="#ctx0" brushRef="#br0" timeOffset="206947.19">16529 4728 1269 0,'-48'-30'438'15,"28"36"-418"-15,1 10-15 0,2 17-12 16,-2 6-3-16,3 11 8 16,3-3-1-16,6-2 0 15,7 1 0-15,11-10-2 16,3-5-3-16,10-10-6 15,5-4 2-15,6-11 0 16,1-7 2-16,1-12 6 16,-4-8 4-16,-1-5 5 15,-9-1 0-15,-7-5 11 16,-9-2 0-16,-13-3 2 16,-1-2 9-16,-12 10 7 15,-1 4 3-15,-10 14-6 16,-5 10-5-16,-4 9-26 15,2 11-13-15,5 3-45 16,4 0-49-16</inkml:trace>
  <inkml:trace contextRef="#ctx0" brushRef="#br0" timeOffset="207262.53">16958 4716 1056 0,'0'1'467'0,"-2"10"-180"16,-4 8-252-16,-8 16-39 15,-5 8-7-15,-9 10-19 16,-2-1-10-16,-1-6 1 16,-2-5 5-16,7-13 26 15,-4-9 6-15,8-7 6 16,7-8 7-16,5-4 9 15,9-1-2-15,13-6-6 16,10-3-2-16,15-9-10 16,3-1 3-16,5 4-3 15,-3 3 1-15,-4 7-19 16,-2 1-18-16,-5 4-20 16,-7 1-27-16,-7-2-135 15,-4 2-133-15</inkml:trace>
  <inkml:trace contextRef="#ctx0" brushRef="#br0" timeOffset="207417.1">16979 4830 1148 0,'-11'2'445'0,"-6"4"-322"0,1 14-63 16,0 10-9-16,4 10-35 15,-2 5-12-15,9 8-5 16,3-1-18-16,2 7-71 15,0-1-193-15</inkml:trace>
  <inkml:trace contextRef="#ctx0" brushRef="#br0" timeOffset="207981.31">16497 5653 1158 0,'-61'37'416'0,"53"-18"-350"16,-1 8-40-16,-2 10-10 15,-1 1-4-15,4 10-4 16,2-1-3-16,9-6-2 15,3 0-1-15,6-11-5 16,3-5 2-16,4-8-5 16,5-6-1-16,5-8 7 15,-1-7 0-15,1-10 5 16,5-3 4-16,-4-4-5 16,2-2 0-16,-9-6 2 15,-5 1-2-15,-16-4 12 16,-5 0 5-16,-9 4 7 15,-11 2 5-15,-5 5-11 16,-8 0-1-16,-4 9-14 0,1 1-9 16,9 6-20-16,3 3-18 15,8 5-112-15</inkml:trace>
  <inkml:trace contextRef="#ctx0" brushRef="#br0" timeOffset="208284.53">16916 5708 1378 0,'-5'4'487'0,"-12"8"-432"16,1 2-42-16,2 9-21 15,-3 0-2-15,11-2 0 16,1 1-13-16,4-4 2 15,8-4-2-15,5 1 2 16,4-7 9-16,3-2 5 16,0 0 5-16,-1 0 10 15,2 3 0-15,-6 1-1 16,-1 1 4-16,-6-2-8 0,-3-1 3 16,-5 0-2-16,-4 0 1 15,-10 4 0-15,-4-7 1 16,-10 3-21-16,-1-1-26 15,-4-11-182-15</inkml:trace>
  <inkml:trace contextRef="#ctx0" brushRef="#br0" timeOffset="208462.29">16864 5631 1318 0,'48'-44'510'16,"-17"38"-280"-16,24-5-211 16,9-1-8-16,10 0-14 15,5 2-49-15,-8-1-217 16</inkml:trace>
  <inkml:trace contextRef="#ctx0" brushRef="#br0" timeOffset="210130.53">18859 2292 724 0,'0'-6'297'16,"-2"-2"-190"-16,-2 5-29 16,-3-2 0-16,-12 5-15 15,-4 1-13-15,-10 5-12 16,-5 6-2-16,-3 5 0 15,3 1 2-15,3 9-6 16,5 1-10-16,10 8-16 16,2 3 0-16,18 1-4 0,7 4-2 15,11-6-3-15,12-3-1 16,4-8-13-16,7-11 2 16,9-11 3-16,-4-6-4 15,2-13 6-15,-7-3 4 16,2-7 1-16,-2-5 7 0,-9-7 10 15,0 0 4-15,-9-5 5 16,-6 2 1-16,-8 6 4 16,-3 0 5-16,-10 8 16 15,-6 6-3-15,-12 10-8 16,-6 1-12-16,-3 10-31 16,-7 4-18-16,7 3-61 15,1 5-151-15</inkml:trace>
  <inkml:trace contextRef="#ctx0" brushRef="#br0" timeOffset="210612.71">19536 2306 197 0,'8'-5'126'0,"4"-2"-13"0,-11-3 84 15,-1-2 32-15,-16 0 0 16,-2 3-39-16,-11 4-69 16,-3-2-29-16,-1 8-52 15,-7 2-15-15,4 6-17 16,-4 3-7-16,-1 9 1 15,3 1-1-15,-1 2-1 16,4 3 0-16,13-1-2 16,9-1 0-16,14-2-12 15,11-4-19-15,13-11-33 16,4-6-5-16,10-10 4 16,-1-7 20-16,2-5 31 15,-4-3 8-15,-5-2 28 16,-5 1 23-16,-9 4 35 15,-4 3 13-15,-6 7 12 16,-4 5-15-16,-3 9-37 16,0 7-11-16,-2 19-23 0,0 10-1 15,-4 17 5-15,3 8-2 16,0 11-52-16,0 2-44 16</inkml:trace>
  <inkml:trace contextRef="#ctx0" brushRef="#br0" timeOffset="211199.16">19122 3219 569 0,'-2'-3'148'0,"-5"-4"-206"15,-2-1-26-15,6-4 52 16,-9 1 56-16,1-1 115 16,0 0 42-16,-16-1 42 15,7 6-9-15,-2 4-81 16,-6 6-38-16,4 11-67 16,-3 3-15-16,-2 7-14 0,6 5 3 15,6-1-2-15,3-1 0 16,13-3 0-16,5-1-2 15,14-1-4-15,8-4-4 16,7-1-3-16,4-6-5 16,6-8 2-16,4-3-3 15,1-11 8-15,-1-5 0 0,-3-6 5 16,-9-5 6-16,-7 1 11 16,-7 0 8-16,-15-3 13 15,-5-1 5-15,-15-3 1 16,-3 3-1-16,-15 6-8 15,-1 9-8-15,-6 13-13 16,-5 2-6-16,7 11-54 16,-3 3-70-16</inkml:trace>
  <inkml:trace contextRef="#ctx0" brushRef="#br0" timeOffset="211563.6">19472 3081 1320 0,'-7'0'451'16,"0"0"-428"-16,-3 7-41 16,2 1-17-16,2 9 4 15,-5 7 14-15,-3 3 8 16,0 8 11-16,1-2-3 15,3-3 1-15,3-6 3 0,5-5-4 16,5 1 5-16,7-4-4 16,5-4 0-16,10-8 0 15,-1-10 0-15,8-8 3 16,-3-4 0-16,-6-11 9 16,0 1 4-16,-14-8 7 15,-6-3 3-15,-7 1 1 16,-8 2 1-16,-12 14 3 15,-3 7 0-15,-15 15-10 16,-4 7-27-16,2 12 66 16</inkml:trace>
  <inkml:trace contextRef="#ctx0" brushRef="#br0" timeOffset="213046.07">7474 13972 1185 0,'-7'3'412'0,"-6"-1"-358"0,7 3-20 16,6-2 0-16,4 0-3 15,17 4 1-15,9-1 5 16,27 1 15-16,7-3 7 0,21 0 1 15,5-3 0-15,7-4-8 16,9-4-1-16,-1-8-6 16,2-2-2-1,-6 0-16-15,-2 0-12 0,-16 6-11 16,-13 1-3-16,-19 7-1 16,-16 3-6-16,-14 3-20 15,-7 2-19-15,-12 1-29 16,-4 0-19-16,-19 5-35 15,-6 2-22-15</inkml:trace>
  <inkml:trace contextRef="#ctx0" brushRef="#br0" timeOffset="213312.1">7497 14225 819 0,'14'2'294'15,"20"1"-202"-15,15 1 10 16,20-4 68-16,12 0-11 0,20-3-23 16,3-1-6-16,13-4-15 15,4-2-15-15,1-4-29 16,2 7-17-16,-19-3-40 15,-9 1-25-15,-24 6-65 16,-18-4-34-16</inkml:trace>
  <inkml:trace contextRef="#ctx0" brushRef="#br0" timeOffset="-213915.26">18886 3796 941 0,'0'-10'393'0,"-2"-6"-249"15,-1 5-67-15,-2 1-26 16,0 6-39-16,-1 2-4 0,-1 4-9 16,-2 1-1-16,-4 11-1 15,-4 5-2-15,2 11 6 16,-1 13-2-16,4 10 1 15,3 0 5-15,9-1 1 16,6-6-1-16,13-12-4 16,4-7-2-16,5-11-2 15,3-7 3-15,2-9 0 16,-1-5 5-16,-7-10 6 16,2-2 5-16,-9-8 20 15,-1-3 6-15,-9-3 4 16,-8-7-2-16,-8-2-12 15,-7-3-8-15,1 5-9 16,-6 6-3-16,-4 15-10 16,-5 8 3-16,-8 12-42 15,3 7-28-15,1 3-400 16</inkml:trace>
  <inkml:trace contextRef="#ctx0" brushRef="#br0" timeOffset="-213466.56">19259 3755 1105 0,'8'-6'415'0,"3"-4"-280"16,0 9-133-16,0 3-8 16,-7 17-6-16,-5 4-1 15,-11 12 0 1,6-18 1-16,-1 1 12 15,-22 58 0-15,-4 0 1 0,0-3 6 16,19-43-7-16,-3-7 5 0,5-11 1 16,2-4-1-16,5-9 9 15,3-6 5-15,2-8 11 16,2-7 4-16,2-9 7 16,5-2-2-16,-2-11-6 15,-2 1-6-15,5-3-14 16,0-1-4-16,6 14-7 15,5 3-2-15,-2 14 1 16,-2 6-1-16,-1 12 0 16,-1 9-2-16,0 12-2 15,4 8 0-15,-1 14 2 16,1 3 1-16,2 1 3 16,-3 0 1-16,0-8 0 15,0-2-3-15,0-7-34 16,-4-6-23-16,-6-6-49 0,-5-8-177 15</inkml:trace>
  <inkml:trace contextRef="#ctx0" brushRef="#br0" timeOffset="-213256.09">18997 4100 1197 0,'3'-2'399'0,"13"-1"-392"16,10 2-2-16,17-4-4 16,10 0 1-16,7-3 5 15,3 2-4-15,-4 1 0 16,-5 2-1-16,-1 4-10 16,-11 2-38-16</inkml:trace>
  <inkml:trace contextRef="#ctx0" brushRef="#br0" timeOffset="-212784.27">18692 4878 892 0,'-1'-5'367'0,"-2"-2"-240"16,0-2 2-16,0 9-38 0,-3 1-39 16,-6 11-35-16,0 9-8 15,-8 6-2-15,6 7 4 16,8 1-1-16,1 1 1 15,10-1-6-15,6-2-4 0,11-1 5 16,3-5-6-16,12-8 0 16,0-5 1-16,-3-13 0 15,3-5 4-15,-4-12 6 16,-4-9 6-16,-3-3 5 16,-8-4 0-16,-9-3 1 15,-6-1-2-15,-8-2-8 16,-5-3-1-16,-10 9-6 15,-3 6-1-15,-9 14-4 16,1 11 1-16,-4 9-25 16,2 5-32-16,3 3-99 15,6 0-303-15</inkml:trace>
  <inkml:trace contextRef="#ctx0" brushRef="#br0" timeOffset="-212259.86">19215 4799 1199 0,'4'-6'422'15,"0"0"-379"-15,2 4-10 0,-6 2-22 16,-6 2-4-16,6-1-7 16,-4 3-1-16,-22 26 6 15,-26 40 4-15,31-27 3 16,7-2 4-16,13-3-8 15,2-7-2-15,15-3-4 16,3-6 0-16,6-9-2 16,3-5 2-16,1-12 9 15,1-4 4-15,-5-8 26 16,1-7 4-16,-5-3 13 16,-7-7-2-16,-4-10-14 15,-5 3 1-15,-9-2-13 16,-6 7-11-16,-5 17-7 15,-7 6-20-15,-12 17-88 16,-3 6-141-16</inkml:trace>
  <inkml:trace contextRef="#ctx0" brushRef="#br0" timeOffset="-211017.52">19042 5494 1032 0,'-14'-9'405'16,"-12"-6"-298"-16,3 7-58 15,2 7-11-15,-3 10-33 16,-2 9-4-16,-7 23 0 0,-4 11 5 15,1 13 4-15,5 4 1 16,13-10 6-16,7-8-5 16,18-16-2-16,10-7-2 15,9-15-2-15,6-4 4 16,6-13-1-16,5-7 1 16,4-13 0-16,-1-10 2 0,-4-8 2 15,-5-6 0-15,-14-4 5 16,-6 0-3-16,-16 4 7 15,-5 4 4-15,-11 10-3 16,-10 7-4-16,-4 13-13 16,-7 6-5-16,-5 11-2 15,4 7-17-15,3 5-53 16,7 4-28-16</inkml:trace>
  <inkml:trace contextRef="#ctx0" brushRef="#br0" timeOffset="-210434.25">19322 5468 1251 0,'17'-9'454'0,"16"-6"-390"16,-2 13-30-16,-6 7-11 16,-3 18-17-16,-6 9-6 15,-5 11 1-15,0 5 0 16,-4 4 0-16,-1 0 0 0,-2-7-1 15,-3-6-1-15,-1-13 2 16,-2-8 0-16,-4-12 2 16,2-3 6-16,-6-8 2 15,1-6 4-15,0-5 1 16,-3-6 0-16,3-7 1 16,-2-3 1-16,1-7 8 15,2-1-3-15,9-2-4 16,5 3-4-16,7 0-13 15,6 4-2-15,11 7-3 16,3 4-1-16,5 13 4 16,-3 4 1-16,-2 12 2 15,-7 3-2-15,-8 11-2 16,-2 5-1-16,-16 7-4 16,-4 3 0-16,-15 1-3 15,-6 1-1-15,-9-3 2 16,-1-6 1-16,2-9 6 15,4-7 1-15,13-8 1 0,4 0 0 16,12-7 2-16,4-3-3 16,15-5-8-16,8-4 0 15,10 0-3-15,3 4 1 16,3 8 7-16,2 4 0 16,-5 13 4-16,-1 7 4 0,-12 9 3 15,-8 5 0-15,-16 5-5 16,-8-1-1-16,-25-2-1 15,-13 0 0-15,-19-1-9 16,-8 0-32-16,-9 0-227 16</inkml:trace>
  <inkml:trace contextRef="#ctx0" brushRef="#br0" timeOffset="-209867.34">17154 6926 507 0,'-11'4'275'0,"-3"2"-31"16,9-1-163-16,2 0-27 15,13-1 18-15,10 0 10 16,25-4 1-16,15-4 8 15,30-8-20-15,4-4-4 0,19-3-9 16,8 2-9-16,14 6-26 16,15 2-13-1,8 4-5-15,8 3-3 0,20-3-1 16,6-2 2-16,24 0-3 16,8-6 0-16,10 2 9 15,1 1 5-15,-5 0 20 16,0 1 0-16,-15 3 15 15,-1-2-4-15,-26 4-14 16,-17-1 0-16,-21 5-22 16,-18 0-1-16,-24-2-4 15,-7 2 4-15,-33 0-4 16,-15 2 3-16,-27 2-9 16,-18-3-19-16,-26-1-39 15,-12 0-38-15,-28-5-296 16</inkml:trace>
  <inkml:trace contextRef="#ctx0" brushRef="#br0" timeOffset="-209400.87">18819 6324 1137 0,'-2'-1'431'0,"-2"-7"-291"16,3 4-126-16,0 4-14 15,-3 1 1-15,4 0-8 16,0 0 1-16,-8 20 5 15,-37 36-3-15,33-22 3 16,5 6 2-16,7 2-6 16,3-4 2-16,8-10-8 15,3-3-1-15,8-13 2 16,1-6 3-16,6-10 8 16,-2-8 3-16,-2-8 20 15,-1 0 11-15,-8-8 25 16,-3 1 10-16,-6 0-11 15,-6-4-6-15,-5 5-25 16,-4-5-10-16,-6 4-8 16,1 2-5-16,0 7-5 15,1 6-21-15,1 10-64 0,1 2-115 16</inkml:trace>
  <inkml:trace contextRef="#ctx0" brushRef="#br0" timeOffset="-209050.81">19339 6296 1321 0,'0'0'449'0,"5"3"-430"16,-7 6-30-16,-3 9-7 15,-2 7-5-15,-7 8 3 16,5 3 5-16,0 2 6 15,3-4 8-15,9-5 1 16,4-4 0-16,6-8 0 16,9-1 2-16,3-15 3 15,3-6 3-15,6-12 30 16,-3-8 14-16,-4-5 24 16,-2-1 11-16,-12 0 1 15,-9 2-8-15,-1 1-18 16,-12 0-8-16,-9 6-27 15,0 6-9-15,-13 8-18 0,0 10-33 16,-3 8-76-16,1 4-47 16</inkml:trace>
  <inkml:trace contextRef="#ctx0" brushRef="#br0" timeOffset="-204134.39">8187 14265 654 0,'-9'-33'381'16,"11"28"-17"-16,-5 7-230 15,-5 6-48-15,-16 18-45 16,-3 12-19-16,-7 20 3 15,-2 9 3-15,10 3 0 16,1 5-2-16,10-8-17 16,3-6-5-16,3-10-4 15,1-10 0-15,2-9-9 16,-3-7-24-16,3-11-125 16,-1-4-251-16</inkml:trace>
  <inkml:trace contextRef="#ctx0" brushRef="#br0" timeOffset="-203851">7738 14692 906 0,'0'0'396'16,"1"-2"-122"-16,-2 1-212 15,1 2-27-15,0 0-4 16,-4 21-24-16,-7 39-7 0,4-17 5 15,-1 2-3-15,5-6-1 16,3 1 4-16,10-18 2 16,3-5 6-16,8-15 18 15,3-6 1-15,12-13 1 16,4-7-10-16,9-6-13 16,4-5-5-16,-5 1 0 15,-6 5 2-15,-8 5-54 16,-2 6-40-16</inkml:trace>
  <inkml:trace contextRef="#ctx0" brushRef="#br0" timeOffset="-202734.25">8052 15797 1115 0,'2'-10'428'16,"0"-9"-302"-16,-5 2-47 0,-4 0 0 16,-8 2-24-16,-6 3-9 15,-5 7-19-15,-1 6-12 16,-5 10-7-16,-2 6-4 15,-2 12 2-15,0 3 8 16,3 9-6-16,8 4 2 16,8 2-9-16,6 0 2 15,15-4-4-15,3-5 1 0,20-5-3 16,5-7-6-16,11-9 8 16,7-8-9-16,-1-9 11 15,-1-5-3-15,-9-8 4 16,-4-4 12-16,-6-9 10 15,-8-1 6-15,-8-7 4 16,-8-3 3-16,-10-8-11 16,-6 0-5-16,-10-1-11 15,2 7-6-15,-5 13 2 16,1 8 1-16,2 11-1 16,1 5-2-16,4 3-53 15,3 2-39-15,2 2-109 16</inkml:trace>
  <inkml:trace contextRef="#ctx0" brushRef="#br0" timeOffset="-202250.01">8481 15705 1072 0,'8'-5'395'0,"2"-7"-308"15,-3 3-16-15,-9 0-10 16,-11-1-6-16,-10 1-21 16,-2 3 3-16,-6 5 0 15,2 2 1-15,-3 8-10 16,1 2-10-16,-2 6-10 16,3 3-7-16,3 6-3 15,7 5 7-15,13-3-7 16,7 3 3-16,19-5-1 15,6-5-6-15,8-9 6 16,3-8-6-16,4-9 6 16,1-6 3-16,-2-9-2 15,-3-3 4-15,-10-3-4 16,-5-1 4-16,-11 1 8 16,-2 2 3-16,-8 6 21 15,-1 3 5-15,-6 11-2 0,-3 7 0 16,-2 17-16-16,-1 9-8 15,3 23 3-15,4 9 5 16,2 8 12-16,-2 0-1 16,3-9-7-16,-2-4-10 15,2-6-14-15,-1-6-1 0,-2-12-7 16,0-8-22 0,1-14-70-16,2-4-55 0</inkml:trace>
  <inkml:trace contextRef="#ctx0" brushRef="#br0" timeOffset="-199701.29">7225 15711 928 0,'0'-4'364'0,"-7"-3"-255"15,1 1-15-15,0 4-19 16,-9 2-19-16,-1 3-18 15,-4 6 2-15,-6 4 4 16,-1 6 1-16,-3 8-9 16,-1 6-3-16,4 15-17 15,4 0 0-15,10 3-5 16,4-4-6-16,11-10 0 16,8-2-4-16,9-10-1 15,5-3 8-15,3-10 8 16,4-5 5-16,1-7 5 15,5-7 1-15,0-8 1 16,0-2-3-16,-4-4 11 16,-3-2 2-16,-11-5 14 0,-1-7 3 15,-7-6 0-15,-8-8 1 16,-7 0-19-16,-6 6-9 16,-12 9-17-16,-5 10-8 15,-7 18-4-15,-6 6 1 16,-6 11-33-16,4 7-25 0,-2 0-87 15,6 3 18-15</inkml:trace>
  <inkml:trace contextRef="#ctx0" brushRef="#br0" timeOffset="-199268.16">6354 15808 1258 0,'-8'-1'441'0,"-14"2"-388"16,4 9-23-16,-1 18-5 0,5 12-3 15,8 12-4-15,4 1-1 16,14-5 2-16,7-4-7 16,12-7-8-16,8-6-5 15,1-10-2-15,2-6 1 16,-3-15 8-16,2-5 13 0,-5-14 13 16,-5-4 21-1,-11-10 11-15,-1-3 7 0,-11-8 7 16,-9-2-12-16,-8-3-18 15,-10-2-13-15,-6 10-20 16,-2 4-7-16,-12 16-20 16,-2 15-21-16,-8 16-86 15,-7 5 21-15</inkml:trace>
  <inkml:trace contextRef="#ctx0" brushRef="#br0" timeOffset="-198681.45">5351 15920 739 0,'6'-36'409'0,"-44"21"0"16,-8 9-322-16,-3 8-8 15,-5 12-26-15,-1 10-11 16,7 16 6-16,4 3-6 16,18 7-10-16,9-4-11 0,17 0-14 15,7-7-5-15,15-3-3 16,8-1-1-16,9-14-4 15,2-4 1-15,1-14 2 16,3-5 3-16,-2-15 4 16,-1-2 11-16,-5-10 2 15,-9-6 10-15,-8-2 8 16,-9-5-6-16,-14-2 1 16,-13-4-6-16,-17 3-8 15,-4 3 3-15,-9 12-13 16,1 15 1-16,1 20-14 15,2 12-15-15,8 10-42 16,8 3-27-16,16-2-23 16,8-4-374-16</inkml:trace>
  <inkml:trace contextRef="#ctx0" brushRef="#br0" timeOffset="-198467.29">5507 15838 1053 0,'1'-4'427'0,"2"-1"-277"0,-2 7-32 16,0-1-47-16,3 22-17 0,12 50-22 15,-1-23 1-15,8-2-7 16,2-4-13-16,4-9-10 16,0-6 1-16,-7-5-28 15,0-5-11-15,-9-12-55 16,-7-7-24-16,-4-14-233 15</inkml:trace>
  <inkml:trace contextRef="#ctx0" brushRef="#br0" timeOffset="-198318.16">5644 15842 1005 0,'-2'-3'432'16,"2"2"-268"-16,-8 21-45 15,-3 13-7-15,-13 19-39 16,-7 4-6-16,-3 6-32 15,-4-1-13-15,3-2-39 16,-2-3-30-16,4-9-17 16</inkml:trace>
  <inkml:trace contextRef="#ctx0" brushRef="#br0" timeOffset="-197817.03">4487 16687 1251 0,'22'1'422'0,"30"-1"-396"16,17 0-15-16,18-6-8 0,10-2-2 15,13-4-13 1,7-4 1-16,23 2 4 0,8-5-2 15,18-2 8-15,12 3-3 16,10 1 9-16,9 4 13 16,16 1 23-16,2 0 18 15,9-3 9-15,3 1-3 16,7-1-16-16,1 0-17 0,-4-4-13 16,-2 0-7-16,-19 3-11 15,-10-2 2-15,-25 2 0 16,-19 3 1-16,-30 4-1 15,-17 3 4-15,-31 3-36 16,-18 0-45-16</inkml:trace>
  <inkml:trace contextRef="#ctx0" brushRef="#br0" timeOffset="-196451.13">9796 13899 1269 0,'-58'20'440'15,"47"-32"-361"-15,5 1-45 0,3 10 13 16,2 2-1-16,2 16-23 15,4 11 3-15,2 29 6 16,2 10 8-16,3 14 4 16,-1 5-4-16,7-1-15 15,4 1-2-15,7 0-3 16,5-5-11-16,-3-9-3 16,3-6-6-16,-7-10-3 15,-3-3 2-15,-2-7-37 16,-7-8-17-16,-1-9-62 15,-3-8-20-15</inkml:trace>
  <inkml:trace contextRef="#ctx0" brushRef="#br0" timeOffset="-196134.05">9724 14896 1389 0,'0'1'467'0,"0"1"-450"16,13 11-21-16,8 7 3 0,9 10 1 15,7 6-1-15,3 2 3 16,0-4-2-16,-2-7-2 16,-1-8 2-16,-13-12 3 15,-3-5 6-15,-1-9 29 16,-5-11 6-16,5-14 31 15,-1-10 15-15,-8-15 0 16,-1-2 3-16,-4-8-38 16,-2 1-14-16,-1 7-35 15,2 5-19-15,-3 19-56 16,0 12-44-16,-3 16-74 16</inkml:trace>
  <inkml:trace contextRef="#ctx0" brushRef="#br0" timeOffset="-195418.13">10447 15800 589 0,'4'-12'304'16,"8"-5"-124"-16,-11 3-14 16,-2-2-1-16,-5 9-45 15,-9 3-30-15,-7 8-19 16,-5 10-11-16,-9 14-29 16,3 7-7-16,7 16-15 15,0 5-3-15,17-1 0 16,9 0 0-16,11-11-6 15,9-7-1-15,16-11-4 16,-2-8 4-16,8-12 3 16,5-6 1-16,-9-12 2 15,5-6-2-15,-1-11 3 16,-8-6 2-16,-6-7 6 0,-9-5 5 16,-20-11 2-1,-8-1 1-15,-15 7-5 0,-11 8-9 16,-8 22 2-16,-3 10-1 15,-4 21 4-15,8 4 2 16,6 10-30-16,8-1-22 16,19 5-85-16,5-4-196 0</inkml:trace>
  <inkml:trace contextRef="#ctx0" brushRef="#br0" timeOffset="-195163.25">10801 15715 1292 0,'-3'-1'487'16,"-4"-5"-398"-16,4 11-24 16,2 2-8-16,4 15-37 15,6 12-6-15,10 11 4 16,4 8 4-16,6-4 1 15,3-2-10-15,-4-16-7 0,-1-2-6 16,-1-7-27-16,-8-8-11 16,-2-3-52-16,-1-10-28 15,-8-8-290-15</inkml:trace>
  <inkml:trace contextRef="#ctx0" brushRef="#br0" timeOffset="-194991.14">10981 15704 1190 0,'-13'4'452'0,"-20"18"-339"16,0 10-21-16,-7 15-47 15,0 11-16-15,5 2-23 16,5-3-3-16,12-6-7 16,7-9-26-16,13-14-59 15,4-9-56-15</inkml:trace>
  <inkml:trace contextRef="#ctx0" brushRef="#br0" timeOffset="-194584.59">11356 15715 1251 0,'-5'-7'419'15,"-6"-8"-368"-15,4 2-19 16,0 6 11-16,1 2 7 16,-2 9-19-16,-8 9 4 0,-2 16-4 15,-4 12-5-15,2 18-11 16,5 0-6-16,6 2-2 16,6-5-3-16,8-15-4 15,10-6 0-15,8-14-9 16,6-9-3-16,4-11 2 15,1-7-1-15,0-17 1 16,-3-5 7-16,0-13 3 16,-5-4 2-16,-7-7 5 15,-7-4 0-15,-18-4 0 16,-9 1-2-16,-11 14 2 16,4 11 3-16,-10 22 4 15,3 12-1-15,-2 8-19 16,-4 4-20-16,15-2-67 15,8 0-81-15</inkml:trace>
  <inkml:trace contextRef="#ctx0" brushRef="#br0" timeOffset="-194251.08">11805 15614 1325 0,'-10'8'478'15,"-6"2"-423"-15,-8 19-22 16,-5 6 6-16,2 19-22 16,3 7-2-16,13 3-4 15,8-2-6-15,9-11-12 16,8-10-12-16,7-13-22 16,5-9 0-16,2-15 10 15,1-8 11-15,-2-12 30 16,1-12 14-16,1-4 29 15,-5-9 13-15,-5-10 7 16,-6-2-1-16,-9-7-25 16,-1 0-13-16,-11 6-21 15,-4 11-12-15,-7 20 0 16,-8 16 4-16,-1 19-38 16,-5 4-37-16,5 5-13 15</inkml:trace>
  <inkml:trace contextRef="#ctx0" brushRef="#br0" timeOffset="-193868.29">12305 15679 1242 0,'-9'4'433'0,"-20"10"-368"16,3 8-46-16,-6 16-8 16,3 8 0-16,6 15-6 15,5-3-2-15,14-6-3 16,3-10-2-16,13-20-14 16,6-2-1-16,9-14-5 15,1-6 4-15,3-13 11 16,4-10 3-16,3-14 10 15,4-6 8-15,-4-8 41 16,-5-2 13-16,-9 1 4 16,-15 0-7-16,-10 11-31 0,-9 6-14 15,-21 19-5-15,-4 16-8 16,-17 19-5-16,-7 6-18 16,7 8-75-16,7-3 9 15</inkml:trace>
  <inkml:trace contextRef="#ctx0" brushRef="#br0" timeOffset="-193651.09">12802 15517 1616 0,'-2'5'568'16,"-4"-3"-485"-16,-9 29-60 15,-5 5-4-15,-8 21-15 0,-4 12-9 16,4 8-22-16,1 1-10 16,5-14-43-16,1-6-21 15,5-20-35-15,-2-13-11 16</inkml:trace>
  <inkml:trace contextRef="#ctx0" brushRef="#br0" timeOffset="-193442.98">12786 15511 1407 0,'1'7'508'0,"2"9"-420"16,-1 8-29-16,2 15-18 16,7 5-3-16,3 11-8 15,2 1-15-15,-1 1-15 16,-4-5 0-16,1-9-32 15,2 2-20-15,-3-17-50 16,-5-4-30-16</inkml:trace>
  <inkml:trace contextRef="#ctx0" brushRef="#br0" timeOffset="-193248.48">12649 15886 1258 0,'16'-5'441'16,"17"-6"-373"-16,12-5 1 0,3 0 0 15,-1-3 2-15,-2 3-116 16,-9 2 86-16</inkml:trace>
  <inkml:trace contextRef="#ctx0" brushRef="#br0" timeOffset="-192001.2">8659 15453 301 0,'20'-8'90'16,"16"1"-86"-16,-6-3 15 15,-6-1 69-15,-10 3 128 16,-5-5 32-16,-7-2-2 16,-2-2-48-16,-7-6-101 15,-5-4-30-15,-8-2-26 16,-10-1-10-16,-9 2 7 15,-8 1 14-15,-8 3 7 16,0 0 6-16,1 2-18 16,1 3-6-16,5-2-18 15,3 8-14-15,3 0 2 16,1 8-11-16,1 6-3 0,0 4 6 16,-2 14-3-16,1 1 0 15,-6 11 2-15,-3-1-2 16,5 6-3-16,-2 4 7 15,7 4-2-15,1 7-2 16,3 12 2-16,1 4 1 0,4 7-3 16,-2-5 9-16,2-6-7 15,6-1 0-15,5-2 0 16,8 2-7-16,9 3 9 16,-2-3-7-16,9-4 3 15,-1-1 3-15,4-1-5 16,4 0 5-16,-3 3-3 15,7-1 1-15,-3-1 0 16,0-1-1-16,4-10 0 16,3-5-3-16,9-6 4 15,2-2-4-15,6-3 9 16,-1-2 1-16,2-5-1 16,5-3 4-16,5-2-2 15,1-2 1-15,8-3-2 16,1 0 0-16,2-5-2 15,-3-6 0-15,-3-5-5 0,-2-5-5 16,-3-3-13-16,0 1-7 16,-7-2 3-16,1-1 2 15,-3-1 14-15,-3 0 3 16,-1-2 15-16,-7-2 11 0,-5 2 8 16,0-1 13-16,0-1-19 15,0 5-5-15,0-6-12 16,-3 1-5-16,-3-2 2 15,-3 2-5-15,-3-2 0 16,-1-1 0-16,-4 0 0 16,-2-5 0-16,-4 1-4 15,-5 4-11-15,-6 4-38 16,-1 7-30-16,-3 3-26 16,-2-1-330-16</inkml:trace>
  <inkml:trace contextRef="#ctx0" brushRef="#br0" timeOffset="-191367.16">8461 15161 729 0,'-1'-1'349'0,"-1"-2"-149"16,2 1-43-16,1 2-67 15,0 0-17-15,0 2-7 0,3-1 6 16,21 5 5-16,33 8 2 16,-11-8-8-16,5 3 0 15,8 2-10-15,1 4-17 16,-7 17-11-16,-7 9-8 16,-12 27-13-16,-8 14 4 15,-14 18-3-15,-7 11-10 16,-12 13-1-16,-6 3 0 0,-13-2-24 15,-1-8-4-15,-11-22 1 16,-3-8-6-16,-11-19 24 16,-8-7 10-16,-3-11-5 15,-6-6 4-15,7-4-8 16,4-5-9-16,3-7-26 16,5-8-20-16,3-18 26 15</inkml:trace>
  <inkml:trace contextRef="#ctx0" brushRef="#br0" timeOffset="-190601.22">6116 16410 1090 0,'-5'0'373'0,"-4"1"-338"16,7 4-14-16,4-5 5 16,11 6 1-16,14-4 23 15,11-5 10-15,25-3 24 16,7-8 8-16,19-4-5 16,6 1-4-16,9 0-9 15,5-3-10-15,1 6-24 16,-3 0-8-16,-12 1-21 15,-15 2-3-15,-18 2 0 0,-11 2 0 16,-19 4 12-16,-6 1 0 16,-13 2-4-16,-7 1-1 15,-4-1-13-15,-1 0-4 16,-1 0-6-16,0 1-15 0,0 0-33 16,-12 2-31-16,-49 17-57 15,17-7-160-15</inkml:trace>
  <inkml:trace contextRef="#ctx0" brushRef="#br0" timeOffset="-190295.42">6231 16571 1156 0,'-2'6'397'16,"0"-1"-364"-16,14 3-33 16,5 2 3-16,21-8 12 15,9-3 14-15,17-11 28 16,12-7 16-16,16-3 29 0,10 1 2 16,7-2 5-16,2 6-18 15,-12-1-31-15,-7 1-20 16,-19 6-33-16,-12 2-3 15,-17 7-13-15,-14 2-9 16,-17 2-32-16,-4-1-23 16,-9-1-60-16,-2 1 31 0</inkml:trace>
  <inkml:trace contextRef="#ctx0" brushRef="#br0" timeOffset="-183667.41">20680 2000 627 0,'-3'-3'240'16,"-3"-1"-172"-16,3 2 5 16,-3-3 10-16,-2 2 16 15,4-4 3-15,-4 2-15 16,2-1-13-16,2 4-19 0,2 3-9 15,6 0-32-15,-3-1-10 16,4 0-8-16,25-2-2 16,33-2 6-16,-30 5 1 15,-3 3-1-15,-4-3 1 16,-7 4 1-16,-1-1-3 16,-3 3 3-16,1 4-3 15,-2 4-1-15,5 2 5 0,-6 11 2 16,-4 2-4-16,3 10 3 15,-8 3 2-15,-4 1-4 16,0 4 6-16,-11-6 3 16,-4-2-1-16,0-4 6 15,-3-4-2-15,6-1-1 16,3 1-2-16,9 3-5 16,2-2 2-16,5-3-3 15,13-2-2-15,6-7 5 16,1-6-4-16,7-6 0 15,-5-7 7-15,-3-2-5 16,-1-4 4-16,-9-1-1 16,-6 0 2-16,-6 2 5 15,-2 3 4-15,-1 0 10 16,-1 0-5-16,0 0-6 16,0 0-7-16,-5 1-10 0,-15 4 0 15,-32 25-1-15,31-5 1 16,-2 4 0-16,6 2-2 15,4 4 0-15,0 1 0 16,5 12-1-16,4 7 4 16,0 8-2-16,4 2 1 0,1-2-1 15,11-5-1-15,0-9 0 16,-3-2 0-16,-3-5 2 16,-6-6 2-16,-5-6 1 15,0-4 0-15,-8-7 12 16,-8-1 5-16,-6-2 2 15,-6 1-1-15,-6 0-9 16,1 1-11-16,3-3 6 16,4 0-22-16,5-10-236 15</inkml:trace>
  <inkml:trace contextRef="#ctx0" brushRef="#br0" timeOffset="-178767.93">22082 1153 998 0,'-6'-10'390'0,"-9"-7"-296"16,7 7 1-16,4 6-70 16,3 9-12-16,1 16-15 15,-1 9-3-15,2 29 4 16,-1 11 1-16,0 10 17 16,5 4 4-16,0 4-1 15,-3 0-6-15,4-3-8 16,-2-5-3-16,-1-22 2 15,3-12-1-15,-1-17-4 16,0-11 0-16,-4-9 1 16,0-9 5-16,3-9 8 15,0-4-1-15,2-11-1 16,4-4-4-16,0-11-5 16,2 2-1-16,1 6-2 15,1 9-1-15,1 18-2 0,0 6-1 16,2 17 1-16,0 3 1 15,0 3 0-15,1 0 2 16,0-6 0-16,0-4 0 16,-1-6 0-16,2-4 0 0,1-7-20 15,3-4-18-15,-1-9-197 16,-3-4-168-16</inkml:trace>
  <inkml:trace contextRef="#ctx0" brushRef="#br0" timeOffset="-178600.36">22472 1553 1045 0,'-1'6'378'0,"3"16"-301"15,1 5-34-15,7 15-17 16,4 5-3-16,4-3-12 16,1 0-8-16,-3-15-11 15,0-6-12-15,-6-13-126 16,-4-11-166-16</inkml:trace>
  <inkml:trace contextRef="#ctx0" brushRef="#br0" timeOffset="-178468.51">22476 1351 1202 0,'-1'10'399'16,"9"7"-436"-16,6 4-239 15</inkml:trace>
  <inkml:trace contextRef="#ctx0" brushRef="#br0" timeOffset="-178217.57">22821 1128 1278 0,'-1'13'430'0,"2"21"-417"16,4 14-5-16,2 0-10 31,-3-24-2-31,-1-1-12 0,11 71-7 0,-2-1 3 16,0-7-1-16,-16-42 13 16,5 1 5-16,-4-19 3 15,-2-2-12-15,5-13-83 16,-5-11-126-16</inkml:trace>
  <inkml:trace contextRef="#ctx0" brushRef="#br0" timeOffset="-178007.85">22929 1158 1087 0,'2'-2'412'0,"-1"3"-324"15,3 19-29-15,2 21-51 16,2 13-8-16,0 9 4 15,3-2 1-15,1-5-3 16,-3-5 0-16,8 0 0 16,-4-3-1-16,-3-8-1 15,0-6 1-15,-8-10-19 16,-1-9-12-16,-4-15-157 16,-2-6-224-16</inkml:trace>
  <inkml:trace contextRef="#ctx0" brushRef="#br0" timeOffset="-177837.63">22734 1490 760 0,'2'-2'382'16,"10"-1"-35"-16,10-2-293 16,19 0-34-16,6-4-9 15,13-2-6-15,0 0-5 16,-4-1-11-16,-2 0-42 15,-13-3-273-15</inkml:trace>
  <inkml:trace contextRef="#ctx0" brushRef="#br0" timeOffset="-177635.38">23221 1030 1061 0,'-5'8'389'16,"-2"7"-311"-16,1 23-41 15,5 13-18-15,3 18-2 16,3 6-2-16,1-2-9 16,1-6-3-16,0-17-2 15,-2-8 1-15,-1-15-5 16,0-7-10-16,-3-13-95 16,2-7-217-16</inkml:trace>
  <inkml:trace contextRef="#ctx0" brushRef="#br0" timeOffset="-177285.04">23327 1435 1168 0,'27'-6'407'16,"-17"8"-356"-16,8 1-42 0,10-1-17 15,8-2-6-15,1-9-15 16,-6-2-4-16,-7-8 9 15,-6-1 7-15,-10 0 16 16,-3-2 3-16,-7 2-5 16,-5 2-8-16,-9 11-10 15,-4 6-3-15,-7 14 7 16,-6 7 4-16,2 11 11 16,2 3 5-16,6 0 19 15,10 1 7-15,8-5 4 16,4-6 4-16,18-2-11 15,3-5-5-15,15-10-2 16,10-3-5-16,1-8-8 16,5-5 1-16,-1-2-44 15,-4-4-267-15</inkml:trace>
  <inkml:trace contextRef="#ctx0" brushRef="#br0" timeOffset="-176581.84">24545 815 1221 0,'0'-3'430'0,"-1"2"-388"15,-6 1-23-15,7 1-19 16,-16 6-4-16,-53 16-10 16,25-10-2-16,-3-3 3 15,3-5 8-15,11-3 5 16,0-5 1-16,11 3 3 16,6 3-4-16,5 2-6 0,7 8 2 15,4 8 1-15,-3 2-2 16,2 13 5-16,-2 5 0 15,2 9-2-15,1 8 5 16,4 7-3-16,4-1 3 16,8-7 2-16,6-9-5 15,3-14 8-15,5-10-4 16,5-9 3-16,0-6 2 0,3-4-3 16,-3-2 1-16,-5-4-2 15,-6-2-1-15,-9-7-7 16,-3-3-6-16,-6-5-64 15,-4-6-213-15</inkml:trace>
  <inkml:trace contextRef="#ctx0" brushRef="#br0" timeOffset="-176414.6">24127 1245 1248 0,'20'-2'417'0,"28"-5"-413"16,8 5-21-16,8-1-69 15,1-2-71-15,-9 2-237 0</inkml:trace>
  <inkml:trace contextRef="#ctx0" brushRef="#br0" timeOffset="-176068.16">24615 1177 525 0,'2'0'319'0,"-2"0"-12"0,0 4-193 16,1-3-29-16,0 3-29 16,1 24-7-16,6 37-2 15,-2-29-7-15,1 0-24 16,1-7-8-16,-4-10-6 16,-1-6-1-16,-3-8 8 15,0-2 15-15,0-4 23 16,0 1 4-16,0 0-3 15,0 0-13-15,0-13-20 16,3-40-6-16,6 17-6 16,2 1 3-16,8 3-7 15,3 8 1-15,2 13 0 16,3 6-1-16,1 15 1 16,-4 5 0-16,-1 10-2 15,-5 8 2-15,-4-2-3 16,-5-2 4-16,-2-6-16 15,3-8-17-15,-7-7-32 0,5-3-43 16,5-9-223-16</inkml:trace>
  <inkml:trace contextRef="#ctx0" brushRef="#br0" timeOffset="-175651.75">25192 1126 957 0,'-6'-3'373'0,"-6"1"-273"15,-4 0-45-15,-3 3-46 16,-2 8-8-16,-3 7 2 16,1 8-2-16,5 9 4 15,5-3 0-15,8 3-1 16,5-1 4-16,10-6-1 16,4-2-2-16,12-10-4 15,3-6-1-15,4-8-4 16,1-4 5-16,-4-11-1 15,2-7 0-15,-10-14 3 16,-2-5-7-16,-7-11 0 16,-12 3 3-16,-1-2-11 15,-9-3 9-15,-8 2-1 0,2-6 2 16,-2 16 16-16,3 8 5 16,4 19 2-16,-2 15-3 15,-1 19-12-15,1 14-6 16,2 12 2-16,5 4-3 15,9 1 2-15,9-1 2 16,7 4 1-16,6 0-1 16,4-6-3-16,4-6-4 0,6-16-38 15,0-8-163-15</inkml:trace>
  <inkml:trace contextRef="#ctx0" brushRef="#br0" timeOffset="-175475.19">25516 1066 1145 0,'-3'6'403'0,"-4"13"-367"15,6 5-17-15,3 7-13 16,5 5-6-16,5-2 3 16,-3-1-7-16,0-11-14 15,-2-7-21-15,-7-11-66 16,0-6-113-16</inkml:trace>
  <inkml:trace contextRef="#ctx0" brushRef="#br0" timeOffset="-175356.22">25490 928 1163 0,'4'9'372'0,"1"1"-449"0</inkml:trace>
  <inkml:trace contextRef="#ctx0" brushRef="#br0" timeOffset="-175000.51">25840 1030 1265 0,'1'1'426'0,"0"0"-419"15,-1 1-5-15,0-1-5 16,-22 10 3-16,-39 12 2 16,28-12-2-16,2 5 1 15,6 6-2-15,11 5 1 16,4 5 0-16,7 5-6 0,4-5-2 16,11-6-13-16,7-7-2 15,9-13 4-15,5-2 1 16,6-13 14-16,4-6 4 15,4-11-3-15,-1-2 8 16,-4 1-5-16,-3 0 0 0,-12 7 4 16,-2 4-4-1,-11 12 1-15,-5 6 7 0,-4 11-5 16,-3 4 0-16,-1 6-60 16,-2-6-170-16</inkml:trace>
  <inkml:trace contextRef="#ctx0" brushRef="#br0" timeOffset="-174651.8">26029 1020 1241 0,'0'7'432'0,"1"14"-395"15,5 1-26-15,6 5-21 16,1 3-1-16,1-5-3 15,-2 0-1-15,-3-9 10 16,0-4 0-16,-4-8 4 0,0-4 5 16,-1-6 1-16,3-4 2 15,5-5-3-15,2-5-1 16,5-3 0-16,-3-1-4 16,-4 5 1-16,1 2-2 15,-2 11 2-15,0 6 3 16,1 14 5-16,-3 8-3 15,1 14 3-15,4 3-3 0,3 2-1 16,3-4 0-16,4-12-9 16,0-9-6-16,5-19-51 15,0-9-209-15</inkml:trace>
  <inkml:trace contextRef="#ctx0" brushRef="#br0" timeOffset="-173901.34">26858 602 1362 0,'1'16'458'0,"4"20"-445"16,-1 12-13-16,6 21-3 0,0 0-1 15,1-2-3-15,-3-5-3 16,-3-18 1-16,-2-5 2 15,-2-14 1-15,-1-7 6 16,0-9 0-16,0-3-6 16,-1-7-10-16,1-2-19 15,0 3-23-15,0-7 2 0,-2-20 9 16,-12-33 19-16,-1 17 33 16,-1-7 16-16,-2-7 24 15,5-5 1-15,6 8 3 16,2 3-8-16,11 12-16 15,3 11-7-15,6 8-11 16,5 8-1-16,3 12-7 16,-3 1 2-16,6 14-1 15,-1 7-2-15,-3 12 2 16,0 6 0-16,-12 5-2 16,-4 1-4-16,-6-6-9 15,-6-2-1-15,-10-12-2 16,-5-4 8-16,-2-8 8 15,0-7 0-15,7-2 7 16,4-3-1-16,6-1-4 16,2 0 2-16,4 0-5 0,1 0-1 15,0 0 3-15,1 6-1 16,5 13 2-16,17 32 1 16,-2-34 1-16,2-1-1 15,3-6 7-15,0-3 2 16,3-10 3-16,3 0 5 15,1-8-8-15,1-5-1 0,-3-2-3 16,-5-8-1-16,-5-2 2 16,-7-2-5-16,-6-10-2 15,-4 4-4-15,-4 9-3 16,-2 4 2-16,-4 19-3 16,-5 3 3-16,-5 13 1 15,-1 8 1-15,-6 8 2 16,2 5-2-16,9-3 2 15,7-3 0-15,5-4 0 16,12-2 1-16,7-3 2 16,6 1-2-16,14-6 0 15,4-5-4-15,7-7-52 16,-3-4-67-16</inkml:trace>
  <inkml:trace contextRef="#ctx0" brushRef="#br0" timeOffset="-173517.96">27506 799 922 0,'-1'0'411'0,"0"-3"-212"16,1 18-118-16,1 12-52 15,1 19-32-15,0 5 4 16,4 7 2-16,0-1 0 16,0 0-1-16,0 4 0 0,0-3 2 15,1-5-2-15,0-13 2 16,1-9-6-16,-5-16-31 15,3-4-7-15,-5-16-48 16,-1-9-55-16,-1-16-106 16,-5-9-31-16,-5-14 32 15,-4-4 80-15,-4-1 218 16,1 3 90-16,3 1 94 16,2-6 17-16,8 4-48 15,4-4-38-15,5 14-68 16,7 11-32-16,9 15-39 15,4 8-7-15,8 18-8 16,3 8-2-16,-5 19 8 16,-7 10 1-16,-13 3-4 15,-14 3-2-15,-33-5-20 0,-20-10-10 16</inkml:trace>
  <inkml:trace contextRef="#ctx0" brushRef="#br0" timeOffset="-170613.58">17445 8584 1125 0,'-74'-84'416'0,"70"77"-316"15,1-2-30-15,1 8-26 16,2 2-19-16,-2 14-28 15,-3 6 1-15,-1 18-1 16,-2 8 3-16,2 8 4 16,0 4-1-16,4-2-3 15,3-4-1-15,3-11 0 16,5-5 1-16,-2-16 0 16,-4-9-14-16,-1-7-47 15,-1-7-19-15</inkml:trace>
  <inkml:trace contextRef="#ctx0" brushRef="#br0" timeOffset="-170350.44">16972 8564 1194 0,'-3'1'396'16,"-4"-2"-396"-16,7 1-4 15,1 1-4-15,1 0 5 0,18 1 24 16,48-1 17-16,-6-11 35 16,11-4 6-16,14-4-1 15,1 3-18-15,-9 3-31 16,-6 3-27-16,-20 3-49 16,-4 4-11-16,-15 2-27 15,-9 3-2-15,-12 4-13 16,-4-4-186-16</inkml:trace>
  <inkml:trace contextRef="#ctx0" brushRef="#br0" timeOffset="-169834.98">17696 8512 862 0,'0'0'439'0,"0"0"-1"16,-2-5-415-16,2 4-4 15,0 1-11-15,0 0-8 16,-7 3-5-16,1 15-2 0,-29 55 6 16,29-22 1-16,1-1 0 15,2 2 0-15,6-6-1 16,-6-10 1-16,7-9 0 15,-4-9 1-15,0-13 3 16,0-1 0-16,-2-8 7 16,-1-1-4-16,0-10-2 15,1-4-5-15,3-13 4 16,3-9 7-16,2-7 14 16,9-2 8-16,0 5-2 15,1 2-3-15,-1 13-12 16,-4 2-5-16,2 8-11 15,-2 6-1-15,0 7-5 16,-3 2 2-16,-2 7-1 16,2 8 0-16,2 10 4 15,0 8-4-15,1 13 7 16,2 3 3-16,1 3-2 0,2-1 0 16,2-5-3-16,-5-1-4 15,1-11-21-15,-3-3-13 16,-5-14-40-16,3-3-36 15</inkml:trace>
  <inkml:trace contextRef="#ctx0" brushRef="#br0" timeOffset="-169627.46">17601 8711 1232 0,'-1'-1'413'16,"-6"0"-408"-16,7 1-10 0,1 1-11 16,0 0-2-16,1 0 16 15,25 1 5-15,38 5 15 16,-22-5 3-16,3-2-35 16,1-2-31-16</inkml:trace>
  <inkml:trace contextRef="#ctx0" brushRef="#br0" timeOffset="-169001.29">18032 8469 1333 0,'-2'7'442'0,"2"11"-431"15,0 6-16-15,2 18 0 16,2 2 6-16,-2 5-1 0,-2-1 1 15,-2-5 0-15,2-5-1 16,-1-9 3-16,4-5-1 16,-2-14 3-16,-1-6 1 15,0-4 0-15,-4-4 3 16,4 4 4-16,0 0 0 16,-1-17 2-16,1-38-1 0,5 23-3 15,-3-5 4-15,0 1-4 16,2 1 2-16,4 5-4 15,6 2-3-15,7 6-3 16,4 4-2-16,3 3 1 16,-8 4-1-16,0 8-5 15,-3 3-4-15,-9 6-3 16,7 5-2-16,-13 4 7 16,-4 0-4-16,-7 6 8 15,-9-1-2-15,-4-4 4 16,7 3 2-16,-5-6 2 15,2-1-2-15,10-4 1 16,-6-4 2-16,8-3-4 16,10 0 4-16,-4-2-14 15,1 1-7-15,0 0 0 16,1 0-1-16,20 0 17 0,33-2-1 16,-28 5 3-16,3 4 5 15,-2 5-3-15,-4 4 3 16,-3 7 2-16,-9-1-8 15,-12 7 5-15,-7 0-3 16,-14-4-1-16,-4-2 5 16,-5-7-4-16,1-6 3 15,3-5 1-15,4-2 0 0,2-7 1 16,5-4-1-16,6-7-33 16,7 0-33-16,3-4-217 15</inkml:trace>
  <inkml:trace contextRef="#ctx0" brushRef="#br0" timeOffset="-168634.59">18460 8397 1329 0,'0'-8'509'16,"0"-9"-344"-16,1 12-116 15,0 3-1-15,3 9-31 0,-2 6-15 16,-3 24-5-16,-3 8-4 16,-2 11 10-16,-3 4-1 15,1-9 5-15,4 4-1 16,-1-7-4-16,0-5-2 16,4-10-1-16,0-6 2 15,3-14-3-15,3 0 3 16,3-8-1-16,7-5-2 0,9-2 0 15,4-6-2-15,9-4 4 16,5 0 0-16,2-1 1 16,3 3-15-16,-1-1-44 15,-3 1-31-15,-5 1-46 16,-6-2-208-16</inkml:trace>
  <inkml:trace contextRef="#ctx0" brushRef="#br0" timeOffset="-168201.53">19201 8286 966 0,'2'-2'421'16,"-4"-4"-137"-16,2 5-270 15,0 1-3-15,0 1-3 16,-2 1-4-16,-19 3-5 16,-33 9 0-16,27-6 2 15,-2 0-1-15,-5-1 3 16,5 1 1-16,3-3-2 16,4 3-1-16,11-1 1 15,0-3-4-15,8 3-1 16,1 1 2-16,3 8 2 15,2 10 8-15,2 10 1 16,0 6 3-16,-3 4-2 16,2-3-3-16,-3 1-2 15,0-1-2-15,0-3 1 0,1-6-3 16,1-9 6-16,6-4 5 16,2-12 1-16,1-1 2 15,12-7-6-15,-2-5-6 16,9-4-4-16,2-5-15 15,-1-3-40-15,6 1-15 0,-9-2-247 16</inkml:trace>
  <inkml:trace contextRef="#ctx0" brushRef="#br0" timeOffset="-167960.56">18855 8566 913 0,'0'5'310'0,"5"-2"-273"16,6 1 15-16,14-1 32 15,8-3 8-15,15-4-1 16,3 0-14-16,9-4-34 15,-1 1-39-15,-1-3-199 0</inkml:trace>
  <inkml:trace contextRef="#ctx0" brushRef="#br0" timeOffset="-167252.08">20941 8378 812 0,'-30'20'369'0,"25"-34"-142"16,3 3-52-16,2 3-28 16,1 0-24-16,-1 5-39 15,5 2-23-15,-5 2-28 16,0 0-12-16,0 9-13 15,-4 20-6-15,0 47 0 0,5-32-2 16,7-4-3-16,-2-7 10 16,-1-3-7-16,-2-3 5 15,-3-9-5-15,0-3 0 16,-5-11-25-16,2-3-22 16,-6-7-50-16,-3-4-91 15</inkml:trace>
  <inkml:trace contextRef="#ctx0" brushRef="#br0" timeOffset="-166950.24">20721 8372 1180 0,'-2'-4'445'16,"-3"-6"-319"-16,5 5-92 16,3-1-6-16,4-1-19 15,9 0-10-15,9 0-4 16,6 2 3-16,5 6 5 15,-3 5 0-15,5 13 1 16,-3 4 1-16,-3 14-2 16,-2 0-1-16,-10 0-1 15,-5-2 0-15,-10-5 1 16,-3-3 5-16,-12-4 2 16,-10-2 0-16,-6-3 0 0,-2-1-3 15,-2-7 1-15,4-5-2 16,1-10-38-16,-1-7-29 15,8-8-305-15</inkml:trace>
  <inkml:trace contextRef="#ctx0" brushRef="#br0" timeOffset="-166635.16">21385 8268 763 0,'7'-6'372'16,"8"-5"-25"-16,-7 7-302 16,-8-1 15-16,-5 3-2 15,-4 0-12-15,-13 1-23 16,-2 3-10-16,-3 9 10 16,-4 7 0-16,2 11 8 15,2 6-2-15,9 8-13 16,3 0-1-16,10-3-6 15,5-3-4-15,5-4 7 0,6-4 7 16,10-6 19 0,5-6 1-16,11-7-2 0,10-3-10 15,-1-11-37-15,3-2-28 16,-5-10-53-16,-9-3-24 16</inkml:trace>
  <inkml:trace contextRef="#ctx0" brushRef="#br0" timeOffset="-166412.97">21720 8132 1183 0,'-1'-1'456'16,"-3"1"-308"-16,2 6-135 16,2-5-3-16,-2 16-6 15,-5 51 4-15,6-15 20 16,0 2 0-16,1 2 1 15,4-3-4-15,3-12-15 16,3-7-3-16,3-11-10 16,-2-7-17-16,-1-12-61 15,-3-1-35-15</inkml:trace>
  <inkml:trace contextRef="#ctx0" brushRef="#br0" timeOffset="-166168.1">21685 8193 1149 0,'1'-3'416'0,"2"-7"-349"0,9 2-34 0,13 0-29 15,8 2 4-15,19 7 19 16,-7 7 6-16,-5 14 0 16,1 8-7-16,-17 14-16 15,-6 3-3-15,-10 2 1 16,-14 0-2-16,-12-11 2 15,-1-2-3-15,-13-14 2 16,2-4-1-16,1-9-3 16,0-5 4-16,4-9-16 15</inkml:trace>
  <inkml:trace contextRef="#ctx0" brushRef="#br0" timeOffset="-165134.34">23591 7926 650 0,'14'-15'307'16,"-38"11"-26"-16,-1 5-238 16,-1 5 7-16,-3 4 7 15,4 6 0-15,-5 9-19 16,6 3-1-16,8 10-4 15,-3 1-6-15,11 1-11 16,1-2-10-16,7-3-1 16,3-4-4-16,13-6 3 15,4-3 8-15,12-12 1 16,5-4-2-16,4-8 2 16,-2-7-10-16,-1-5-4 15,-6-3 4-15,-3-3-4 16,-6-3 8-16,-9-5 13 15,-3-2 1-15,-9-5 9 0,-3 1-2 16,-8 4-7-16,-5 0-1 16,-8 8-6-16,-3 8-2 15,-2 9-11-15,-1 5-1 16,2 6-30-16,3-1-23 16,5 2-283-16</inkml:trace>
  <inkml:trace contextRef="#ctx0" brushRef="#br0" timeOffset="-164840.65">23884 7920 1082 0,'61'-1'369'0,"-63"1"-354"16,1 7-20-16,6 14 8 16,2 7 19-16,10 12 26 15,4 1 13-15,5 3-8 16,1-3-16-16,3-2-22 16,-2 1-6-16,-2-8-12 0,-5-4-4 15,-5-10-20-15,-5-9-19 16,-3-9-71-16,2-7-246 15</inkml:trace>
  <inkml:trace contextRef="#ctx0" brushRef="#br0" timeOffset="-164626.03">24160 7893 1189 0,'-8'3'403'0,"-11"4"-361"0,-1 13-42 15,-4 7-3-15,-5 9 6 16,-2 5 0-16,-4 2 17 16,3 2 11-16,1 1-3 15,5-1-2-15,5-2-17 16,2-4-6-16,10-9-23 16,1-9-20-16,13-14-386 15</inkml:trace>
  <inkml:trace contextRef="#ctx0" brushRef="#br0" timeOffset="-164118.96">24565 7880 665 0,'0'-3'332'0,"-3"-7"-68"15,1 4-124-15,-4 4-61 16,-3 0-20-16,-3 7-40 15,-7 9-13-15,-5 14-1 16,0 6 0-16,1 11 4 16,1 0 0-16,10-1-3 15,6 2 2-15,6-8-5 16,8-3-2-16,11-8-2 16,0-8 2-16,8-8 4 15,-2-5 4-15,-1-10 7 16,2-4 0-16,-2-7-2 0,1-4 4 15,-5-8-1-15,-5-3-1 16,-8-7 3-16,-6-4 1 16,-9-8-3-16,-6 3 3 15,-4 7-2-15,0 5-4 0,-2 18-7 16,3 5-3-16,-3 11-49 16,-2 1-31-16</inkml:trace>
  <inkml:trace contextRef="#ctx0" brushRef="#br0" timeOffset="-163617.39">24903 7915 797 0,'4'-4'299'0,"7"-4"-198"16,-2-1-18-16,-4-1 13 15,0 0 6-15,-7-3-13 16,-2 0-15-16,-5 1-26 0,-1 1-9 16,-3 2-17-1,-4 3-12-15,-1 1-9 0,-1 1 0 16,-3 4-1-16,2-1 0 16,-2 4-2-16,-2 5 1 15,4 8-3-15,1 4-1 16,3 10 1-16,5 1 1 15,7 2-1-15,4 0 4 0,10-6-5 16,3-7-2-16,8-7-2 16,2-6-2-16,0-7 4 15,2-3 6-15,-2-9 2 16,0-2 0-16,0-5 2 16,-2 1 1-16,-2-3 3 15,-1 1 7-15,-7 3 17 16,-3 3 6-16,-7 6 0 15,0 6-6-15,0 6-15 16,0 7-9-16,1 15-5 16,-2 5 4-16,-2 14-5 15,-1 3 2-15,-2-2 0 16,3 3-1-16,0-8 2 16,0 2-15-16,-1-5-48 15,-1-7-40-15</inkml:trace>
  <inkml:trace contextRef="#ctx0" brushRef="#br0" timeOffset="-163425.65">25252 8326 1331 0,'-2'7'442'0,"-7"12"-443"16,-3 9-6-16,-8 6 7 15,3 1 5-15,0-2 2 16,2-6-4-16,4-2-11 16,1-5-29-16</inkml:trace>
  <inkml:trace contextRef="#ctx0" brushRef="#br0" timeOffset="-162632.91">25965 7759 880 0,'27'-10'388'0,"-31"4"-185"16,-2 1-70-16,-6-1-73 16,-3 2-28-16,-7 4-26 15,-5 3-6-15,-8 10-3 0,1 5 3 16,-3 12 0-1,8 4-1-15,8 10 3 0,8 3-1 16,13-2-1-16,4 0 1 16,16-9 1-16,1-4-1 15,15-9-2-15,4-7-3 16,6-5 2-16,2-6-2 16,-5-10 4-16,-1-2-1 0,-7-9 3 15,-3-6 3-15,-15-4 9 16,-6-9 7-16,-11-11 8 15,-5-7 0-15,-9-2-7 16,-7 2-4-16,-10 13-4 16,-2 9 0-16,-2 16-2 15,0 7-6-15,4 10-8 16,0 6-5-16,6 6-43 16,0 0-48-16</inkml:trace>
  <inkml:trace contextRef="#ctx0" brushRef="#br0" timeOffset="-162389.29">26254 7759 1516 0,'6'9'-2'0,"9"4"6"0,6 14-2 15,8 4 1-15,-1 3 1 16,-2 5 0-16,-6-4 2 0,-1-4 1 16,-4-3-3-16,-3-12 3 15,2 0-13-15,-8-11-62 16,-4-4-35-16</inkml:trace>
  <inkml:trace contextRef="#ctx0" brushRef="#br0" timeOffset="-162213.98">26431 7719 945 0,'0'0'404'0,"-4"0"-199"15,-3 8-163-15,-5 15-43 16,-6 6-11-16,-7 13 10 16,1 2 2-16,0-1 0 15,2-3 3-15,7-6 4 16,-1-2-6-16,4-15-103 15,6-4-193-15</inkml:trace>
  <inkml:trace contextRef="#ctx0" brushRef="#br0" timeOffset="-161883.74">26736 7742 1045 0,'-7'3'413'15,"-5"7"-207"-15,-1 17-212 16,-11 7 0-16,4 9 6 16,4-1 1-16,5-6-2 15,7 1-1-15,7-5-2 16,5-5 0-16,5-8 0 16,-1-10-1-16,14-8-1 15,1-5 1-15,4-8 7 16,7-3 2-16,-10-9 1 15,-3-5 1-15,-8-6 1 16,-5-3-4-16,-10-1 6 16,-2 4 7-16,-13 6 0 15,-4 4 3-15,-11 12-6 16,0 4-11-16,0 8-13 16,3 3-34-16,15 3-319 15</inkml:trace>
  <inkml:trace contextRef="#ctx0" brushRef="#br0" timeOffset="-161468.33">27148 7692 1283 0,'1'0'464'0,"5"5"-367"15,-8 6-82-15,-4 16-28 16,-4 5 5-16,-10 10 4 15,0 4 2-15,6 4 1 16,-4-5-1-16,4-9 4 16,5-5-1-16,0-17 0 15,5-5 1-15,3-9 1 16,0-4-3-16,2-10-9 16,4-5-4-16,5-16 0 15,2-6 7-15,6-7 18 16,-3 2 5-16,0 5 6 15,-3 3-1-15,2 15-8 16,1 6-7-16,-5 9-7 16,3 9-2-16,-9 2-1 0,-2 8 3 15,5 10 3-15,4 6 2 16,7 12 0-16,1-3-1 16,8 6 0-16,-6 0-8 15,-6-12-27-15,-1 0-17 16,-8-13-94-16,-2-8-285 0</inkml:trace>
  <inkml:trace contextRef="#ctx0" brushRef="#br0" timeOffset="-161284.54">27011 7953 1296 0,'6'-1'419'0,"15"-5"-413"16,10-3 4-16,11-3 31 16,7 2 1-16,-2 3-42 15,-2 5-38-15,0-7-304 16</inkml:trace>
  <inkml:trace contextRef="#ctx0" brushRef="#br0" timeOffset="-160551.91">28776 7569 936 0,'-8'-30'316'0,"-44"25"-289"15,-4 3 0-15,-1 5 16 16,-1 6 8-16,8 9 12 16,6 3-3-16,12 5-12 15,11 2-8-15,13 0-23 16,8 1-7-16,14-4-5 15,9-2 0-15,14-3 5 16,7-4 3-16,4-7 2 16,-1-6-1-16,-1-9-4 15,-2-6 1-15,-3-8 4 16,-6-2-1-16,-11-7 2 16,-8-3 1-16,-10-5 1 0,-5-2-3 15,-10-4 1-15,-7 6-3 16,-11 9-8-16,-4 5 0 15,-10 16-3-15,3 7-3 16,3 4-22-16,10 4-27 16,14 1-392-16</inkml:trace>
  <inkml:trace contextRef="#ctx0" brushRef="#br0" timeOffset="-160321.31">28914 7392 1199 0,'8'0'402'0,"12"4"-381"15,3 4-19-15,5 12-1 16,1 7 1-16,7 10 2 16,-2 2-1-16,-2 0 4 15,0-3 0-15,-6-11-5 16,-7-3 0-16,-6-9-7 15,-5-4-15-15,-8-9-35 16,-3-5-58-16</inkml:trace>
  <inkml:trace contextRef="#ctx0" brushRef="#br0" timeOffset="-160139.99">29109 7354 1176 0,'-4'5'407'16,"-5"11"-365"-16,-6 10-27 15,-7 15-18-15,-4 5 1 0,-6-2 2 16,2-6 2-16,5-7 0 16,4-6 2-16,8-6-2 15,3-6-9-15,5-9-87 16,4-5-276-16</inkml:trace>
  <inkml:trace contextRef="#ctx0" brushRef="#br0" timeOffset="-159801.33">29452 7362 1218 0,'0'3'412'0,"-5"10"-384"16,-6 8-29-16,-11 16-6 15,-5 6 3-15,2 4 4 16,1-2 4-16,9-10-2 15,4-2-1-15,11-7-3 0,5-3-4 16,15-6-5-16,5-6-1 16,11-8 0-16,6-3 0 15,-2-10 1-15,0-4 6 16,-4-7-1-16,-11-4 5 16,-12-10 6-16,-3-3-5 15,-20-10-1-15,-3-2 0 0,-13 7 1 16,-8 6 4-16,-2 20 8 15,-2 9-5-15,2 11-5 16,8 6 6-16,7 2-133 16,6 0-237-16</inkml:trace>
  <inkml:trace contextRef="#ctx0" brushRef="#br0" timeOffset="-159201.97">29846 7316 1308 0,'3'4'434'0,"4"11"-430"16,-3 8-3-16,0 15 0 0,-2 7-1 16,2 6 0-16,-2 0-1 15,2-6 1-15,-2-7 0 16,-2-9 2-16,-1-4-2 15,-4-11 3-15,2-3 1 16,0-11-1-16,-2-5 1 16,3-7-3-16,-3-5-1 15,3-7-2-15,-3-6 0 0,0-11 1 16,-2-7-1-16,0-7 0 16,-1 1 0-16,8 8 2 15,4 5 5-15,13 15-1 16,6 5 2-16,6 9-6 15,5 7-1-15,1 6-1 16,0 8 1-16,-11 7 1 16,-6 7 2-16,-16 8-3 15,-7 3-1-15,-11 7 0 16,-3-3-2-16,-3-9 4 16,1-1 0-16,-1-14 1 15,0-4 1-15,1-6 3 16,4-5-2-16,7-5-2 15,3 0 0-15,13-4-4 16,4 0-3-16,7 1-4 0,6 3-4 16,5 6 1-16,3 10 0 15,-2 8 4-15,-3 9 4 16,-8 5 5-16,-8 1 6 16,-10-3 8-16,-4-4 6 15,-17-6 7-15,-8-5 2 16,-8-7 1-16,-4-4-9 0,4-7-7 15,2-5-15-15,6-9-130 16</inkml:trace>
  <inkml:trace contextRef="#ctx0" brushRef="#br0" timeOffset="-158234.37">23326 8615 1095 0,'1'-1'383'0,"8"-2"-352"16,8 0-26-16,25 0-17 16,8-1 2-16,18-2 9 15,7 2 2-15,14 0 17 16,7 1-4-16,18 0 5 16,8-4 0-16,13-1-11 15,10 1 0-15,-1-1 3 16,-8 3 4-16,-16-1 4 15,-11 1 1-15,-21 2-1 16,-8 2 0-16,-15 2-8 16,-15 3 3-16,-13-2-6 15,-7 2-8-15,-10 0 4 16,-4-3-3-16,-7 1-3 0,-3-2-8 16,-7-1-25-1,-1 1-9-15,2 0-272 16</inkml:trace>
  <inkml:trace contextRef="#ctx0" brushRef="#br0" timeOffset="-157847.33">23419 8698 565 0,'-3'-2'306'15,"-5"-2"-37"-15,12 2-172 16,13 1-2-16,20 0-29 16,11-3-14-16,25-2-3 15,11-2 4-15,17 0 3 16,11-1-3-16,12 1 1 15,2 4-2-15,6 1-17 16,-4 0-8-16,-10 2 0 0,-5 0 5 16,-16 1 11-16,-2 2-1 15,-16 1-12-15,-10 2-12 16,-20-2-14-16,-9 2 2 16,-12-2-1-16,-8-3 0 15,-6 0-17-15,-6-3-17 16,-9-3-57-16,-5 3-5 0</inkml:trace>
  <inkml:trace contextRef="#ctx0" brushRef="#br0" timeOffset="-156101.78">23662 8695 910 0,'-1'-3'418'0,"-3"3"-89"15,-6 6-298-15,-10 21-24 16,-6 9 0-16,-15 18 9 16,-3 4 3-16,-4-1 13 15,-2-5 1-15,8-8-11 16,3-5-4-16,13-11-13 16,6-5-4-16,8-11 1 0,3-6-3 15,3-10-35-15,-1-7-20 16</inkml:trace>
  <inkml:trace contextRef="#ctx0" brushRef="#br0" timeOffset="-155847.35">23028 9096 1587 0,'3'13'-3'0,"4"5"2"16,3 12 2-16,1-7 6 16,1-4 8-16,2-8 20 15,1-6 12-15,7-8 13 16,2-3 4-16,7-14 3 16,6-2-12-16,4-3-13 15,0-6-9-15,-1 8-40 16,-3 3-42-16,-7 3-129 15</inkml:trace>
  <inkml:trace contextRef="#ctx0" brushRef="#br0" timeOffset="-154134.83">18501 9858 661 0,'-29'-84'354'0,"26"68"-57"15,-4 1-116-15,-2 7-76 0,-2 2-17 16,-8 7-30-16,3 8-19 16,-4 9-18-16,-3 5-7 15,1 12-9-15,0 5 5 16,2 9 2-16,8 1-5 15,11-3 1-15,4 0-1 0,15-9-7 16,3-5 4 0,12-8-4-16,2-13-5 0,7-10 3 15,4-4-1-15,-3-16 1 16,-10-4 1-16,-11-11 3 16,-4-3-1-16,-8 0 11 15,2-3 9-15,-12 0 4 16,-13-1 2-16,-12 3 3 15,-7 4-8-15,-5 14 4 16,-2 2 2-16,-2 17-19 16,4 2 4-16,2 9-21 15,7 5-20-15,12 0-53 16,6-2-38-16,17-5-365 16</inkml:trace>
  <inkml:trace contextRef="#ctx0" brushRef="#br0" timeOffset="-153891.99">18746 9761 1205 0,'22'-44'438'0,"-33"40"-380"15,9 13-16-15,2 8-2 0,5 15-26 16,5 7-13-16,2 4 3 15,5 2-1-15,2-2-2 16,2-6 0-16,-1-4-13 16,-6-7-10-16,-5-11-14 15,-5-3-7-15,-4-12 8 16,0-7-16-16,2-12-199 16</inkml:trace>
  <inkml:trace contextRef="#ctx0" brushRef="#br0" timeOffset="-153712.53">18923 9678 1168 0,'-14'6'435'0,"-19"14"-344"16,1 10-25-16,-5 13-22 16,-1 4-17-16,2 4-11 0,5-3-1 15,10-4-9-15,9-5-10 16,11-6-47-16,2-8-29 15,12-16-216-15</inkml:trace>
  <inkml:trace contextRef="#ctx0" brushRef="#br0" timeOffset="-153218.54">19149 9776 887 0,'44'-33'299'0,"-37"29"-286"16,0-1-13-16,-1 5-1 15,-1 1 7-15,-5-1 43 16,1 0 29-16,-1 0 27 15,0 0-3-15,0 1-30 16,-14 2-21-16,-31 10-15 0,26-6-2 16,3 7-8-1,3 6-6-15,-2 8-7 0,6 7 3 16,3 2 0-16,5-2-2 16,15 4-6-16,2-5-1 15,16-7-8-15,3-4 1 16,2-14 0-16,-1 0 0 0,-9-14 4 15,2-2-3-15,-6-9 2 16,-3-3-1-16,-4-6 6 16,-9-3 11-16,-7-2 1 15,-5-5 7-15,-9 0-7 16,-5-3 1-16,-1 3-3 16,3 7-4-16,-2 12 1 15,3 13-15-15,-1 8-34 16,2 5-28-16,7-1-3 15</inkml:trace>
  <inkml:trace contextRef="#ctx0" brushRef="#br0" timeOffset="-152818.62">19633 9711 1165 0,'44'-31'418'16,"-50"27"-352"-16,-6 0-12 15,-2 13-10-15,-6 4-18 0,-7 17-15 16,-2 0 4-16,5 9 9 16,-1 2 4-16,13 0-1 15,1 0-4-15,6-6-14 16,11-1-5-16,6-8-4 15,13-3 0-15,1-14 0 16,3-6 3-16,7-10 0 16,-2-6-3-16,5-8 5 15,-8-3-2-15,-8-1 11 16,-6-5 6-16,-11 0 5 16,-2-3 10-16,-11-2-11 15,-7 0-3-15,-6 10-10 16,-5 6-7-16,-8 15-21 15,2 6-26-15,-5 4-43 16,4 2-271-16</inkml:trace>
  <inkml:trace contextRef="#ctx0" brushRef="#br0" timeOffset="-152000.89">20123 9729 688 0,'65'-14'339'0,"-62"6"-25"0,-1 1-251 16,0 2 2-16,-4 5 16 15,-4 0-8-15,-6 2-2 16,-6 5 0-16,-9 4-21 15,2 8-3-15,-2 6-13 16,6 2-11-16,6 7-4 16,10-2-4-16,9-3-9 15,7 1 1-15,13-9-7 16,1-8-6-16,12 0 9 16,2-7-5-16,-1-5 0 15,1 1-3-15,-9-13-2 16,-3-2 3-16,-8-8 1 15,-4-3 8-15,-12-2 1 16,-2-3 3-16,-12-5 5 16,-4-5 0-16,-5 5 0 0,-2 3 2 15,1 12-7-15,3 10-6 16,-2 6-40-16,2 5-24 16,5 3-40-16</inkml:trace>
  <inkml:trace contextRef="#ctx0" brushRef="#br0" timeOffset="-151652.33">20600 9632 994 0,'-4'-4'428'0,"-7"4"-155"15,-1 5-215-15,-7 17-21 16,-4 4-4-16,-4 13-23 15,2 3 0-15,9-4-2 16,5 3 1-16,9-6 0 16,6-2-6-16,8-3-3 15,0-8 2-15,9-7-2 16,-2-6 1-16,7-11 3 16,4-3 4-16,4-11 20 15,1-7 20-15,-3-5 17 16,-7-3 7-16,-11-5-12 15,-4 0-14-15,-11 3-20 0,-4 0-8 16,-10 10-5-16,-4 6-4 16,-3 9-8-16,-5 6-15 15,-1 6-68-15,-1 6-32 0,1 0-310 16</inkml:trace>
  <inkml:trace contextRef="#ctx0" brushRef="#br0" timeOffset="-150885.04">21286 9658 740 0,'0'-4'330'0,"-4"-4"-119"16,2 0-73-16,-5 3-19 16,0 3-7-16,0-1-26 15,-4 3-15-15,1 2-27 16,-1 3-16-16,0 9-19 15,2 10-3-15,-1 16-2 16,2-1 0-16,8 5-1 16,2-6-1-16,12-10-8 15,5-1-2-15,3-9-2 16,1-6-2-16,2-8 10 16,-1-6 2-16,0-10 2 15,-1 0 8-15,-4-10 12 16,-2-1 7-16,-8-3 17 0,-4-5-2 15,-11-3-7-15,-4-3-7 16,-9-1-17-16,-5 5 1 16,2 12-3-16,-4 8-8 0,4 10-15 15,2 6-31 1,3 4-54-16,5 2-29 0,5 2-356 16</inkml:trace>
  <inkml:trace contextRef="#ctx0" brushRef="#br0" timeOffset="-150535.22">21704 9634 1263 0,'0'-3'464'16,"-2"-1"-390"-16,-7 11-37 15,-6 4 2-15,-6 14-29 16,-1 7-8-16,4 4 4 15,6 4-4-15,6-3 1 16,5-7-1-16,3-3-9 16,3-9 1-16,6-7-1 15,2-4 1-15,3-6 10 0,5-5 2 16,2-5 17-16,4-5 8 16,3-9 19-16,-4-1 5 15,-2-5 2-15,-3-6-2 16,-11-1-17-16,-4 3-5 15,-11 3-17-15,-6 7-8 0,-6 13-1 16,-7 2-7-16,-4 8-45 16,1 5-34-16,-1 4-83 15,5-3-172-15</inkml:trace>
  <inkml:trace contextRef="#ctx0" brushRef="#br0" timeOffset="-148251.21">22327 9661 964 0,'51'-86'393'16,"-60"75"-244"-16,-5 6-70 15,-3 5-1-15,-5 7-30 16,-2 11-10-16,-2 11-8 15,0 6-8-15,5 8 0 16,3 3 0-16,14-7-15 16,5-3 2-16,13-7-7 15,5-8-2-15,6-9 0 16,7-4 0-16,3-8 0 16,-1-3 1-16,1-7 1 15,-7-4 3-15,0-2 0 16,-3-4-2-16,-12-7 17 15,0 3-1-15,-15-9 17 16,-6 0-1-16,3 5-6 0,-10 1-5 16,-2 10-18-16,0 2 4 15,-6 10-33-15,6 5-15 16,4 5-32-16,-2 2-40 16,5-5-344-16</inkml:trace>
  <inkml:trace contextRef="#ctx0" brushRef="#br0" timeOffset="-147919.24">22743 9542 1149 0,'-13'4'405'0,"-16"13"-358"16,-3 6-12-16,4 12-3 15,5 6-8-15,7-2-7 16,11-1-5-16,7-6-3 16,5-7-8-16,8-6-5 15,5-3 4-15,0-11 0 16,4-3 0-16,1-8 13 16,2-6 6-16,1-4 8 0,-1-4 3 15,-1-3 3 1,-7-7-8-16,-7 0 0 0,-4-1 0 15,-7 3-18-15,-7 4 2 16,-4 6-14-16,-3 6-18 16,-9 6-41-16,9 6-33 15</inkml:trace>
  <inkml:trace contextRef="#ctx0" brushRef="#br0" timeOffset="-147501.29">23448 9505 856 0,'4'-6'424'15,"0"-6"-30"-15,-7 5-335 16,-2 2-2-16,-14 3-23 15,-4 2-22-15,-13 10-7 16,-8 4 6-16,-3 11 6 0,1 6 1 16,8 4-3-16,8 1-8 15,12 0-4-15,6-4-7 16,12-5-18-16,4-7-1 16,9-9-1-16,3-3 9 15,12-7 15-15,6-1 5 16,5-10 13-16,4-1 6 15,-7-11 16-15,-3-1 3 0,-11-1 6 16,-5-2-1-16,-11-2-18 16,-4 0 0-16,-8 0-19 15,-1 3-9-15,-9 5-14 16,-3 2-24-16,-1 7-63 16,3 1-39-16</inkml:trace>
  <inkml:trace contextRef="#ctx0" brushRef="#br0" timeOffset="-147101.08">23743 9420 815 0,'1'-7'378'0,"7"-7"-171"15,-14-1-114-15,-3 4 1 16,-9 3-40-16,-6 1-3 15,-6 8-8-15,2-1-3 16,1 7-17-16,0 4-10 16,11 4-9-16,-1 5-2 15,8 2-6-15,5-3-3 16,6 1-14-16,7-6-1 0,7-5 4 16,-1-2 1-16,7-7 17 15,1 0 0-15,4-8 2 16,-3-1 7-16,-1-4 10 15,0 0 8-15,-7-2 25 16,-2-1 5-16,-8 6 19 16,-1 4 6-16,-4 6-20 15,1 10-1-15,-2 17-20 16,0 9-8-16,4 22-1 16,-1 5-9-16,-1 3-11 15,-2 0-20-15,-8-11-88 16,-5-9-57-16</inkml:trace>
  <inkml:trace contextRef="#ctx0" brushRef="#br0" timeOffset="-145235.48">19453 10005 369 0,'-31'-10'143'0,"29"9"-92"15,4 0-62-15,0 2-50 0</inkml:trace>
  <inkml:trace contextRef="#ctx0" brushRef="#br0" timeOffset="-144869.1">20419 9924 548 0,'48'3'214'0,"-43"-3"-149"0,-3-2-23 16,5 2-32-16,-1 0-10 15,0 1-183-15</inkml:trace>
  <inkml:trace contextRef="#ctx0" brushRef="#br0" timeOffset="-144464.75">21586 9920 388 0,'0'1'150'0,"0"0"-135"0,0 0-143 15</inkml:trace>
  <inkml:trace contextRef="#ctx0" brushRef="#br0" timeOffset="-144112.83">22417 9855 587 0,'1'1'250'0,"0"0"-121"16,0 0-91-16,1 0-76 15,-1 1-94-15</inkml:trace>
  <inkml:trace contextRef="#ctx0" brushRef="#br0" timeOffset="-143318.72">22812 9627 681 0,'-1'1'336'16,"-2"-1"-100"-16,1 0-46 16,1 0-35-16,1 0-35 0,0 0-56 15,-1 2-14-15,0 2-20 16,-2 26-6-16,-24 48 9 16,27-27-3-16,0-2-9 15,6-3 2-15,0-7-16 16,4-1 0-16,1-11-16 15,-3-4-21-15,1-11-53 16,-3-9-35-16</inkml:trace>
  <inkml:trace contextRef="#ctx0" brushRef="#br0" timeOffset="-142548.43">23530 9684 998 0,'3'-10'375'0,"2"-11"-261"15,5-1-31-15,4-8-15 16,7 2-12-16,14-4-18 16,10 3-6-16,11 11 2 15,-3 7-2-15,-9 14-11 16,-12 8-8-16,-24 14-19 16,-7 3-7-16,-24 2-8 15,-10 2-2-15,-16-9 3 16,-8-2 4-16,-3-7 8 15,-3-7 4-15,-2 0 4 0,-10-10 1 16,7-6 12-16,8 2 9 16,22-11 9-16,17 7 3 15,21-3-12-15,10-5-9 16,28-3-8-16,17-4-6 0,19 3-1 16,-26 14 1-1,-23 5-1 1,-1 0 1-16,56-1-1 0,-19 10 0 0,-29 12 0 15,-32 1 0-15,-24 2-3 16,-8 0-3-16,-16-6-2 16,-9 1 1-16,-7-8 7 15,0-2 3-15,6-4 15 16,11-3 11-16,22-6 20 16,14-4-2-16,29-3-13 15,8-4-14-15,21-2-18 16,10-1-2-16,3 4 1 15,-1 3 0-15,-10 11 2 16,-9 6-1-16,-15 9 0 16,-3 9 0-16,-17 5-2 15,-6 3-1-15,-17 6 1 16,-8-4-5-16,-11-4 6 0,-6-3 3 16,-3-13 0-16,10-3 7 15,8-7-6-15,8-8 5 16,17-4 5-16,7-6-5 15,20-7-1-15,10-2-6 16,15 1-5-16,3 4 1 0,-10 11-26 16,-5 11-25-16</inkml:trace>
  <inkml:trace contextRef="#ctx0" brushRef="#br0" timeOffset="-140816.65">19177 10346 801 0,'50'2'306'16,"0"-10"-213"-16,1 2-15 15,3 2-23-15,3 1-11 16,1 2-31-16,6 1-6 0,5-2-4 16,1 1-2-16,12-3-1 15,3-1 1-15,13-3-1 16,8-1-1-16,2 1 16 16,-1-1 21-16,-2 2 17 15,-1 6 5-15,-4 0-16 16,1 1-22-16,-1 0-14 15,-11 1-7-15,4 1-1 16,-4 1 5-16,-2-3-6 16,-1 0 6-16,-3 0 1 15,1-1-6-15,3 1 15 16,2-3 16-16,-3 1 18 16,1 4 9-16,-4-1-14 15,-2 4-14-15,-1-2-23 16,-1-2-2-16,-5 0-3 15,1 0 0-15,-1-2 2 16,3 1-2-16,0-3 2 16,0-1-1-16,1-1 11 0,-1 4 16 15,-12-3 10-15,2 3 4 16,-14 0-10-16,-3-2-15 16,-4 3 2-16,-7-1-1 15,-5 0 16-15,-3-2 9 0,-6 1-3 16,2 2-1-16,-7 0-17 15,-2 2-5-15,-12-2-57 16,-10-3-45-16</inkml:trace>
  <inkml:trace contextRef="#ctx0" brushRef="#br0" timeOffset="-139285.86">26036 8329 626 0,'5'-7'328'0,"2"-5"-111"15,-1 3-75-15,1 2-21 16,-5 5-57-16,4 2-19 16,-2 9-14-16,-1 11 3 0,1 14-4 15,-2 7-3-15,-1 6-7 16,1-5-8-16,1-5-7 15,3-4-2-15,-1-7-8 16,1-3-9-16,-4-9-28 16,0-4-27-16</inkml:trace>
  <inkml:trace contextRef="#ctx0" brushRef="#br0" timeOffset="-139000.48">26054 8576 951 0,'-74'-47'349'15,"74"56"-213"-15,4 4-165 16,4 5 1-16,2-1 22 0,1 1 3 16,1-5 4-16,0 0 3 15,1-7 5-15,1-2 3 16,2-4 17-16,-1-2 10 15,-2-4 24-15,5-3 7 16,-1-6 5-16,5-2-6 16,2-5-11-16,-1-1-10 0,-3-6-21 15,1 3-12 1,-4 7-47-16,-6 4-30 0,-6 15-261 16</inkml:trace>
  <inkml:trace contextRef="#ctx0" brushRef="#br0" timeOffset="-138517.62">25278 9124 1211 0,'-5'-4'414'0,"-8"-2"-374"16,4 5-13-16,6 3-9 15,-6 5 1-15,-7 12-20 16,-2 5-1-16,-5 16 2 15,3 5-2-15,9 0 2 16,9-1-1-16,6-10-2 16,10-2 3-16,13-9 0 15,5-2 0-15,7-10 3 16,-1-7 1-16,-5-8-4 16,0-7 4-16,-4-6-3 15,-4-7 1-15,-8-5 7 16,-4-9-4-16,-9-12 4 0,-7 0 1 15,-9-2 2-15,-4 8 9 16,-6 12 6-16,-1 7-2 16,-2 14-8-16,-5 8-6 15,-2 11-29-15,3 6-17 16,3 3-75-16,9-1-98 16</inkml:trace>
  <inkml:trace contextRef="#ctx0" brushRef="#br0" timeOffset="-138290.25">25580 9065 1163 0,'-1'-1'416'16,"1"-3"-356"-16,2 9-40 15,0-4-2-15,-1 0-18 16,7 15 0-16,44 43 6 15,-25-24 4-15,3 3-2 16,3-2-4-16,-5-11-10 16,-5-1-16-16,-12-13-25 0,-3-3-57 15</inkml:trace>
  <inkml:trace contextRef="#ctx0" brushRef="#br0" timeOffset="-138122.81">25813 9026 830 0,'-2'2'405'0,"-3"4"-21"0,-11 13-370 16,-5 6-14-16,-15 10 1 15,-4 4-1-15,3 4 0 16,-1-5 0-16,17-7-30 16,3-5-36-16,12-15-342 15</inkml:trace>
  <inkml:trace contextRef="#ctx0" brushRef="#br0" timeOffset="-137768.09">26070 8976 1243 0,'-9'4'419'0,"-12"11"-403"15,-3 5-21-15,-1 10 4 0,3 3-1 16,8 2 1-16,5 2 4 16,9-3-2-16,7 0 3 15,9-7-2-15,2-5-1 16,6-10-2-16,1-9 1 16,-1-8 0-16,1-5 6 0,-3-7 1 15,1-3-1-15,-3-6 10 16,-4-4-2-1,-9-5 5-15,-7 2 1 0,-12-3-10 16,-4 4-1-16,-1 9-8 16,-3 0 0-16,6 13-16 15,-4 2-15-15,1 6-108 16,3 2-271-16</inkml:trace>
  <inkml:trace contextRef="#ctx0" brushRef="#br0" timeOffset="-137418.78">26349 8945 1124 0,'0'0'400'0,"0"0"-344"0,-4 4-28 16,4-3-1-16,-1 2-12 15,-9 26-14-15,-38 37 4 16,34-25 0-16,3-1-2 15,11-3 2-15,5-4 1 16,1-6-6-16,2-8 4 16,3-6-2-16,1-3 2 0,2-10 8 15,9-1 3-15,1-9 15 16,0-7 4-16,1-9 1 16,-8-5-4-1,-6-7-10-15,-3-2-1 0,-8 2-11 16,-6 2 2-16,-3 6-9 15,-4 5-2-15,-2 10-14 16,-1 6-21-16,-2 9-45 16,-1 4-96-16</inkml:trace>
  <inkml:trace contextRef="#ctx0" brushRef="#br0" timeOffset="-136952.22">27025 8870 1019 0,'-7'-2'367'0,"-12"-2"-320"16,1 4-24-16,-7 9-1 16,-2 4-1-16,-6 8 15 15,1 6 7-15,1 8 2 16,5-1-8-16,11-1-18 16,5-2-3-16,11-3-11 15,7 1-2-15,12-3-3 16,5-4-1-16,7-9 1 15,-1-7 0-15,2-8 4 16,-1-4-4-16,-3-9 1 16,-5-1 2-16,-9-8 7 15,-4-2 7-15,-8-5 3 16,-3-4 7-16,-8-2-8 16,-4 1-3-16,-8 2-2 0,-2 3-4 15,-2 10-4-15,0 6-5 16,2 12-28-16,1 2-21 15,5 5-95-15,5 2-225 16</inkml:trace>
  <inkml:trace contextRef="#ctx0" brushRef="#br0" timeOffset="-136602.18">27282 8858 1050 0,'-2'-1'407'0,"-4"2"-291"16,-5 3-44-16,-10 15-29 16,-2 7-17-16,-7 6-10 15,6 3 3-15,12-2 0 16,2-5-2-16,10 2-11 16,6-4-2-16,6-3-6 15,6-7 4-15,5-7 0 16,3-3-1-16,3-9 4 15,1-2-1-15,2-8 4 16,-5-6 3-16,-5-6 8 16,-6-4 5-16,-11-3-3 15,-5-5 0-15,-11 2-14 0,-2 0-4 16,-2 8 4-16,-3 4-5 16,-1 12-7-16,-6 7-22 15,0 6-60-15,1 3-30 16</inkml:trace>
  <inkml:trace contextRef="#ctx0" brushRef="#br0" timeOffset="-136151.85">27835 8745 1121 0,'53'-37'389'16,"-63"34"-361"-16,-5 12-1 15,-3 8 3-15,-8 14-4 0,-3 9-1 16,0 6 2-16,6 0-3 15,15-6-15 1,1-4-3-16,9-7-4 0,7-4-2 16,5-6-1-16,9-3 3 15,7-7-3-15,1-3 3 0,2-4 0 16,-1-7 0 0,-2-7 2-16,-5-5 0 15,-6-10 12-15,-5 0 1 0,-10-7 1 16,-4-4 2-16,-13-6-8 15,-3-2 1-15,-10 6-3 16,-2 5-2-16,-4 15-7 16,-5 5-11-16,0 13-37 15,3 2-31-15</inkml:trace>
  <inkml:trace contextRef="#ctx0" brushRef="#br0" timeOffset="-135818.22">28226 8750 784 0,'-20'3'374'0,"-14"2"-72"16,-3 15-225-16,1 7-12 15,7 11-16-15,7 1-10 16,14-4-17-16,4-2-4 15,11-10-6-15,6-4-10 16,7-6 0-16,3-3-1 0,3-10 3 16,0-1 13-16,4-8 16 15,-2-4 12-15,3-4 12 16,-5-3-11-16,-6-6-10 16,-5-7-8-16,-8-3-9 15,-5-2-1-15,-6 4-3 16,-6 7-4-16,-8 11-22 15,0 8-18-15,-3 8-70 16,0 7-30-16</inkml:trace>
  <inkml:trace contextRef="#ctx0" brushRef="#br0" timeOffset="-135433.36">28788 8641 1250 0,'-4'0'444'0,"-6"-3"-389"0,-6 7-36 16,-7 8-6-16,-6 12-16 15,4 10 0-15,1 5 2 16,12 5-3-16,7-2 0 15,-2-5-6-15,11-4-4 16,5-8 1-16,8-10 1 16,6 0 9-16,5-14 7 15,-2-1 7-15,6-8 9 16,1-6 3-16,0-3 1 16,-5-4-1-16,-6-8-5 15,-7 0-1-15,-12-9 4 16,-6 2-6-16,-11 1 2 15,-6 3-11-15,-5 12-9 16,-5 3-15-16,-3 8-50 16,2 7-28-16</inkml:trace>
  <inkml:trace contextRef="#ctx0" brushRef="#br0" timeOffset="-135001.45">29179 8548 1189 0,'6'-1'422'0,"3"-1"-375"0,-6 14-22 15,-11 9-8-15,-6 18-14 16,1 8-1-16,-9 9-2 16,9 2 6-16,1-2-4 15,-2-10-2-15,6-12-4 16,-3-10-9-16,3-13 2 15,3-4 3-15,0-9 11 16,1-2 14-16,3-11 5 16,1-1 8-16,5-7 3 15,7-7 2-15,5-6 8 16,-1-5 1-16,1-5 5 16,0 1-2-16,3 5-6 15,2 6-7-15,2 11-15 16,-2 6-9-16,-2 10-8 15,-2 7-2-15,1 16-6 16,-2 8 1-16,1 16-1 0,-1 7 1 16,3 8 10-16,-2 2-2 15,-1-7-10-15,1-5-21 16,-10-17-48-16,-3-9-24 16,-10-12-42-16,-7-7-202 15</inkml:trace>
  <inkml:trace contextRef="#ctx0" brushRef="#br0" timeOffset="-134828.35">29097 8780 812 0,'-2'0'433'0,"-1"-3"-32"16,7 3-306-16,-3 1-56 15,29 1-9-15,49 2-3 16,-22 1-2-16,-4-2-15 15,-4 4-45-15,-13-4-385 16</inkml:trace>
  <inkml:trace contextRef="#ctx0" brushRef="#br0" timeOffset="-134122.48">25707 9701 766 0,'-6'-4'313'16,"-8"-2"-167"-16,5 4-24 0,3-3-25 15,5 6-31 1,12-1-48-16,6-1 1 0,17-5 20 16,9-4 15-16,14-3 5 15,8 1-6-15,12 4-14 16,8 0-7-16,11 3-13 16,6 1-6-16,12-3-9 15,1-2-4-15,10 2-6 16,5-3 1-16,8-1 1 15,2-1 0-15,8-3 4 16,9 4 9-16,5 4 31 16,8 2 5-16,-5 3 9 15,-12 2-6-15,-9 0-38 16,-9-1-6-16,-7 1-4 16,-1-4-2-16,-7 1 4 15,-4-1-3-15,-6 0-5 16,-2-2 2-16,-8 4 15 15,-4-1 24-15,-23 2 27 0,-4 1 11 16,-28-1-16-16,-11 0-16 16,-15-2-24-16,-12 1-13 15,-15-3-21-15,-6-2-42 16,-13-5-84-16,-9-8-128 0</inkml:trace>
  <inkml:trace contextRef="#ctx0" brushRef="#br0" timeOffset="-131052.41">26675 2286 408 0,'-2'-2'92'16,"4"-6"-134"-16,-2 1-46 16,2-1 7-16,3-6 55 15,-3 4 35-15,0-7 102 16,3 1 42-16,0 5 55 15,-2-2-10-15,0 9-73 16,-1 1-51-16,0 9-74 16,-1-5-13-16,-1 8-7 15,1 20 12-15,5 40 8 16,-4-29 3-16,3 6-3 16,-3 3 9-16,-2 12 2 15,4 13 1-15,-5 5 20 16,-2-1 0-16,0 2 4 15,0-1 4-15,3 9-9 0,-6 5 3 16,3 5 20-16,-1 3 18 16,-7 12 0-16,8 2-9 15,-8 13-23-15,2 6-27 16,6 7-3-16,-4 1 4 16,9 5-2-16,-1-6 4 15,5-14-2-15,-3-3-7 0,0-9 9 16,5 0 1-16,1-4-6 15,-1 9 4-15,2 4-1 16,-4-2 0-16,-2 5 5 16,8-4-5-16,-7-10-5 15,3 0-6-15,0-11-1 16,-8-10 4-16,9-8 0 16,0-5 3-16,0-6 1 15,2 0-3-15,0-11-5 16,-4-2 2-16,1-7-4 15,0-7 3-15,-2-8-4 16,0-8-8-16,-2-15-37 16,-1-4-35-16,-2-19-298 15</inkml:trace>
  <inkml:trace contextRef="#ctx0" brushRef="#br0" timeOffset="-130169.33">30320 2188 1081 0,'-1'0'368'16,"-1"4"-368"-16,2 9-9 16,0 18-4-16,2 6 0 15,-1 11 11-15,-1 5-3 0,-1 7 4 16,-1 11 1-16,-5 9 12 15,2 4 18-15,-5 0 17 16,-1 2 6-16,0 16 13 16,-1 10-7-16,1 9-2 15,2 4-7-15,8 3-18 16,2 0-11-16,8 12-13 16,3 6 2-16,1-3 2 15,1 5 7-15,0 2 7 16,-1-6 1-16,-1 3-4 15,-1-5-8-15,-6-11-11 16,-2-2-2-16,-1-7 0 16,-1-1 11-16,1-1-5 15,-1-2 5-15,-1-6 2 16,0-6 4-16,0-10-2 16,0-3-6-16,-1-4 0 0,1 2-9 15,-5-2 6-15,1-3-1 16,0-12-7-16,1-13 4 15,3-19-6-15,0-8-1 16,0-18-23-16,-2-4-27 16,-1-15-50-16,-2-11-103 0</inkml:trace>
  <inkml:trace contextRef="#ctx0" brushRef="#br0" timeOffset="-129035.53">26734 2104 216 0,'-54'72'229'16,"54"-76"38"-16,0-4-24 16,0-5-29-16,-1-7-104 0,3-4-52 15,2-6-23-15,-2-2-3 16,4 1 1-16,-6-3-7 15,0 5 3-15,1 6-2 16,-1 10-9-16,3 4 2 0,7 6-12 16,-3 1-6-16,11 2-2 15,5 0-1-15,5 1-3 16,7 1 1-16,2 0 1 16,2-2-2-16,11 2 2 15,3-2 2-15,21 0 1 16,4-1-3-16,7-4 2 15,11 2 0-15,4-3-1 16,10-2 2-16,21 1-1 16,1-1-3-16,11 0 1 15,-1 3 1-15,-4 1 4 16,0-1-1-16,-8 5 0 16,1 0 3-16,-6 0-5 15,1 5 1-15,-1-3 5 16,-4-1-8-16,3 3 2 15,-6 0 3-15,1-1-4 16,-4 1 1-16,-12-1 5 0,-7 2-7 16,-15-3 2-16,1 2 0 15,-4-4-1-15,-4 0 1 16,-12-1 2-16,-11-3 2 16,-18 5-6-16,-11-1 1 0,-8 1 0 15,-11 0-3-15,-4-2 13 16,1 0 3-16,0 1-4 15,0 0 1-15,0 0-3 16,-9-2-3-16,-2-1-2 16,-29-9-4-16,16 12-84 15,-6 0-176-15</inkml:trace>
  <inkml:trace contextRef="#ctx0" brushRef="#br0" timeOffset="-128148.64">26834 2409 450 0,'-7'2'181'0,"-12"0"-124"16,3 4-33-16,2-3-19 15,4 2-7-15,10-4-10 16,-1 2-9-16,6 1-15 16,-4-3-1-16,0 0 49 15,0 0 22-15,28-1 45 16,38-5 9-16,-16 0-28 15,3 1 0-15,11 2-7 16,3 2 4-16,4 2 1 16,5-1-4-16,2 1-13 15,5-2-8-15,9 0-11 16,2 0-6-16,14-1-6 16,1 1 0-16,4-2-3 15,7 1-3-15,-3-1 19 16,-1-3 8-16,1 3 13 0,-3 0-2 15,-2 0-18-15,0 1-8 16,3-3-16-16,4 2 5 16,4 0 1-16,-3 2-5 15,-2 0 1-15,-2 0-2 16,-2 0-2-16,0-3 2 16,-2 0-3-16,-8 0 3 0,-5-1-5 15,-1 1-2-15,-9-3 8 16,2 2-2-16,-15 2 3 15,-8-2 2-15,-13 4-5 16,-16 0 2-16,-18 3-3 16,-9-2 2-16,-11-1 0 15,-3 1-12-15,-2-1-42 16,3 1-98-16</inkml:trace>
  <inkml:trace contextRef="#ctx0" brushRef="#br0" timeOffset="-127402.39">26733 3066 736 0,'-11'-4'281'0,"-7"0"-210"15,6 3-24-15,10 1-41 16,2 0-15-16,3 0-23 15,-2 0 9-15,0 1 20 16,6 0 24-16,17 0 33 16,35 1-6-16,-15-2-18 15,5 0-11-15,15-1-15 16,5 4-2-16,19-1 1 16,7-2 2-16,10 0-4 15,10-4-1-15,5 1-1 16,6 0 1-16,8 0 2 15,3 1 8-15,10-1 12 0,3 2-2 16,3 1 13-16,3-3-5 16,-7 4-9-16,-2 0-4 15,0 2-12-15,-6 3-1 16,1-3 1-16,-6-2 0 16,1-2 6-16,-2-2 9 0,-8-6 16 15,-5 2 4-15,-22 0 4 16,-7 1-10-16,-19 2-11 15,-11 2-3-15,-20 1-7 16,-10-2-1-16,-19 5-2 16,-5-4-3-16,-9 0-5 15,-2 2-5-15,-11-2-150 16</inkml:trace>
  <inkml:trace contextRef="#ctx0" brushRef="#br0" timeOffset="-126702.83">26651 3695 513 0,'0'0'195'15,"3"1"-49"-15,13-3-191 16,0 1-7-16,18-1 59 16,0-1 22-16,10-1 14 15,1 0 5-15,8 1 11 16,5 2-9-16,17 1-12 16,7 2-13-16,17-1-25 15,5 0-5-15,14 0-7 16,9-1 8-16,10 0 1 0,11 0 4 15,9-2 5-15,2 2 2 16,15-1-3-16,6 0-4 16,0 0 2-16,8-2 2 15,-13 3 37-15,-10 1 15 0,-9 3 15 16,-13-1-1-16,-17 2-26 16,-6 0-14-16,-19-1-15 15,-7 1-2-15,-11 0-13 16,-8 1-21-16,-20-1-175 15,-15-1-142-15</inkml:trace>
  <inkml:trace contextRef="#ctx0" brushRef="#br0" timeOffset="-126002.2">26784 4105 267 0,'-68'31'91'0,"73"-24"-95"16,-3-3 10-16,7 2 35 15,4 0 18-15,11-1 43 16,6-1 7-16,14-3-6 15,5-1-12-15,16-1-40 16,6-2-16-16,19 0-17 16,8-2-7-16,11 1 3 15,10 2-1-15,11 1-11 16,3-2 3-16,25 2 1 16,5 1-5-16,10 3 5 15,12 1-6-15,-9 2-3 16,2 0 1-16,1-2 0 0,-4 0 7 15,-1-1 1-15,-6 0 3 16,-14-1 12-16,-6-2-2 16,-14 0 19-16,-8 0 8 15,-19 1-6-15,-11 5 2 16,-26 1-21-16,-12 0-9 16,-22 1-287-16</inkml:trace>
  <inkml:trace contextRef="#ctx0" brushRef="#br0" timeOffset="-124777.92">26596 4774 606 0,'0'3'180'0,"0"-1"-211"15,9 7-2-15,13 0 11 16,5-3 32-16,15 3 26 0,4-6 5 16,4 0-6-16,10-1 11 15,1-1 13-15,13 1 8 16,3-2-3-16,14-3-21 16,3-2-22-16,8-3-18 15,7-3 3-15,13-1 8 16,4-2 12-16,10-1 29 15,2 0 9-15,5 1-7 16,-3 2-11-16,-1 4-26 16,1 2-11-16,-5 4-4 15,0 1-1-15,-4 1-1 16,-1 2-1-16,-8-2-2 16,-5 0 4-16,-9 0-4 15,-10-1-2-15,-20 1 7 16,-13-2-5-16,-23 0 9 15,-14 1 3-15,-14 0 8 0,-7 0 18 16,-7-4 8-16,0 2-2 16,-1-2-22-16,1 5-18 15,0 0-35-15,0 0-42 16,1 0-238-16</inkml:trace>
  <inkml:trace contextRef="#ctx0" brushRef="#br0" timeOffset="-124218.29">29284 4714 237 0,'11'0'79'0,"17"-2"-81"15,4-2-8-15,8-1 38 16,5-1 30-16,8 3 99 15,9 0 46-15,7-2 38 16,2 3-16-16,5-1-81 16,-5 0-43-16,1 3-66 15,-4 0-12-15,-1 2-20 16,-3-2 4-16,-8 0 0 16,-2-2-5-16,-13 0 0 15,-8-1-9-15,-11-2-53 16,-5 1-123-16</inkml:trace>
  <inkml:trace contextRef="#ctx0" brushRef="#br0" timeOffset="-123369.21">26696 5363 705 0,'-1'-2'256'0,"0"-1"-202"0,2 3-37 16,0 0-11-16,0 0 17 15,24-2 9-15,38-3 11 16,-18 1-2-16,4 1-20 15,16 3-11-15,1 0-6 16,15-1-4-16,7-1-12 16,4 0-6-16,3-5-2 15,9 5 2-15,2-1 13 0,10-2 1 16,3 4 5-16,2-4-1 16,2 0 3-16,2 1 10 15,-3-4-1-15,1 6 19 16,-4-2-5-16,-4 0-4 15,0 3 0-15,-3-4-18 16,-1-1-2-16,0 1 2 16,0 1 1-16,-6-1 2 15,0 2-2-15,-10-2 3 16,-1 0 24-16,-7-3 40 16,-4 0 9-16,-2 1 6 15,0-3-21-15,2 2-26 16,0 4-8-16,-2 0-10 15,-4 2-7-15,-8 2-10 16,-10 0-1-16,-15 3-1 16,-10-1-1-16,-20 1-2 0,8 3-1 15,-11-5-3-15,1 4 0 16,4-1-5-16,-11-2-9 16,-3-1-29-16,0-1-44 15,-2 0-278-15</inkml:trace>
  <inkml:trace contextRef="#ctx0" brushRef="#br0" timeOffset="-122610.84">26776 5941 1144 0,'0'0'382'16,"8"-2"-379"-16,3-2-10 16,13 4-2-16,7 0 1 0,8 0 8 15,9 0-2-15,15-3 0 16,5 1 4-16,22-5-1 16,7 1-1-16,10-3 0 15,10-3 1-15,4-2 16 16,3 1 6-16,7-3 7 15,-1 4-8-15,1 1-8 16,3 3-10-16,2 1-4 16,0 3 6-16,-2 4-7 15,0 3 1-15,-1 0-5 16,-1-2-1-16,2-2 3 16,3-5-3-16,-9 0 8 15,-3 0 0-15,-14 0 9 16,-15 4 12-16,-19-1-1 15,-8 3 1-15,-13 3-11 16,1-1-8-16,-2 0 3 0,-3-2-5 16,-3-5 8-16,-2-3 3 15,2 2 7-15,-2-1 5 16,-12 4-6-16,-8 2-6 16,-17 0-20-16,-8 2-18 15,-11 4-35-15,-13-3-77 16</inkml:trace>
  <inkml:trace contextRef="#ctx0" brushRef="#br0" timeOffset="-121836.29">26815 6356 690 0,'-62'20'309'0,"59"-19"-149"0,-1-1-60 16,4 0-51-16,2 1-11 15,-1 0-4-15,3 0 5 16,21 2 0-16,32-1-2 16,-15-5-11-16,8-2-7 0,9-1-14 15,5 3 0-15,10 3 2 16,2 0-5-16,7 2 3 16,10-1-1-16,17-1-3 15,7-2-2-15,20-1-2 16,-2-1 3-16,4 3-2 15,2 0 5-15,-1 1 2 16,2 1-4-16,6 0 0 16,2-1-8-16,2 0-5 15,0-4 4-15,-5-3-2 16,0 2 11-16,-13-2 6 16,-2 2-2-16,-20 4 5 15,-11 0-1-15,-11-1 1 16,-8 3 0-16,-5-2-7 15,-8-1 1-15,-12 1-3 16,-8-2-2-16,-13 1 1 16,-2 1 5-16,-8 1 14 0,-4-1 12 15,-2 1 16-15,-3-2-1 16,5 2-12-16,-1-2-7 16,10 4-16-16,2-1-4 15,-4 0-5-15,1 1-2 16,-18-3-19-16,-11-2 12 0</inkml:trace>
  <inkml:trace contextRef="#ctx0" brushRef="#br0" timeOffset="-120781.89">26234 2080 330 0,'27'-39'170'0,"-36"31"-43"15,-6 1-5-15,3 2-35 16,-2 2-12-16,-6 3-11 16,1 1 5-16,-2 4 0 15,2 7-10-15,-2 4-22 16,-3 4-18-16,4 1-10 15,-1 5 1-15,6-2-3 16,7 2 2-16,2-4 0 16,6-4-2-16,5 1 4 15,3-7 0-15,9-2 0 16,-1-6 1-16,6-8 4 16,2 1 0-16,0-9 16 15,2 0 5-15,-4-4 6 0,-1-1 5 16,-6-5 0-16,-2-2-4 15,-8-5-7-15,-5 0-7 16,-5 7-13-16,-10 3-5 16,-9 15-11-16,-3 5-10 15,-10 12-61-15,0 4-96 0</inkml:trace>
  <inkml:trace contextRef="#ctx0" brushRef="#br0" timeOffset="-120358.61">26130 2551 1062 0,'-30'-27'396'0,"30"25"-306"0,-2 2-39 16,1 4-46-16,1-3-2 15,0 4-9-15,-2 25 5 16,-1 38 3-16,6-25 2 16,0-5 0-16,-1-2-4 0,1-3-19 15,-3-2-89-15</inkml:trace>
  <inkml:trace contextRef="#ctx0" brushRef="#br0" timeOffset="-119619.43">26126 3345 493 0,'-78'-11'255'0,"65"8"-56"16,6 2 0-1,4-1-47-15,0 1-31 16,3 1-66-16,0 0-27 0,1 0-18 15,7-3-3-15,22-7-6 16,32-5 3-16,-35 17 0 16,-1 4-4-16,-5-1 2 15,0 1 0-15,-5 4-4 16,-5 4-3-16,-8 4-16 16,-5 2-3-16,-9 2-7 15,-7-2 7-15,-13 1 10 16,0 0 8-16,-6-4 5 15,4 0 0-15,6-5 2 16,2 0 0-16,7-6 8 0,7-3 0 16,8-1 2-16,3-1 2 15,10 0-4-15,4-1-3 16,15-4-2-16,10-5 0 16,9-1-4-16,1 1 1 15,-2 2-138-15</inkml:trace>
  <inkml:trace contextRef="#ctx0" brushRef="#br0" timeOffset="-118853.2">26148 3914 884 0,'-3'0'315'0,"2"0"-271"16,1 2-27-16,1 0-15 16,0-1 2-16,16 0 12 15,32-1 12-15,-29 2 3 16,-3 1-1-16,-1 9-10 15,-5-3-9-15,2 4-6 16,-12 1 0-16,-2-2 2 16,-8 3-1-16,-11-10 0 15,7 4-1-15,-2-3-4 16,3-1 4-16,4 0-4 16,3-5 4-16,1-1 0 15,7 0-1-15,-2 2-1 16,0 0-3-16,28 7 0 15,20 8 0-15,-25-5 2 16,0 1-1-16,-18-1 0 0,3 0-2 16,-14 1 7-16,-6-2 15 15,-10 2 12-15,-7-2 4 16,-11-1-3-16,0-3-10 16,-4-3-16-16,5-2-3 15,7-6-13-15,2-1-59 16</inkml:trace>
  <inkml:trace contextRef="#ctx0" brushRef="#br0" timeOffset="-118285.39">26346 4496 987 0,'-52'-17'361'0,"51"12"-282"15,1 1-33-15,0 4-33 16,0 2 1-16,0-1-4 15,-10 5 2-15,-55 38 7 16,22-22-1-16,4 2-2 16,0-8-4-16,14-1-6 15,4-1 2-15,7-4-6 16,3-3 1-16,4-3 6 16,3-2-2-16,5-2 4 15,1-1 3-15,-1 1-7 16,3 0-3-16,22-1-2 15,36-3-4-15,-21 8-1 16,-3-1 1-16,2-1 3 0,-5 0 0 16,-1 1-29-16,-2-2-20 15,-3 1-235-15</inkml:trace>
  <inkml:trace contextRef="#ctx0" brushRef="#br0" timeOffset="-118086.58">26358 4597 1213 0,'-56'-54'405'0,"37"65"-387"16,1 6-18-16,-1 9 0 16,-1 5 5-16,14 10-7 15,-3-3 1-15,9 5-11 16,4-2-27-16</inkml:trace>
  <inkml:trace contextRef="#ctx0" brushRef="#br0" timeOffset="-117536.18">26289 5075 1112 0,'-6'-3'402'0,"-8"-3"-329"15,0 5-42-15,-4 0-3 16,-2 2-20-16,-1 4 0 15,-1 4 5-15,2 0 5 16,5 0 4-16,5-1-5 0,7 1-12 16,3 0-4-16,7 3-1 15,3-1-2-15,6 1 2 16,4 1 0-16,4-1-2 16,0-1 2-16,-1-1 0 15,-5-1 0-15,-8-2 2 16,0 2-2-16,-6-1-2 15,-2 4 0-15,-4 0-4 16,-7 2 0-16,-11-2-14 16,-7-3-11-16,-3-2-77 15,-8-5-104-15</inkml:trace>
  <inkml:trace contextRef="#ctx0" brushRef="#br0" timeOffset="-117357.49">26116 5171 818 0,'16'-59'285'0,"1"62"-234"16,15-2-30-16,9-1 9 16,5-4 6-16,4 0-3 0,0 1-13 15,-4 1-36-15</inkml:trace>
  <inkml:trace contextRef="#ctx0" brushRef="#br0" timeOffset="-116701.63">26381 5564 1043 0,'-4'0'357'15,"-2"-2"-310"-15,-1-1-8 16,-3-1 5-16,1 2 0 15,-5 0-8-15,-2 2 4 16,-4 3 3-16,0 4-4 16,-6 7-14-16,-1 6-10 0,-3 5-12 15,3 2-1-15,5 4 0 16,6-1 0-16,10-4 0 16,5-2 0-16,7-5-5 15,4-4-2-15,10-5-5 16,1-1 0-16,8-5 2 15,5-2 3-15,-4-5 4 16,1-3 1-16,-7 0 2 16,-4 0-2-16,-6 0-1 15,-3 2 0-15,-6 1 0 16,-4 2 1-16,-4 1 5 16,3 0-2-16,-6 1 1 15,-21 4-3-15,-37 15-6 16,26-4-17-16,8 1-92 15,-4-4-244-15</inkml:trace>
  <inkml:trace contextRef="#ctx0" brushRef="#br0" timeOffset="-116219.45">26377 6008 815 0,'-30'54'339'15,"5"-54"-138"-15,4 3-195 16,0-3-4-16,8-1 2 16,4-2-2-16,1 3 17 15,4 0 7-15,-4-1 0 16,7 3 0-16,4 1-14 16,4 1-7-16,13 5-3 0,3-4 0 15,8 0-1-15,0-4 1 16,5-4 0-16,-7 1-2 15,-1-1 0-15,-4 2 0 16,-6 3 1-16,-4-1 1 16,-8 5 13-16,-4 1 10 0,-5 6 19 15,-7 4 5-15,-6 8-6 16,-1 2-7-16,-8 7-11 16,0 5-8-16,-3-11-6 15,0 1-7-15,7-7-34 16,1-6-56-16</inkml:trace>
  <inkml:trace contextRef="#ctx0" brushRef="#br0" timeOffset="-115485.91">26599 6667 910 0,'-4'-5'327'0,"-5"-8"-273"16,-1 1-10-16,-3 6-29 16,-6-3-2-16,-6 9-7 15,-5 0-4-15,-3 4 27 16,2 6 12-16,1-3 10 15,4 4-6-15,6-3-24 16,2 0-10-16,6-2-12 16,3-2 2-16,8 0-2 15,1 1-3-15,9 2 1 16,6 2 0-16,3 0 4 0,5 3 3 16,7 2-2-16,-3 1-3 15,-2 3-9-15,-4-2-8 16,-8 0-13-16,-4-3-8 15,-4-3-16-15,-3-6-1 16,-2-2 19-16,-2-2 18 16,2 0 45-1,0 0 11-15,0 0 8 0,0-2 0 16,4-22-19-16,9-32-9 0,2 30-6 16,3 1-11-16,0 2-37 15,3 5-80-15</inkml:trace>
  <inkml:trace contextRef="#ctx0" brushRef="#br0" timeOffset="-112301.75">28308 1986 184 0,'-26'22'94'16,"28"-31"1"-16,-3 4 8 16,-2-1 32-16,-5 3 39 15,-4 2 5-15,-9 4-43 16,0 7-26-16,-7 10-34 16,-1 6-26-16,4 10-23 15,-1-1-12-15,12 6-15 16,4-3-3-16,10-7-6 15,4-4 0-15,6-7-6 16,9-8 2-16,-1-2 14 16,5-6 6-16,1-6 17 0,-2-4 1 15,1-9-2-15,-1-2-2 16,-5-11 1-16,-3-1 3 16,-7-7-1-16,-4-3 0 15,-6 5 2-15,0 6 0 0,-8 8-2 16,-2 7-4-16,-5 10-17 15,-2 0-1-15,0 9-64 16,-4 0-61-16</inkml:trace>
  <inkml:trace contextRef="#ctx0" brushRef="#br0" timeOffset="-111885.7">28625 1988 806 0,'0'-2'270'0,"-6"-6"-270"16,0 4-5-16,-10 1 15 16,-7 2 14-16,-3 1 32 0,-7 3 2 15,6 8-13 1,0 2-14-16,6 7-27 0,0-1-3 15,11 3-7-15,2 1-3 16,8-2-13-16,4-1-9 16,5-9-7-16,4-6 1 15,4-5 19-15,3-3 11 0,1-7 17 16,0-4 4 0,-1-1 11-16,-6 0 12 0,-3 7 30 15,-3 2 11-15,-5 5 1 16,-2 1-2-16,-2 0-24 15,1 0-15-15,0 1-20 16,0 0-13-16,-1 5-2 16,-6 22-2-16,-7 39 2 15,14-28 4-15,-2 6-43 16,-4-2-73-16</inkml:trace>
  <inkml:trace contextRef="#ctx0" brushRef="#br0" timeOffset="-111419.71">28294 2718 642 0,'-32'9'312'16,"25"-14"-27"-16,-2 5-283 16,-3 0 0-16,-5 6 3 15,-3 5 5-15,-4 5 13 16,3 1 3-16,4 6-5 15,1-1-7-15,7 1-15 0,1-1-4 16,8-1-4-16,4 0-7 16,12-3 3-16,2-1 4 15,1-10 10-15,3-6 11 16,0-8 9-16,-3-7-2 16,1-6 4-16,-3 0 10 15,-5-5 11-15,-4-4 0 0,-4 3-9 16,-5-2-7-16,-7 3-12 15,-1 5 0-15,-1 7 0 16,-1 2-10-16,-3 11-67 16,0 3-100-16</inkml:trace>
  <inkml:trace contextRef="#ctx0" brushRef="#br0" timeOffset="-111084.42">28487 2724 1048 0,'-1'-1'347'0,"-1"1"-343"16,-1 2-18-16,3-1-12 0,0 0 8 16,-6 5 24-16,-14 6 8 15,-23 36 11-15,29-24-3 16,7-1-19-16,5 0-6 15,7-3-6-15,4-2 3 16,5-4 8-16,4-5 11 16,-1-7 12-16,4-7 3 0,1-10 5 15,2-3 1-15,-1-8-10 16,0-1-4-16,-11-2-6 16,-6 3-5-16,-6 7 16 15,-9 5-1-15,-10 9-9 16,-3 5-5-16,-12 7-71 15,-1 6-84-15</inkml:trace>
  <inkml:trace contextRef="#ctx0" brushRef="#br0" timeOffset="-110602.64">28175 3357 843 0,'-12'-4'292'0,"-9"-3"-238"15,-2 4-8-15,-6 4 8 16,4 6-3-16,0 4-8 16,-4 5-5-16,7 5-3 15,2-1-5-15,12 9-23 16,7 4-7-16,10 0-7 16,11-2 2-16,15-3 6 15,2-9-5-15,11-9-14 16,-1-4-7-16,-9-15-3 15,1-5 7-15,-6-12 13 16,-4-4 7-16,-4-6 2 16,-9-5 3-16,-10 1 2 15,-5 1 1-15,-10 12 15 16,-3 7 7-16,-12 14 0 16,-3 6-1-16,-8 10-19 0,-5 5-24 15,7 5-91-15,4 0-122 16</inkml:trace>
  <inkml:trace contextRef="#ctx0" brushRef="#br0" timeOffset="-110252.84">28543 3337 946 0,'0'0'329'0,"-3"-5"-278"15,-3 5-11-15,-10 6 12 16,-5 3-1-16,-5 9-3 16,-3 2 3-16,5 6-13 15,6 2-9-15,8-1-20 16,4 2-9-16,8-7 1 16,2-5 0-16,7-6 0 15,3-5 1-15,5-10-2 16,3-7 1-16,0-7 2 15,3-5 1-15,-3-8 1 16,-2-1 2-16,1-1-5 16,-5 0 0-16,-8 10 4 0,-3 4-3 15,-17 13 1-15,-9 10-11 16,-12 18-35-16,-2 10-66 16</inkml:trace>
  <inkml:trace contextRef="#ctx0" brushRef="#br0" timeOffset="-109769.48">28176 3959 868 0,'-7'-6'294'0,"-7"-13"-273"16,1 0-12-16,3-1-18 15,-4-1-2-15,-4 6 10 0,-4 5 22 16,-3 10 45-1,1 9 4-15,-4 18-6 0,0 7-20 16,6 6-34-16,2 1-4 16,15-6-8-16,7-2 0 15,13-9 4-15,8-5 3 16,8-9-5-16,4-8-10 16,9-8-22-16,-3-7-2 0,0-11 6 15,-3-2 13-15,-13-6 15 16,-3-6 5-16,-11 2 19 15,-4-1 5-15,-11 7 22 16,-3 11 4-16,-10 7-7 16,-2 8-9-16,-7 10-22 15,-4 3-9-15,-1 9-74 16,2 0-79-16</inkml:trace>
  <inkml:trace contextRef="#ctx0" brushRef="#br0" timeOffset="-109420.1">28461 3932 941 0,'0'-2'391'16,"0"2"-185"-16,0 0-175 15,0 0-26-15,0 0 0 16,0 1 9-16,-1 0-3 15,-20 6 12-15,-26 24-5 0,30-8-5 16,3 1-1-16,10 0-9 16,2-5-3-16,6-3-4 15,3-3-6-15,2-7-7 16,-2-1 2-16,3-7 5 16,1-5 10-16,0-7 18 15,3-2 7-15,-6-9 14 16,0 1-5-16,-7 1-3 15,-2-2-4-15,-3 10-7 16,-2 1-2-16,-2 5-40 16,1 8-43-16</inkml:trace>
  <inkml:trace contextRef="#ctx0" brushRef="#br0" timeOffset="-108369.42">30156 1909 264 0,'-5'-1'148'0,"-5"-3"-12"15,4 2-105-15,2 1-28 16,3 1-4-16,1 0-2 16,0 0 2-16,0 0 1 15,0 0 5-15,0 0 2 16,0 0 4-16,0 0 12 16,0 0 3-16,-4-2 14 15,2-5 5-15,1 3 6 16,-1-1 7-16,2 4-2 0,-1-2-11 15,1 1-27-15,0 2-16 16,1 0-9-16,0 0-2 16,0 0 13-16,13 3 11 15,24 31 22-15,-29-2 17 0,-1 17 10 16,-2 8-4-16,2 15-21 16,2 1-12-16,2-8-170 15</inkml:trace>
  <inkml:trace contextRef="#ctx0" brushRef="#br0" timeOffset="-107415.74">30220 1959 611 0,'-82'-58'225'0,"77"57"-189"15,10 1-53-15,5 1-10 16,11-2 9-16,8 0 13 16,11-4 40-16,1 0 16 15,6-1 4-15,-1 1 1 16,-1 4-3-16,-2 2-6 0,-6 7-8 15,-2 7-3-15,-14 6-5 16,-3 3 2-16,-7 4 13 16,-3 3 2-16,-4 5-5 15,-2 7-6-15,-5 12-11 16,-10 6-2-16,0 1-4 16,-11-3-2-16,-2-3 0 15,9 2-2-15,0 7 1 16,12 3 0-16,5-6-7 15,5-2-1-15,7-13-3 16,0-7-4-16,9-8 1 16,1-4 1-16,9-8 0 15,6-5 0-15,5-11-2 16,-4-4 3-16,-3-5-3 16,-6-2 0-16,-14-3 4 15,-1 2 0-15,-11 2 6 16,-3 1 4-16,-1 5 1 0,-9 1-4 15,-5 9-9-15,-5 6 0 16,-4 14-2-16,0 7 1 16,-1 13 3-16,1 4-4 15,0 7 0-15,3-1 1 16,5-6-2-16,-1 0 1 0,10-1 0 16,-7 4 0-16,2 5-1 15,8 4 0-15,-5-1 2 16,9-4-3-16,6-6 3 15,-3-5-1-15,8-3-1 16,-2 1 0-16,3 1 0 16,-1-3-1-16,0-5 0 15,3 2 0-15,-8-8 0 16,1 0 0-16,-6-5 2 16,-1-2-1-16,-2-2 1 15,-6-1 1-15,-1-2 0 16,-5-5 3-16,-5-6 8 15,-3-1 1-15,-15-10 0 16,-6-4-1-16,-18-10-32 16,-9-9-368-16</inkml:trace>
  <inkml:trace contextRef="#ctx0" brushRef="#br0" timeOffset="-105769.9">28151 4426 988 0,'-64'-30'332'0,"61"28"-325"0,1 0-7 15,-4 4-10-15,6-1-1 16,0 0 15-16,-12 7 14 15,-31 29 23-15,32-12 6 16,4 5-14-16,6 1-8 0,8 0-14 16,3-4-3-16,13-7-2 15,3 0 1-15,1-9-5 16,3-5 3-16,-10-11-3 31,-10 3-1-31,-2-2 6 0,27-15-2 16,-8-10 1-16,-3-5-2 0,-25 3-1 15,-6-1-3-15,-6 4 3 16,-6 4 1-16,-6 11-3 16,2 4 3-16,-9 9-5 15,2 2-5-15,2 5-115 16,1 2-157-16</inkml:trace>
  <inkml:trace contextRef="#ctx0" brushRef="#br0" timeOffset="-105369.15">28380 4325 875 0,'0'-5'391'16,"2"0"-109"-16,0 2-266 16,-2 4-21-16,0 0 2 0,0 1-1 15,-10 23 0-15,-22 34 4 16,16-27 3-16,3-1 3 15,2-2-2-15,4-6 0 16,1-4-1-16,4-9-3 16,0-4 4-16,2-6 0 15,2-1 2-15,-1 1 0 16,0 0 2-16,2-12 1 16,11-44 2-16,-1 20-1 15,1-2 0-15,2 2 1 16,-1 5-6-16,2 13-1 15,0 10-4-15,0 10-2 16,1 7 0-16,-5 14 1 16,-2 1-2-16,0 9 1 15,-1 1-2-15,-1-4 4 16,1-1 3-16,-2-6-11 16,0-5-11-16,-6-7-76 0,-1-2-140 15</inkml:trace>
  <inkml:trace contextRef="#ctx0" brushRef="#br0" timeOffset="-105215.95">28268 4492 1147 0,'8'1'376'0,"13"-1"-375"15,4 0-3-15,9-3-9 16,3 0-40-16,-4 4-182 15</inkml:trace>
  <inkml:trace contextRef="#ctx0" brushRef="#br0" timeOffset="-104684.81">28226 5011 789 0,'-42'6'350'0,"31"-13"-122"16,1 4-167-16,4 3-32 15,-6 0-9-15,1 3-6 16,-6 7-4-16,1 4 5 16,-3 6 8-16,6 4-6 15,7 2-2-15,6 3-9 16,8-2-6-16,9-5 0 15,-2-5-2-15,8-9 2 16,2-4-1-16,5-9 1 16,-1-8 1-16,0-6 0 15,-8-1 0-15,-8-3 1 16,-1-1 2-16,-9-4 2 16,-2 0 0-16,-7 3 0 15,-5 3 2-15,-1 10-4 0,-5 5-2 16,2 9-12-16,1 4-42 15,-4 2-228-15</inkml:trace>
  <inkml:trace contextRef="#ctx0" brushRef="#br0" timeOffset="-104399.08">28464 5001 1013 0,'-4'3'344'0,"-8"3"-322"16,0 5-18-16,-2 2 4 16,1 5 2-16,2-2 4 15,1 3 5-15,10-2-1 16,2-1 2-16,9-3-7 16,1-5-3-16,2-7-2 15,0-4-3-15,1-8 12 16,1-3 4-16,-2-8 13 15,-2-2 1-15,0 1-4 16,-6-2-8-16,-4 6-11 16,-3 4 2-16,-12 7-11 0,-3 8-1 15,-9 11-18-15,0 8-42 16</inkml:trace>
  <inkml:trace contextRef="#ctx0" brushRef="#br0" timeOffset="-103952.61">28322 5514 858 0,'-35'3'325'0,"14"-5"-238"15,1 5-24-15,-8 10-16 16,3 2-2-16,3 5 0 16,2 1-4-16,11 0-13 15,2 0-7-15,10 0-14 0,8-1-3 16,1-3-1-16,11 1-1 15,4-8 0-15,2-3 4 16,8-7-4-16,-3-7 1 16,-3-11-1-16,-2-5 1 15,-6-6 1-15,-3-1 0 16,-12 0 3-16,-6 3-7 16,-10 9 4-16,-6 3 0 0,-4 14-4 15,-3 2 0-15,-2 2-6 16,1 7-10-16,3 0-152 15,0 0-233-15</inkml:trace>
  <inkml:trace contextRef="#ctx0" brushRef="#br0" timeOffset="-103619.53">28591 5528 1188 0,'1'0'402'0,"-1"0"-377"16,-9 0-15-16,-8 4-10 16,-3 5 6-16,-2 4 2 15,1 6-6-15,6 1 7 0,3 1-4 16,10-1-5-16,4 1 0 16,8-4 0-16,3-3 0 15,8-8 2-15,2-6-3 16,3-6 1-16,6-4 1 15,-9-12 1-15,-2-2 1 16,-6-6 1-16,-6-4 0 0,-8 11 0 16,-2 5 2-16,-14 10-6 15,-9 5-1-15,-10 9-8 16,-5 5-12-16,0 12-111 16,0 6-169-16</inkml:trace>
  <inkml:trace contextRef="#ctx0" brushRef="#br0" timeOffset="-103202.22">28411 5973 905 0,'-23'29'316'16,"-5"-24"-264"-16,3 3-23 16,-3 4 3-16,1 2 11 0,6 2 2 15,3 3 0-15,13-2-1 16,3 3-16-16,14-2-18 15,8-6 0-15,9-6-7 16,4-5 5-16,-1-12-5 16,0-3 3-16,-1-7-3 15,-4-4-3-15,-1-3 6 16,-5-1-3-16,-7 2 4 16,-4 2-2-16,-13 9-3 15,-4 4 0-15,-8 6-3 16,-2 3 3-16,0 4-8 15,-3 6-39-15</inkml:trace>
  <inkml:trace contextRef="#ctx0" brushRef="#br0" timeOffset="-102913.14">28595 5984 1145 0,'1'1'392'15,"-1"4"-368"-15,2 3-21 16,-8 3 3-16,3 2-6 0,-6-1 7 16,0 1 1-16,10-1 3 15,-1-2 0-15,11 2-3 16,6-3 2-16,4-7-8 16,3-2 2-16,-1-9-1 15,-3-3-1-15,-5-4 0 16,-1-4 7-16,-7 0 2 15,-3 2 1-15,-4 5 10 16,-6 2-4-16,-9 5-2 16,0 3-5-16,-13 4-27 15,0 4-7-15</inkml:trace>
  <inkml:trace contextRef="#ctx0" brushRef="#br0" timeOffset="-100784.81">26879 6374 449 0,'-9'-4'245'15,"-4"-4"-60"-15,8 3 10 16,1 3-1-16,5 1-49 15,2 1-53-15,-2 1-56 16,0 0-21-16,6 13-16 16,27 46 2-16,-18-12-2 15,-4 5 1-15,-6 3 2 16,-1-1-1-16,-4-13 3 16,-1-7-2-16,-2-13-1 15,-2-5 1-15,2-10-2 16,3-1 1-16,6-6 2 0,7-1-1 15,9-5 1-15,2 1-2 16,9-1 2-16,1 2-4 16,7 4 5-16,0 1-6 15,12 0 2-15,4 0 0 16,11-1 0-16,11 2 3 16,11-1-3-16,4 1 0 0,9-5-4 15,4 0 4 1,6 0 3-16,7 1-3 0,3 2 1 15,0-1-2-15,-1 1-3 16,-1 0 7-16,0 0 2 16,0 2 0-16,0-2 6 15,1 1-2-15,-5 0-2 16,-1-2 4-16,-3 0-7 16,-2 0-3-16,-9-2 1 15,-7 1-3-15,-10 1 0 16,-9-1 5-16,-2 0-2 15,-5 2 5-15,-7-2 0 16,-4 0 4-16,-19-1 4 16,-5 1-7-16,-15 1 5 15,-8-1-8-15,-10 2 19 0,-2-5 15 16,-3 2-3 0,3 3 3-16,0 0-20 0,0 0-5 15,0 0-6-15,0 0 0 16,1 0-3-16,0 0-5 15,11-7 1-15,30-12 2 16,-37 19-3-16,-3 2 3 0,-6-4-4 16,4 2-3-16,0 0-37 15,-10-2-33-15</inkml:trace>
  <inkml:trace contextRef="#ctx0" brushRef="#br0" timeOffset="-100351.53">28423 6368 1166 0,'-6'0'392'0,"-8"4"-383"0,2 8 2 15,0 12-10-15,1 6 2 16,7 5-2-16,4 2 1 16,10-1 1-16,5-1-2 15,12-5 3-15,-1-8-4 0,11-8 2 16,0-7 2-16,2-8-3 15,1-7 4-15,-10-7-1 16,1-2-2-16,-15-7-1 16,-1-1 2-16,-14-4 7 15,-9-3 7-15,-13-1 0 16,-2 5 0-16,-11 8-8 16,-1 9-7-16,-3 8 0 15,-1 3-9-15,8 6-27 16,8 2-33-16</inkml:trace>
  <inkml:trace contextRef="#ctx0" brushRef="#br0" timeOffset="-99886.27">28752 6395 1087 0,'11'-2'396'0,"12"4"-325"0,-3 5-40 16,-7 11-24-16,-3 5-2 15,-6 8-1-15,-1 2-2 16,-5 2-1-16,1-4 0 16,-2-5 0-16,0-2 4 0,-4-9-3 15,1-2-2-15,-5-7 1 16,-2-6 2-16,-2-12 8 16,-1-6 4-16,-2-7 7 15,6-4 5-15,8-4 6 16,3-1-1-16,12-1-10 15,5 2-11-15,13 9-10 16,4 5-2-16,1 12 0 16,-4 4 3-16,-8 8-1 15,-4 1 1-15,-10 12-2 16,-1-2-3-16,-6 1 1 16,-1 4-2-16,-1-7 4 15,-2-1-1-15,0-3 1 16,3-1 1-16,5-1-1 15,4 3 3-15,6 0-2 16,1 2 0-16,1 5-1 16,-5-2-1-16,-12 8 1 0,-10 2-2 15,-25 0-4-15,-10 2-11 16,-15-4-43-16,-3 0-115 16</inkml:trace>
  <inkml:trace contextRef="#ctx0" brushRef="#br0" timeOffset="-99524.27">28435 6946 1134 0,'-40'4'415'0,"40"-10"-353"15,5 6-17-15,5 4-48 16,2 5-30-16</inkml:trace>
  <inkml:trace contextRef="#ctx0" brushRef="#br0" timeOffset="-99014.56">28070 7389 1181 0,'0'0'406'16,"-1"-1"-373"-16,8 5-19 15,4 3-15-15,3 3-9 16,8 3-35-16,-1-2-60 16</inkml:trace>
  <inkml:trace contextRef="#ctx0" brushRef="#br0" timeOffset="-98671.33">27905 7862 1208 0,'3'0'422'16,"7"0"-373"-16,4 5-33 16,6 1-31-16,2 4-9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FEEC-6DFA-4F92-8EF8-2C6507B4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00449-B6BF-4355-99AD-C98684A8B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D54E-FADE-4791-BD2F-C015013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43DB-49A6-4876-8EEC-25146534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E1AF-4CFC-4581-ABD0-4146AC5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5C20-ED7A-45EA-8CE2-077FA52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FF966-55D9-4AD1-B60D-117B5F14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D7B7-6F07-49C9-9884-6FF6DE07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20D3-D8A9-4138-9395-E1EFD2E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BE55-F7B9-411E-808B-501A2A31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59058-D082-4152-8983-80F9A69AA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A3AF1-6C7E-4E9E-8E57-418F2FD2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999B-69CF-4749-9CBC-92308A44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4F11-0C14-46B2-AA00-DC8E11CF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6D26-1EDE-456F-B253-29C747DF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438E-D0DD-40AC-8E06-F7CFC0D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E4BC-196E-464B-A1B3-A2B2C4F3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B108-71D6-4649-845E-6E13EC6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1474-C7B5-4313-AC60-756EF76A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1F01-F2C1-41A2-B803-529C6F7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7267-24A6-4996-9AE9-322E15DE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E9DD-9B52-4215-8E94-0E9393D7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D14A-9B25-421D-A743-465EFF51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5DA3-32C5-415A-BF36-EFAA2AD7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C311-9145-4E63-A34B-03EB666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BFFC-FF70-4642-BCAE-1593CCC1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1740-29FC-4368-80C5-CF3DACE3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72C50-0D5F-4631-8815-426B0F95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3972-C54D-4907-A7E0-94B95147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C8A3-F339-4613-8E44-6F1FE80C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8380-B2C5-415B-8CA7-94B3E302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EA82-CBD6-4A5C-9F0B-20E265D6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BEC9-A2B5-4546-AF07-B00B0F1C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8DEBF-CA15-4232-819A-5793B9B7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BAEE2-A71B-48D1-BF57-4C8F2872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E3042-ECE7-420E-B216-6211BCD17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92C22-1958-4BBD-BE00-071AED20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7CE0C-0993-4220-B95A-DADD302C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647A-838B-47C2-A4C2-6C1E1B74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EF2-FE34-447D-998F-5034E0F4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1AA75-33E0-41C5-99F0-DCCDBE6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D98D-F102-417F-83CE-7577794D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F8CC-DABE-4618-B340-8821121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54735-204F-44E9-A1D9-37E04732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3C460-24EF-47CC-B1B1-9BE491C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D4945-3A42-4760-AF94-63D50D00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F65-278D-4A86-B883-61F2C823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80B6-5489-43F4-893D-76727932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2A59-550D-4291-BAC2-3AA88AF4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7768-4EC1-4DFF-AA4E-BB0E7B12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96EC-D62A-4B71-B27F-87BC74CA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7DBD-0D0D-45EB-AC6F-6077CC81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BFF2-5957-44A2-8E98-2CE0580C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74645-B2DB-4BAA-ACEB-71072FFE0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52F0-0D3B-40E6-BD87-F0B8FD20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E0E4-9BDD-4BC6-99ED-2E4788F6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888-FCB6-4D6F-9A77-69B1218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CB0B-9E63-4581-A86D-00706F0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E1FB4-9487-44F0-B9F1-2B68C1B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CB32-5BC3-469B-BA7B-0ED2F96E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FEA4-CCC0-4397-979C-D7D2E0F2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A175-B58E-416A-86C2-A331C6A27AF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E4D5-10D4-449D-B93F-B1536B7D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A8B-E34D-4215-99DE-D37C7E41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8573-314C-428C-824A-C8E1FB49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2629ED-E39F-4653-8EBA-6EA1173A61C9}"/>
                  </a:ext>
                </a:extLst>
              </p14:cNvPr>
              <p14:cNvContentPartPr/>
              <p14:nvPr/>
            </p14:nvContentPartPr>
            <p14:xfrm>
              <a:off x="83880" y="39240"/>
              <a:ext cx="11282760" cy="63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2629ED-E39F-4653-8EBA-6EA1173A61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9880"/>
                <a:ext cx="11301480" cy="64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0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92C9D6-A4D3-474D-B231-DED2C6D018B3}"/>
                  </a:ext>
                </a:extLst>
              </p14:cNvPr>
              <p14:cNvContentPartPr/>
              <p14:nvPr/>
            </p14:nvContentPartPr>
            <p14:xfrm>
              <a:off x="176040" y="141480"/>
              <a:ext cx="11502720" cy="550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92C9D6-A4D3-474D-B231-DED2C6D01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0" y="132120"/>
                <a:ext cx="11521440" cy="55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2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30653D-1238-42E8-826E-28F9FA90C2BE}"/>
                  </a:ext>
                </a:extLst>
              </p14:cNvPr>
              <p14:cNvContentPartPr/>
              <p14:nvPr/>
            </p14:nvContentPartPr>
            <p14:xfrm>
              <a:off x="195120" y="64800"/>
              <a:ext cx="10594080" cy="618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30653D-1238-42E8-826E-28F9FA90C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" y="55440"/>
                <a:ext cx="106128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35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C8A9FA-B502-445B-A142-2D64B0083EE5}"/>
                  </a:ext>
                </a:extLst>
              </p14:cNvPr>
              <p14:cNvContentPartPr/>
              <p14:nvPr/>
            </p14:nvContentPartPr>
            <p14:xfrm>
              <a:off x="396360" y="164880"/>
              <a:ext cx="7375320" cy="497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C8A9FA-B502-445B-A142-2D64B0083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55520"/>
                <a:ext cx="7394040" cy="49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78479B-FCC8-4EC0-9F7A-C21474F2B6F6}"/>
                  </a:ext>
                </a:extLst>
              </p14:cNvPr>
              <p14:cNvContentPartPr/>
              <p14:nvPr/>
            </p14:nvContentPartPr>
            <p14:xfrm>
              <a:off x="2570224" y="602574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78479B-FCC8-4EC0-9F7A-C21474F2B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904" y="60214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1958B4-C4E6-4C02-A55B-0C8F5C93BA5F}"/>
                  </a:ext>
                </a:extLst>
              </p14:cNvPr>
              <p14:cNvContentPartPr/>
              <p14:nvPr/>
            </p14:nvContentPartPr>
            <p14:xfrm>
              <a:off x="2582824" y="59987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958B4-C4E6-4C02-A55B-0C8F5C93B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8504" y="599442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9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85F32-527C-4976-A21D-A5E58C010F05}"/>
                  </a:ext>
                </a:extLst>
              </p14:cNvPr>
              <p14:cNvContentPartPr/>
              <p14:nvPr/>
            </p14:nvContentPartPr>
            <p14:xfrm>
              <a:off x="250560" y="30240"/>
              <a:ext cx="6356520" cy="651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85F32-527C-4976-A21D-A5E58C010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0" y="20880"/>
                <a:ext cx="6375240" cy="65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61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C4172-3030-4878-B906-E84588088AEC}"/>
                  </a:ext>
                </a:extLst>
              </p14:cNvPr>
              <p14:cNvContentPartPr/>
              <p14:nvPr/>
            </p14:nvContentPartPr>
            <p14:xfrm>
              <a:off x="286200" y="72000"/>
              <a:ext cx="9692640" cy="640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C4172-3030-4878-B906-E84588088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40" y="62640"/>
                <a:ext cx="9711360" cy="64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48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F843E1-DAB0-4972-A5B3-3D316DC47994}"/>
                  </a:ext>
                </a:extLst>
              </p14:cNvPr>
              <p14:cNvContentPartPr/>
              <p14:nvPr/>
            </p14:nvContentPartPr>
            <p14:xfrm>
              <a:off x="827280" y="214560"/>
              <a:ext cx="10258920" cy="582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F843E1-DAB0-4972-A5B3-3D316DC47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920" y="205200"/>
                <a:ext cx="10277640" cy="58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39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2" ma:contentTypeDescription="Create a new document." ma:contentTypeScope="" ma:versionID="5f99d53c7b39ab74758c2e2faf2cfe70">
  <xsd:schema xmlns:xsd="http://www.w3.org/2001/XMLSchema" xmlns:xs="http://www.w3.org/2001/XMLSchema" xmlns:p="http://schemas.microsoft.com/office/2006/metadata/properties" xmlns:ns2="c90fe2fb-20ec-474e-a4aa-cc7350ed3e58" targetNamespace="http://schemas.microsoft.com/office/2006/metadata/properties" ma:root="true" ma:fieldsID="4368381ddfcb2db94a3f6e03af18992a" ns2:_="">
    <xsd:import namespace="c90fe2fb-20ec-474e-a4aa-cc7350ed3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e2fb-20ec-474e-a4aa-cc7350ed3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7AD40A-DA0E-4C0F-B25E-C516C8EAC5B9}"/>
</file>

<file path=customXml/itemProps2.xml><?xml version="1.0" encoding="utf-8"?>
<ds:datastoreItem xmlns:ds="http://schemas.openxmlformats.org/officeDocument/2006/customXml" ds:itemID="{66CC5874-44B8-4520-B58B-DEF46D5B2798}"/>
</file>

<file path=customXml/itemProps3.xml><?xml version="1.0" encoding="utf-8"?>
<ds:datastoreItem xmlns:ds="http://schemas.openxmlformats.org/officeDocument/2006/customXml" ds:itemID="{C520C1A0-EF30-46A5-B110-4FB976CD0B36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Chalil</dc:creator>
  <cp:lastModifiedBy>Anu Chalil</cp:lastModifiedBy>
  <cp:revision>8</cp:revision>
  <dcterms:created xsi:type="dcterms:W3CDTF">2021-09-03T06:29:01Z</dcterms:created>
  <dcterms:modified xsi:type="dcterms:W3CDTF">2021-09-06T18:06:20Z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</Properties>
</file>