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58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D79E-6066-4923-9BA7-68DEF989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CD5EC-23D4-4287-92CC-CE58712CD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454D8-D031-4416-9503-455F9E9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6818-AFBA-43D0-92D6-DEAAD2A8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B48B-C65C-4948-97E9-92006A51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7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2BC-DAC1-4BEF-8EDB-8A3CDFA9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D61BB-F17D-458E-8A50-F75A25129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5E008-1314-4F0F-A7F9-0CAEACCE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563E-014E-4B71-A55B-CCAEAD8E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614F-7514-4D8F-B087-FC9FD4D5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7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6642A-F657-454A-9181-215635620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37599-30CF-4EC2-9692-6B3092469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6EDB-72CC-40D9-A4BC-42497AD5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D38F-E1DA-4818-A27B-1F685B6A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A75FD-7044-443F-9E26-052C8476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2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C46F-BF81-4137-AE44-E94399B0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507C-F642-4E8F-90A0-995773C6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C9566-EE75-44B7-AB47-407F6404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7B6A-6512-42E8-812C-853456D3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AC02-E88D-401A-8FAC-F573B5AF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0F2-1469-44CD-A007-A6F7C2E1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71AC8-11FF-48D3-A38A-E24EE7290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D628-D90D-4134-BF7E-8C66EB84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7608-57A2-43A4-AC10-8AAA930D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9E32-DDA9-4297-8EDE-B90AB9C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0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7253-B60A-418F-8B67-76DF46CE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4E1F-BB9D-4343-9CAE-CCB62DC9A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75844-0EC3-4C45-929B-B99C571C4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9B065-A423-42F0-91AC-5B0AFD08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A2C91-6402-4152-9DF2-01E34AED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FD78D-2451-4062-A56A-DDBFD6C4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5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7414-F6F6-42EB-9F07-F9A8B2D6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37ACF-0D62-4AF2-BC10-CCB1DE82E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9F1FC-4A8C-4455-B903-7C385B608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3C7B4-12D8-444C-8B9A-0635C35CC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A6F23-C58F-4B80-A416-F33BC5720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BF756-8A76-4D8F-828E-FACB21A6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E4476-EAC9-41B9-B4D3-E3D4F63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13AF2-5600-465A-B1A5-E8E52715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5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812F-7A60-4051-8088-D17B9230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33810-BB49-4F39-85F8-D9CDA44C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68B81-5612-4086-901D-47DFF12F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EA0FF-BFA1-4B09-99DA-ACB7976E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8800C-ADE1-49E5-94C5-ACA1CDCB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F10A9-35C6-470E-92B8-2436FADF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E809F-D2D3-4493-82CD-57A872AF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0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1E8B-23B1-446B-92BA-F255AAFA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B152-6195-4190-98AF-71A19EA9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57F44-7870-4A47-974B-F6E3AEC6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A658D-26FE-432A-B1DB-7B528FC3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54739-BB4B-439D-98E4-14282D35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9A9F-1C3C-40C9-83C1-A276A9DA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63AC-8382-4AEA-B83C-E2ECCD30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891DA-EA99-4F7C-9AAA-760476056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21EB-5F80-478B-B612-F7942C03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20B2-71CA-4393-B14B-3722815B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B4E63-9F00-4F00-87FE-5C07ABE8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3DE7D-BE7B-4CAB-92D1-283749CF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DD300-ABCB-4D56-B627-33055F3C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BFA7-D1AD-4379-B382-D35A0595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D8E81-538C-4D7E-B134-8FF50F0C0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6B0A-3841-41A0-B61F-8457A6282D79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D2C1-81AB-411D-9D09-88B43D1CF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E7FEB-47A1-49B5-8276-6930B4D16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EB33-5C04-4C1A-A6F6-9A03C418F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3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92CD-FCC0-4322-9F8E-490BE0289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Cellular telephone system</a:t>
            </a:r>
          </a:p>
        </p:txBody>
      </p:sp>
    </p:spTree>
    <p:extLst>
      <p:ext uri="{BB962C8B-B14F-4D97-AF65-F5344CB8AC3E}">
        <p14:creationId xmlns:p14="http://schemas.microsoft.com/office/powerpoint/2010/main" val="39123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BA58-9E52-44B6-BEC6-EA5372FC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" y="2611359"/>
            <a:ext cx="4038040" cy="1325563"/>
          </a:xfrm>
        </p:spPr>
        <p:txBody>
          <a:bodyPr/>
          <a:lstStyle/>
          <a:p>
            <a:r>
              <a:rPr lang="en-IN" dirty="0"/>
              <a:t>Frequency reuse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78E52-7442-4362-8467-6E996C93D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17" y="3583859"/>
            <a:ext cx="4038040" cy="313070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0491B9-AEC0-408A-F5FE-8D96D4D2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938" y="3012142"/>
            <a:ext cx="5496312" cy="3702424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EDD83A5-146D-B259-3A9C-293F2D83B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052"/>
            <a:ext cx="4966493" cy="260873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C313086-A9E4-9D33-1DFE-F6BAD43FA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754" y="-1216"/>
            <a:ext cx="6258484" cy="27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9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2ABF-96F9-4577-9CE1-F7CF37DF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Cells showing reuse factor-Frequency reuse </a:t>
            </a:r>
            <a:r>
              <a:rPr lang="en-IN" dirty="0" err="1"/>
              <a:t>Priciple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B6F57-9C8A-4A15-86FF-F2378F5A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40" y="1512446"/>
            <a:ext cx="5480237" cy="227521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26421E-2085-7659-6D1E-CAD4E5A7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3606"/>
            <a:ext cx="4308786" cy="28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3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27F3-4E19-4949-8BE5-984F5DC0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A848-CAFA-4E19-AD03-7A76B133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Hands off</a:t>
            </a:r>
          </a:p>
          <a:p>
            <a:r>
              <a:rPr lang="en-IN" dirty="0"/>
              <a:t>roaming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CF39C-AC96-895B-821C-ADC56953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92" y="3111984"/>
            <a:ext cx="7331075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A44343-D6BC-D1DC-AFFA-FA52E080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14166" cy="2558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50CE9-13D8-D68D-DBAA-C4E851331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79" y="0"/>
            <a:ext cx="3243604" cy="2558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A6CB25-E822-8DBB-DEBD-4CED714DF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515" y="20831"/>
            <a:ext cx="3514166" cy="36042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DA6A12-EB2F-13A3-CF7A-2EAB6E82C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" y="2411507"/>
            <a:ext cx="8397708" cy="44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2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08F8-23FF-4597-8281-9B8247E7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176867"/>
            <a:ext cx="3948953" cy="854075"/>
          </a:xfrm>
        </p:spPr>
        <p:txBody>
          <a:bodyPr/>
          <a:lstStyle/>
          <a:p>
            <a:r>
              <a:rPr lang="en-IN" dirty="0"/>
              <a:t>First Generation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199B42-B794-4ADB-95A9-BFD6C4311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94" y="1227558"/>
            <a:ext cx="5044007" cy="220144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48068E-95ED-CAC4-1870-F68860C1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387" y="75376"/>
            <a:ext cx="4831499" cy="3497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A3D34-965F-E761-DBD2-A1070D69F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574" y="3429000"/>
            <a:ext cx="6298647" cy="33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2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BBC8AB6D998F4E93B26932FA0FA3B9" ma:contentTypeVersion="4" ma:contentTypeDescription="Create a new document." ma:contentTypeScope="" ma:versionID="d1ebd2f6b60a29aa906a31519c3156ad">
  <xsd:schema xmlns:xsd="http://www.w3.org/2001/XMLSchema" xmlns:xs="http://www.w3.org/2001/XMLSchema" xmlns:p="http://schemas.microsoft.com/office/2006/metadata/properties" xmlns:ns2="aa0dc4ad-9976-4347-9f74-9e1a0cfcb1d0" targetNamespace="http://schemas.microsoft.com/office/2006/metadata/properties" ma:root="true" ma:fieldsID="f97820f9f9f14e4a0e05c1ed6e99c560" ns2:_="">
    <xsd:import namespace="aa0dc4ad-9976-4347-9f74-9e1a0cfcb1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0dc4ad-9976-4347-9f74-9e1a0cfcb1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EA83BD-16B0-48FC-BAB2-2E138CF03D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0dc4ad-9976-4347-9f74-9e1a0cfcb1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97EC81-BC57-400B-9CD5-0E3D2969F9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D1F2E8E-D7C0-4371-A9D8-82330CAEC0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Cellular telephone system</vt:lpstr>
      <vt:lpstr>Frequency reuse</vt:lpstr>
      <vt:lpstr>Cells showing reuse factor-Frequency reuse Priciple</vt:lpstr>
      <vt:lpstr>Mobility management</vt:lpstr>
      <vt:lpstr>PowerPoint Presentation</vt:lpstr>
      <vt:lpstr>First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telephone system</dc:title>
  <dc:creator>Anjali T</dc:creator>
  <cp:lastModifiedBy>S Abhishek-AM.EN.U4CSE19147</cp:lastModifiedBy>
  <cp:revision>18</cp:revision>
  <dcterms:created xsi:type="dcterms:W3CDTF">2022-07-03T08:56:37Z</dcterms:created>
  <dcterms:modified xsi:type="dcterms:W3CDTF">2022-08-30T05:34:00Z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0x010100DEBBC8AB6D998F4E93B26932FA0FA3B9</vt:lpwstr>
  </property>
</Properties>
</file>