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60" r:id="rId8"/>
    <p:sldId id="265" r:id="rId9"/>
    <p:sldId id="267" r:id="rId10"/>
    <p:sldId id="268" r:id="rId11"/>
    <p:sldId id="277" r:id="rId12"/>
    <p:sldId id="278" r:id="rId13"/>
    <p:sldId id="274" r:id="rId14"/>
    <p:sldId id="275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F82C-2A23-4A0D-AB5D-2CCFA454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D8205-AB03-4799-89C7-DEFAF40D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ED07-5D6E-43B5-B4FE-CA0B0DE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97EE-C6EF-4865-9C43-A3FB5469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EC9E-A4AE-4AA3-86B3-361DAA47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1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8D3E-3861-40FF-82E0-7494403A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94271-B90B-4E01-B1F6-69E49634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6ADD7-87F4-4EAB-833A-9F32E5E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1C4A-C02F-48DA-9E47-D0BBDE7D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C0FD-DD12-4578-A0E2-611180F6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09A8D-0B65-4A8E-A716-4D72BA613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AB76-BF6C-4040-A014-162DF8084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A64F-5899-4778-8682-55A4106A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DA7A-AAFA-4F82-A6D1-08788A50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71F9-2F96-44D0-9722-9E3F32AE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929B-AA84-4215-9E00-F319AA46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5A7D-A944-4BD6-BD11-5D46BEED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78CE-4F95-436B-ABBA-4DD1E0FD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C203-5321-4F10-88A6-FCADCE34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D5CD-8865-4590-9B04-05DCFC14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62DB-B3BF-4EAA-9496-6CDAE076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9CE47-2DDF-4D72-8A9F-25FA457E1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4594-B290-4203-8AD9-7A76581E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DAC5-A03D-4EBF-8810-A26C663C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D23B-1DBC-4C8A-8F80-78579535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1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9659-9176-4F8D-B1A9-393EACB7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856D-8729-4FD4-8C01-690E1CAF4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740F8-15B4-4036-B93C-A7664EE37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2D7D-3D50-4C1E-B34B-2A2C5804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2ECC9-CDA2-4D29-8C08-6B308477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A866-52BA-49FC-AD7B-72B9D684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9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8181-531C-483F-861A-047009F0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2976F-58CE-40B3-A365-DC0BE4BE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11AFC-1554-454C-85AB-02F2A7CF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74FA4-6EB8-4BDE-8100-9D4E9A8E8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20372-97A5-41F9-9842-CE14D3473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D1CB6-6FEE-47E8-A919-4376DEB1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72E42-01FA-43CF-9ADE-8F1F6FF8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2AFDD-6684-42CF-8FD2-30D1D2D6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47E2-5F78-48D5-AF0F-0F1FE783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412A6-8FD6-448D-AF06-BE82B054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98716-BDFD-4D80-9319-4DD13E2B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A44E-A509-4019-B75F-0916F46F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6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C9184-0D98-48BA-8419-C37260E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3A669-7CEC-4690-A874-53851C37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E1D69-82C6-4B57-A09D-40553DA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7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CBA3-83E6-4BA1-919F-A6E0FAF2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9F0D-8FE2-4024-81FF-0D14FD82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CBA9-E58A-4148-B9DC-192AA6276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9D147-29B1-466D-BB74-2C04865F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E5F4B-906D-4E0D-A879-26B90D01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9B55-A10D-4121-B91A-2E612D7C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206-6013-4DD2-BA5A-3E9118C9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3657D-E621-4546-8601-0D0341499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1C7CA-C09A-40D5-9EF8-656D94D32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EBA6F-3572-4739-A094-0BB1CCC6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6EE4F-BE22-4AB6-B5E1-63175D47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E48B-2168-49C8-BE2D-C26A03A5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C7EC3-41D0-4AB4-84F7-0824D505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B4A9-12BB-41D9-8D4F-7F18A0206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D383-FECE-4C92-92FE-62C3CD9D7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1214-417A-4B82-9385-FB5DF3EA72F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A77E-25C6-4116-9E89-82F8C49AE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9F3E-EF9B-455C-B342-675DF193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7AAA-9F08-4D55-B1D3-F41524411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6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7E38-879B-41B2-805D-85A2A651E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96197"/>
          </a:xfrm>
        </p:spPr>
        <p:txBody>
          <a:bodyPr/>
          <a:lstStyle/>
          <a:p>
            <a:r>
              <a:rPr lang="en-US" b="1" dirty="0"/>
              <a:t>Double Ended Queue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BFE0F-C9D0-4529-93E6-50643028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6122"/>
          </a:xfrm>
        </p:spPr>
        <p:txBody>
          <a:bodyPr/>
          <a:lstStyle/>
          <a:p>
            <a:r>
              <a:rPr lang="en-IN" b="1" dirty="0"/>
              <a:t>(Deque)</a:t>
            </a:r>
          </a:p>
        </p:txBody>
      </p:sp>
    </p:spTree>
    <p:extLst>
      <p:ext uri="{BB962C8B-B14F-4D97-AF65-F5344CB8AC3E}">
        <p14:creationId xmlns:p14="http://schemas.microsoft.com/office/powerpoint/2010/main" val="300024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F3EC-0FB4-4D89-BE15-A38F62C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Delete at rear end-----</a:t>
            </a:r>
            <a:r>
              <a:rPr lang="en-IN" b="1" dirty="0" err="1"/>
              <a:t>dequeue_At_rear</a:t>
            </a:r>
            <a:r>
              <a:rPr lang="en-IN" b="1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7BC18-A0AD-45B4-A5CD-39DD3E0B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3329"/>
            <a:ext cx="11353800" cy="49436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decrement the rear---  rear=(rear+n-1)%n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32B396-996C-425E-9274-C29853E4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2396"/>
            <a:ext cx="6460808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B3DCD-5F02-46E7-A10A-5A876250F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128713"/>
            <a:ext cx="4572000" cy="5048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91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33D6-71AC-4451-92CA-6F6DF7F6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B6DC-144B-47F8-877F-187B6B44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5506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Consider a deque with size 6 and front pointing to index 1 and rear pointing to index 3. Perform the following operations.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enqueue_At_Rear</a:t>
            </a:r>
            <a:r>
              <a:rPr lang="en-IN" dirty="0"/>
              <a:t>(F)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endParaRPr lang="en-IN" dirty="0"/>
          </a:p>
          <a:p>
            <a:r>
              <a:rPr lang="en-IN" dirty="0" err="1"/>
              <a:t>dequeue_At_Rear</a:t>
            </a:r>
            <a:r>
              <a:rPr lang="en-IN" dirty="0"/>
              <a:t>(), </a:t>
            </a:r>
            <a:r>
              <a:rPr lang="en-IN" dirty="0" err="1"/>
              <a:t>dequeue_At_Rear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9B5EA7-7871-41DF-BD2D-9E6EFDBD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066925"/>
            <a:ext cx="3162300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AF420-7A2D-4004-91D6-2C374E75F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095" y="3529965"/>
            <a:ext cx="3143250" cy="106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B03CD-1C6A-460E-A105-C43F19C1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632" y="5275897"/>
            <a:ext cx="2924175" cy="1304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3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29D5-8305-4523-ABAD-0D474254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AD35-5DFD-4D82-9712-0417C352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enqueue_At_Front</a:t>
            </a:r>
            <a:r>
              <a:rPr lang="en-IN" dirty="0"/>
              <a:t>(K)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enqueue_At_Front</a:t>
            </a:r>
            <a:r>
              <a:rPr lang="en-IN" dirty="0"/>
              <a:t>(L)</a:t>
            </a:r>
          </a:p>
          <a:p>
            <a:r>
              <a:rPr lang="en-IN" dirty="0"/>
              <a:t>                 </a:t>
            </a:r>
          </a:p>
          <a:p>
            <a:endParaRPr lang="en-IN" dirty="0"/>
          </a:p>
          <a:p>
            <a:r>
              <a:rPr lang="en-IN" dirty="0" err="1"/>
              <a:t>enqueue_At_Front</a:t>
            </a:r>
            <a:r>
              <a:rPr lang="en-IN" dirty="0"/>
              <a:t>(M)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28DFE-9157-4BDE-9A7E-0531C3C5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000250"/>
            <a:ext cx="2981325" cy="142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551BB-9D35-4956-87AD-45506D911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337" y="3429000"/>
            <a:ext cx="30003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FFEC4-6695-43C0-84F2-51547A3BE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420" y="5450682"/>
            <a:ext cx="2971800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1E2B0-297E-457A-9AA7-2B19B836A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392" y="433387"/>
            <a:ext cx="2924175" cy="1304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699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6005-631E-435F-8392-18D17543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Palindrome Checker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F9C1-08B6-40C9-9BC8-4B8238AF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problem that can be easily solved using the deque data structure is the classic palindrome problem. </a:t>
            </a:r>
          </a:p>
          <a:p>
            <a:r>
              <a:rPr lang="en-US" dirty="0"/>
              <a:t>A </a:t>
            </a:r>
            <a:r>
              <a:rPr lang="en-US" b="1" dirty="0"/>
              <a:t>palindrome</a:t>
            </a:r>
            <a:r>
              <a:rPr lang="en-US" dirty="0"/>
              <a:t> is a string that reads the same forward and backward, for example, </a:t>
            </a:r>
            <a:r>
              <a:rPr lang="en-US" i="1" dirty="0"/>
              <a:t>radar</a:t>
            </a:r>
            <a:r>
              <a:rPr lang="en-US" dirty="0"/>
              <a:t>, </a:t>
            </a:r>
            <a:r>
              <a:rPr lang="en-US" i="1" dirty="0"/>
              <a:t>toot</a:t>
            </a:r>
            <a:r>
              <a:rPr lang="en-US" dirty="0"/>
              <a:t>, and </a:t>
            </a:r>
            <a:r>
              <a:rPr lang="en-US" i="1" dirty="0"/>
              <a:t>madam</a:t>
            </a:r>
            <a:r>
              <a:rPr lang="en-US" dirty="0"/>
              <a:t>. We would like to construct an algorithm to input a string of characters and check whether it is a palindrome.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3D5B-6605-41DC-B2DF-B385D70F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F05F3D-C170-4246-AC5F-81023BEEF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628" y="365124"/>
            <a:ext cx="8039291" cy="51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82FC-E2D5-4AC0-8070-BDABFA8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174E-58EF-41FD-9AC6-D045F0CE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          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94315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565B-B12E-4B11-BFAD-78FD306D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 Ended Queue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8409-7ED2-4206-A8BE-E62067A8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Insertion and Deletion happens at both ends i.e. at  Rear end and Front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52A43-A8EF-423B-81E7-79CA3703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29000"/>
            <a:ext cx="990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8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E61F-1EFD-4E4C-94F7-F66370B7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 Four Operations.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C505-0459-40DA-95BB-3C0E7B98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   Insert at Rear end-----</a:t>
            </a:r>
            <a:r>
              <a:rPr lang="en-IN" dirty="0" err="1"/>
              <a:t>enqueue_At_Rear</a:t>
            </a:r>
            <a:r>
              <a:rPr lang="en-IN" dirty="0"/>
              <a:t>()</a:t>
            </a:r>
          </a:p>
          <a:p>
            <a:pPr marL="514350" indent="-514350">
              <a:buAutoNum type="arabicPeriod" startAt="2"/>
            </a:pPr>
            <a:r>
              <a:rPr lang="en-IN" dirty="0"/>
              <a:t> Insert at Front end------ </a:t>
            </a:r>
            <a:r>
              <a:rPr lang="en-IN" dirty="0" err="1"/>
              <a:t>enqueue_At_Front</a:t>
            </a:r>
            <a:r>
              <a:rPr lang="en-IN" dirty="0"/>
              <a:t>()</a:t>
            </a:r>
          </a:p>
          <a:p>
            <a:pPr marL="514350" indent="-514350">
              <a:buAutoNum type="arabicPeriod" startAt="2"/>
            </a:pPr>
            <a:r>
              <a:rPr lang="en-IN" dirty="0"/>
              <a:t> Delete at Front end-----</a:t>
            </a:r>
            <a:r>
              <a:rPr lang="en-IN" dirty="0" err="1"/>
              <a:t>dequeue_At_Front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4.    Delete at Rear end-------</a:t>
            </a:r>
            <a:r>
              <a:rPr lang="en-IN" dirty="0" err="1"/>
              <a:t>dequeue_At_Rear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316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DF68-9F97-4934-A6DE-39F4C54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29C7-818C-436C-BA8C-B9BBD9CF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Double Ended Queue can be represented in TWO ways, those are as follows...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Restricted Double Ended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Restricted Double Ended Queue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49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BD2-F293-4038-AF24-FBAFA5FE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Restricted Double Ended Queue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0429-D34E-4602-A61F-3614EB46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input restricted double-ended queue, the insertion operation is performed at only one end and deletion operation is performed at both the ends.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F6D8E-AE14-4DBB-83E6-C7AB4661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37" y="3429000"/>
            <a:ext cx="9839325" cy="2352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20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905B-B700-40E2-ACA8-939CF33E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Restricted Double Ended Queue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A7C4-E62E-4433-BB05-B77F4054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output restricted double ended queue, the deletion operation is performed at only one end and insertion operation is performed at both the ends.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6F369-4E14-4E56-A0DC-8F1F5478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2" y="3515995"/>
            <a:ext cx="99726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F3EC-0FB4-4D89-BE15-A38F62C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Insert at Rear end-----</a:t>
            </a:r>
            <a:r>
              <a:rPr lang="en-IN" b="1" dirty="0" err="1"/>
              <a:t>enqueue_At_Rear</a:t>
            </a:r>
            <a:r>
              <a:rPr lang="en-IN" b="1" dirty="0"/>
              <a:t>(x)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7BC18-A0AD-45B4-A5CD-39DD3E0B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92"/>
            <a:ext cx="10515600" cy="53209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Increment the rear---  rear=(rear+1)%n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32B396-996C-425E-9274-C29853E4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2497455"/>
            <a:ext cx="6644639" cy="2316004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A2E4FBB-B279-4EEB-B3D4-E5B0DB49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360" y="1171892"/>
            <a:ext cx="5232400" cy="5516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47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F3EC-0FB4-4D89-BE15-A38F62C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Insert at front end-----</a:t>
            </a:r>
            <a:r>
              <a:rPr lang="en-IN" b="1" dirty="0" err="1"/>
              <a:t>enqueue_At_front</a:t>
            </a:r>
            <a:r>
              <a:rPr lang="en-IN" b="1" dirty="0"/>
              <a:t>(x)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7BC18-A0AD-45B4-A5CD-39DD3E0B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3329"/>
            <a:ext cx="11353800" cy="494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Decrement the front---  front=(front+n-1)%n</a:t>
            </a:r>
          </a:p>
          <a:p>
            <a:pPr marL="0" indent="0">
              <a:buNone/>
            </a:pPr>
            <a:r>
              <a:rPr lang="en-IN" sz="2400" dirty="0"/>
              <a:t>Example  </a:t>
            </a:r>
            <a:r>
              <a:rPr lang="en-IN" sz="2400" dirty="0" err="1"/>
              <a:t>i</a:t>
            </a:r>
            <a:r>
              <a:rPr lang="en-IN" sz="2400" dirty="0"/>
              <a:t>=0, the previous index will be (0+6)%7=6</a:t>
            </a:r>
          </a:p>
          <a:p>
            <a:pPr marL="0" indent="0">
              <a:buNone/>
            </a:pPr>
            <a:r>
              <a:rPr lang="en-IN" sz="2400" dirty="0"/>
              <a:t>                 </a:t>
            </a:r>
            <a:r>
              <a:rPr lang="en-IN" sz="2400" dirty="0" err="1"/>
              <a:t>i</a:t>
            </a:r>
            <a:r>
              <a:rPr lang="en-IN" sz="2400" dirty="0"/>
              <a:t>=2, the previous index will be (i+n-1)%n=(2+6)%7=1</a:t>
            </a:r>
          </a:p>
          <a:p>
            <a:pPr marL="0" indent="0">
              <a:buNone/>
            </a:pPr>
            <a:r>
              <a:rPr lang="en-IN" sz="2400" dirty="0"/>
              <a:t>                                       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32B396-996C-425E-9274-C29853E4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2396"/>
            <a:ext cx="6460808" cy="296227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5C7FE14-5959-4671-A748-8BB72344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160" y="1027906"/>
            <a:ext cx="4878355" cy="55775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64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F3EC-0FB4-4D89-BE15-A38F62C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Delete at front end-----</a:t>
            </a:r>
            <a:r>
              <a:rPr lang="en-IN" b="1" dirty="0" err="1"/>
              <a:t>dequeue_At_front</a:t>
            </a:r>
            <a:r>
              <a:rPr lang="en-IN" b="1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7BC18-A0AD-45B4-A5CD-39DD3E0B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3329"/>
            <a:ext cx="11353800" cy="49436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Increment the front---  front=(front+1)%n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32B396-996C-425E-9274-C29853E4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2396"/>
            <a:ext cx="6460808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596EC7-10CD-4661-A9D5-ABABEA09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808" y="1414463"/>
            <a:ext cx="4714875" cy="5038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292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49.5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|29.6|3.4|21.4|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9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66.5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|8.2|2.8|55.2|3.7|5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4.3|3.9|41.5|3.5|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CD6CE29747349A5A94DA81629FDC5" ma:contentTypeVersion="0" ma:contentTypeDescription="Create a new document." ma:contentTypeScope="" ma:versionID="a5d25ae8482bb71f597af0f87906e3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655D5D-C3E6-4C66-B5EF-3FF72582A447}"/>
</file>

<file path=customXml/itemProps2.xml><?xml version="1.0" encoding="utf-8"?>
<ds:datastoreItem xmlns:ds="http://schemas.openxmlformats.org/officeDocument/2006/customXml" ds:itemID="{E3D652DC-F1AB-41F9-91FA-4E8FB377006E}"/>
</file>

<file path=customXml/itemProps3.xml><?xml version="1.0" encoding="utf-8"?>
<ds:datastoreItem xmlns:ds="http://schemas.openxmlformats.org/officeDocument/2006/customXml" ds:itemID="{0494FC62-612B-4E5A-B6BF-C216CBE88ABF}"/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451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Double Ended Queue </vt:lpstr>
      <vt:lpstr>Double Ended Queue</vt:lpstr>
      <vt:lpstr>Main Four Operations. </vt:lpstr>
      <vt:lpstr>Types of Deque</vt:lpstr>
      <vt:lpstr>Input Restricted Double Ended Queue </vt:lpstr>
      <vt:lpstr>Output Restricted Double Ended Queue </vt:lpstr>
      <vt:lpstr> Insert at Rear end-----enqueue_At_Rear(x) </vt:lpstr>
      <vt:lpstr> Insert at front end-----enqueue_At_front(x) </vt:lpstr>
      <vt:lpstr> Delete at front end-----dequeue_At_front() </vt:lpstr>
      <vt:lpstr> Delete at rear end-----dequeue_At_rear() </vt:lpstr>
      <vt:lpstr>PowerPoint Presentation</vt:lpstr>
      <vt:lpstr>PowerPoint Presentation</vt:lpstr>
      <vt:lpstr>Palindrome Checker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Krishnaveni KS</dc:creator>
  <cp:lastModifiedBy>Krishnaveni KS</cp:lastModifiedBy>
  <cp:revision>39</cp:revision>
  <dcterms:created xsi:type="dcterms:W3CDTF">2020-04-22T06:19:55Z</dcterms:created>
  <dcterms:modified xsi:type="dcterms:W3CDTF">2020-04-30T08:20:32Z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0x010100643CD6CE29747349A5A94DA81629FDC5</vt:lpwstr>
  </property>
</Properties>
</file>