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6636-9026-4C72-9917-2615FA822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30E2-BDD7-4A92-97DB-8EF7CA393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83F4-B092-4E21-8972-25F7D442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5083-C424-42FB-BD36-4904C06B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C542-E690-47AC-BD08-F6A7F4AD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38AC-525B-443D-A0E1-79652153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869E9-31DB-4996-97FB-E6A8EDF0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B612-401B-4EB7-97D6-E57EBE4E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3315-9FEE-4EBA-A1DF-7E48EA97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184B-C344-45D5-9789-C369C3ED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8CF50-29FB-4C61-BCCD-3B72E9EA9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3D38-26A5-420E-89B5-EB0B7E40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9FC9-79FB-4EDA-9D78-04A94302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E3C4-6BF9-4F3B-8A12-19B65E13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8A22-7B8A-46FB-BCF6-30F6F09C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A9B-4F6D-4F9C-AB61-0B92A34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B3D5-C40E-4CBC-AABB-528EB1AC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0A0-1DF1-49E7-89BF-CA2AB97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31FE-EDDB-425D-AFC0-E89DE2B3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7A89-6032-459D-9524-34F7A6B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809F-DF23-403B-B1D7-FCD283F2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7DDC-A728-468D-BF41-2D61B952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0366-6081-4842-8660-AD0CAFB0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5561-7513-4BDE-A0CD-A6E22AE1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6411-8497-4324-A628-6FF4C99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E76C-D6DD-4EC8-92F1-9F341A72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D135-2938-42FC-937F-58D99D135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3CC7-D26A-4CAA-B6BD-5D7A2386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C269-9713-41A1-9A2F-809829A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4D92-F4BE-411E-84D8-9088578C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78BF-151C-4F11-BF4E-78279E0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D51C-B278-4018-93E0-0D2244CD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D4F0-D35C-4EE5-B5B7-C69EE32B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D14A2-0B9D-4AF0-8FC9-060D1C37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24AE3-BF14-4CAD-AF66-39E77DF7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0A913-4470-4285-8C28-4E2D59A97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A2377-016F-41CA-8C85-8376E5D2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7BD45-7DD5-4E54-B9D6-23AAD36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65A6D-D4D0-4441-8782-2527D5C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5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AC3C-BAC4-4266-AFD7-F355354E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1D261-7613-4D00-97AA-F916AAD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20370-2856-4829-84C1-30D0FDC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A9647-43C2-4647-A783-15AA02EF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9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D669B-5656-4E86-83DA-EB340C62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BE798-BB7D-41D5-929E-BDF90F74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BD014-464F-4BB5-A1A9-D0B50A8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4DD-87FA-4FD7-99E3-036ECAE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45C-76ED-4A16-8294-39EA6403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CE3E2-C39F-481A-BDAE-1CBF665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432D-D569-4830-9187-8A1B3048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588C-F429-4AD9-B6B0-D16CA38B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5E98-8D90-4C6E-A6CA-6FB43999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7BF9-427F-4441-B76E-92041AA2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AF8A-ED15-4E52-BED0-FA178E690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2563-032B-428B-A736-668CA3CA3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659C-5E9C-41FD-8092-6F61A28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F1CF-64C0-4532-A33E-E5226FD0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70C07-CF9E-4C20-9160-AEF4A80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4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0F206-7DCD-4A56-AC1C-3808EFEC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81438-7212-49F3-A475-79BD2B3D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28FA-E221-40D8-A0CF-D19911A3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C313-7B54-4936-9560-3BF9129A8DE6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2843-1AB3-490B-A48E-97DBA8C8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1191-72A2-4E2A-A075-3901701B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40BA-0568-48FE-BB8D-9159741D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aronsw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sw.com/myDog" TargetMode="External"/><Relationship Id="rId2" Type="http://schemas.openxmlformats.org/officeDocument/2006/relationships/hyperlink" Target="http://aaronsw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ve.example.org/terms/reallyLikes" TargetMode="External"/><Relationship Id="rId2" Type="http://schemas.openxmlformats.org/officeDocument/2006/relationships/hyperlink" Target="http://aar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People/Berners-Lee/Weav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elements/1.1/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com/0.1/foaf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7CD0-F764-4BE8-AF65-15195B45F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Semantic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8502D-4EA3-40E3-A7FA-7D73715C0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9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387-FBC5-48F7-9445-928BE6F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RDF over XML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6B30-3421-4C95-9203-02F8BB1E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- XML is used to provide the strict hierarchy depending upon the requirement and the usage of the users, whereas RDF provides a way to set the loose relations and it has very flexible hierarchy concept.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XML provides an easy control over the content that needs to be used in the XML schemas, whereas RDF uses the seamless technology to integrate the information on the web.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XML is not the ideal process to integrate the heterogeneous information on the web, whereas RDF is being recommended for such operations and methods.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3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30CE-DFE7-40BC-8940-4E5EA6B7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An iPhone is a Product that has a price of $200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43914-D85A-49DE-97AA-FF712404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4E9A6C-0DB1-4B09-83FB-C92A5930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943100"/>
            <a:ext cx="3143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DC7C-D26F-418E-BB1D-6386491B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Modeling this same data in RDF would only have one way of representing it: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098A47-031D-4453-B0CF-9E685E5E0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35189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ex:product1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rdf:type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ex:product1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“iPhone” 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ex:product1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“200”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D54B-6595-40D9-9221-28B89730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E1A6-9EC6-44E7-AF6A-D499F3E5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RDF schema</a:t>
            </a:r>
          </a:p>
          <a:p>
            <a:endParaRPr lang="en-IN" dirty="0"/>
          </a:p>
          <a:p>
            <a:r>
              <a:rPr lang="en-US" dirty="0"/>
              <a:t>Fido" is a type of "Dog“</a:t>
            </a:r>
          </a:p>
          <a:p>
            <a:r>
              <a:rPr lang="en-US" dirty="0"/>
              <a:t>"Dog" is a sub class of animal.</a:t>
            </a:r>
          </a:p>
          <a:p>
            <a:r>
              <a:rPr lang="en-US" dirty="0"/>
              <a:t>Resource" (</a:t>
            </a:r>
            <a:r>
              <a:rPr lang="en-US" dirty="0" err="1"/>
              <a:t>rdfs:Resource</a:t>
            </a:r>
            <a:r>
              <a:rPr lang="en-US" dirty="0"/>
              <a:t>), the "Class" (</a:t>
            </a:r>
            <a:r>
              <a:rPr lang="en-US" dirty="0" err="1"/>
              <a:t>rdfs:Class</a:t>
            </a:r>
            <a:r>
              <a:rPr lang="en-US" dirty="0"/>
              <a:t>), and the "Property" (</a:t>
            </a:r>
            <a:r>
              <a:rPr lang="en-US" dirty="0" err="1"/>
              <a:t>rdf:Property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8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9CA-E05C-4D35-90D1-0C59DB0B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5525-2FDB-445B-823A-43E225D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rdfs:Resource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rdfs:Class</a:t>
            </a:r>
            <a:r>
              <a:rPr lang="en-US" dirty="0"/>
              <a:t> . </a:t>
            </a:r>
          </a:p>
          <a:p>
            <a:r>
              <a:rPr lang="en-US" dirty="0" err="1"/>
              <a:t>rdfs:Class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rdfs:Class</a:t>
            </a:r>
            <a:r>
              <a:rPr lang="en-US" dirty="0"/>
              <a:t> .</a:t>
            </a:r>
          </a:p>
          <a:p>
            <a:r>
              <a:rPr lang="en-US" dirty="0"/>
              <a:t> </a:t>
            </a:r>
            <a:r>
              <a:rPr lang="en-US" dirty="0" err="1"/>
              <a:t>rdf:Property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rdfs:Class</a:t>
            </a:r>
            <a:r>
              <a:rPr lang="en-US" dirty="0"/>
              <a:t> . </a:t>
            </a:r>
          </a:p>
          <a:p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rdf:Property</a:t>
            </a:r>
            <a:r>
              <a:rPr lang="en-US" dirty="0"/>
              <a:t> 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:Dog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rdfs:Class</a:t>
            </a:r>
            <a:r>
              <a:rPr lang="en-US" dirty="0"/>
              <a:t> .</a:t>
            </a:r>
            <a:endParaRPr lang="en-IN" dirty="0"/>
          </a:p>
          <a:p>
            <a:r>
              <a:rPr lang="en-US" dirty="0"/>
              <a:t>Fido is a type of Dog":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9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4A7B-8A26-457D-A0FC-767F3731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796-2487-440D-9378-D0BABD8C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rdfs:subClassOf</a:t>
            </a:r>
            <a:r>
              <a:rPr lang="en-US" dirty="0"/>
              <a:t> and </a:t>
            </a:r>
            <a:r>
              <a:rPr lang="en-US" dirty="0" err="1"/>
              <a:t>rdfs:subPropertyOf</a:t>
            </a:r>
            <a:endParaRPr lang="en-US" dirty="0"/>
          </a:p>
          <a:p>
            <a:endParaRPr lang="en-US" dirty="0"/>
          </a:p>
          <a:p>
            <a:r>
              <a:rPr lang="en-US" dirty="0"/>
              <a:t>:Dog </a:t>
            </a:r>
            <a:r>
              <a:rPr lang="en-US" dirty="0" err="1"/>
              <a:t>rdfs:subClassOf</a:t>
            </a:r>
            <a:r>
              <a:rPr lang="en-US" dirty="0"/>
              <a:t> :Animal 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/>
              <a:t>Human </a:t>
            </a:r>
            <a:r>
              <a:rPr lang="en-US" dirty="0" err="1"/>
              <a:t>rdfs:subClassOf</a:t>
            </a:r>
            <a:r>
              <a:rPr lang="en-US" dirty="0"/>
              <a:t> :Animal .</a:t>
            </a:r>
            <a:endParaRPr lang="en-IN" dirty="0"/>
          </a:p>
          <a:p>
            <a:r>
              <a:rPr lang="en-US" dirty="0"/>
              <a:t>Duck </a:t>
            </a:r>
            <a:r>
              <a:rPr lang="en-US" dirty="0" err="1"/>
              <a:t>rdfs:subClassOf</a:t>
            </a:r>
            <a:r>
              <a:rPr lang="en-US" dirty="0"/>
              <a:t> :Animal .</a:t>
            </a:r>
            <a:endParaRPr lang="en-IN" dirty="0"/>
          </a:p>
          <a:p>
            <a:r>
              <a:rPr lang="en-US" dirty="0"/>
              <a:t>create new instances of those classes:-</a:t>
            </a:r>
            <a:endParaRPr lang="en-IN" dirty="0"/>
          </a:p>
          <a:p>
            <a:r>
              <a:rPr lang="en-US" dirty="0"/>
              <a:t>Bob </a:t>
            </a:r>
            <a:r>
              <a:rPr lang="en-US" dirty="0" err="1"/>
              <a:t>rdf:type</a:t>
            </a:r>
            <a:r>
              <a:rPr lang="en-US" dirty="0"/>
              <a:t> :Human .</a:t>
            </a:r>
            <a:endParaRPr lang="en-IN" dirty="0"/>
          </a:p>
          <a:p>
            <a:r>
              <a:rPr lang="en-US" dirty="0" err="1"/>
              <a:t>Quakcy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:Duck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9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7C2-9E55-4122-8E0A-7CDC985B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8B23-8A54-4AC7-8CFA-AF3EBABC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S</a:t>
            </a:r>
            <a:r>
              <a:rPr lang="en-US" b="1" dirty="0"/>
              <a:t>emantic Web </a:t>
            </a:r>
            <a:r>
              <a:rPr lang="en-US" dirty="0"/>
              <a:t>is a vision of information that is understandable by computers, so that they can perform more of the tedious works involved in finding, sharing and combining information on the web</a:t>
            </a:r>
          </a:p>
          <a:p>
            <a:pPr>
              <a:lnSpc>
                <a:spcPct val="170000"/>
              </a:lnSpc>
            </a:pPr>
            <a:r>
              <a:rPr lang="en-US" dirty="0"/>
              <a:t>Metadata</a:t>
            </a:r>
            <a:endParaRPr lang="en-IN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The first form of semantic data on the Web was metadata :</a:t>
            </a:r>
            <a:endParaRPr lang="en-IN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information about information‖.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 &lt;meta name="description" content=“semantic web notes"&gt;</a:t>
            </a:r>
            <a:br>
              <a:rPr lang="en-US" dirty="0"/>
            </a:b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&lt;meta name="</a:t>
            </a:r>
            <a:r>
              <a:rPr lang="en-US" dirty="0" err="1"/>
              <a:t>keywords"content</a:t>
            </a:r>
            <a:r>
              <a:rPr lang="en-US" dirty="0"/>
              <a:t>="</a:t>
            </a:r>
            <a:r>
              <a:rPr lang="en-US" dirty="0" err="1"/>
              <a:t>wikipedia,encyclopedia</a:t>
            </a:r>
            <a:r>
              <a:rPr lang="en-US" dirty="0"/>
              <a:t>"&gt; Default charset for plain text is simply set with meta:</a:t>
            </a:r>
            <a:endParaRPr lang="en-IN" dirty="0"/>
          </a:p>
          <a:p>
            <a:pPr>
              <a:lnSpc>
                <a:spcPct val="170000"/>
              </a:lnSpc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 charset=UTF-8" &gt;</a:t>
            </a:r>
            <a:endParaRPr lang="en-IN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3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526E-2BBA-4CA7-94AE-85F3F2BD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SEMANTIC WEB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A9EDB949-C1D1-4B1F-8BE6-C76BEE7365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5458" y="1502896"/>
            <a:ext cx="4141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0C25-9FE5-4C3F-9B77-24E2AEE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3071-83C6-4BF0-8134-495ED5ED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US" dirty="0"/>
              <a:t>Identifiers: Uniform Resource Identifier(URI)</a:t>
            </a:r>
          </a:p>
          <a:p>
            <a:r>
              <a:rPr lang="en-US" dirty="0"/>
              <a:t>Documents : Extensible Markup Language(XML)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just got a new pet dog.</a:t>
            </a:r>
          </a:p>
          <a:p>
            <a:r>
              <a:rPr lang="en-US" dirty="0"/>
              <a:t>&lt;sentence&gt;</a:t>
            </a:r>
            <a:endParaRPr lang="en-IN" dirty="0"/>
          </a:p>
          <a:p>
            <a:r>
              <a:rPr lang="en-US" dirty="0"/>
              <a:t>&lt;person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"http://aaronsw.co</a:t>
            </a:r>
            <a:r>
              <a:rPr lang="en-US" dirty="0"/>
              <a:t>m</a:t>
            </a:r>
            <a:r>
              <a:rPr lang="en-US" dirty="0">
                <a:hlinkClick r:id="rId2"/>
              </a:rPr>
              <a:t>/"</a:t>
            </a:r>
            <a:r>
              <a:rPr lang="en-US" dirty="0"/>
              <a:t>&gt; I &lt;/person&gt; just got a new pet &lt;animal&gt; dog</a:t>
            </a:r>
            <a:endParaRPr lang="en-IN" dirty="0"/>
          </a:p>
          <a:p>
            <a:r>
              <a:rPr lang="en-US" dirty="0"/>
              <a:t>&lt;/animal&gt;.</a:t>
            </a:r>
            <a:endParaRPr lang="en-IN" dirty="0"/>
          </a:p>
          <a:p>
            <a:r>
              <a:rPr lang="en-US" dirty="0"/>
              <a:t>&lt;/sentence&gt;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7E0-13C4-42B9-B3C6-B777E235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AAB5-5E9A-46E0-B742-4DB2D804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&lt;sentence&gt;</a:t>
            </a:r>
            <a:endParaRPr lang="en-IN" dirty="0"/>
          </a:p>
          <a:p>
            <a:r>
              <a:rPr lang="en-US" dirty="0"/>
              <a:t>&lt;person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"http://aaronsw.co</a:t>
            </a:r>
            <a:r>
              <a:rPr lang="en-US" dirty="0"/>
              <a:t>m"&gt;I&lt;/person&gt; just got a new pet&lt;animal type="dog"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3"/>
              </a:rPr>
              <a:t>"http://aaronsw.com/</a:t>
            </a:r>
            <a:r>
              <a:rPr lang="en-US" dirty="0" err="1"/>
              <a:t>m</a:t>
            </a:r>
            <a:r>
              <a:rPr lang="en-US" dirty="0" err="1">
                <a:hlinkClick r:id="rId3"/>
              </a:rPr>
              <a:t>yDog</a:t>
            </a:r>
            <a:r>
              <a:rPr lang="en-US" dirty="0"/>
              <a:t>"&gt;dog&lt;/animal&gt;.</a:t>
            </a:r>
            <a:endParaRPr lang="en-IN" dirty="0"/>
          </a:p>
          <a:p>
            <a:r>
              <a:rPr lang="en-US" dirty="0"/>
              <a:t>&lt;/sentence&gt;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96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A058-EE14-4792-B17D-1E44B2FF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956E-5B1E-4661-A468-E40D2A81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: Resource Description Framework (RDF)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RDF statement has three parts: a subject, a predicate and an object</a:t>
            </a:r>
          </a:p>
          <a:p>
            <a:r>
              <a:rPr lang="en-US" dirty="0"/>
              <a:t>&lt;</a:t>
            </a:r>
            <a:r>
              <a:rPr lang="en-US" dirty="0">
                <a:hlinkClick r:id="rId2"/>
              </a:rPr>
              <a:t>http://aaron.com/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>
                <a:hlinkClick r:id="rId3"/>
              </a:rPr>
              <a:t>http://love.example.org/terms/reallyLikes&gt;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>
                <a:hlinkClick r:id="rId4"/>
              </a:rPr>
              <a:t>http://www.w3.org/People/Berners-Lee/Weaving/</a:t>
            </a:r>
            <a:r>
              <a:rPr lang="en-US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78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48F5-2555-4B1A-BDBD-E01BC8B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B899-6B62-40FA-A79D-C8B84635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rdf:RDF</a:t>
            </a:r>
            <a:r>
              <a:rPr lang="en-US" dirty="0"/>
              <a:t> </a:t>
            </a:r>
            <a:r>
              <a:rPr lang="en-US" dirty="0" err="1"/>
              <a:t>xmlns:rdf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"http://www.w3.org/1999/02/22</a:t>
            </a:r>
            <a:r>
              <a:rPr lang="en-US" dirty="0"/>
              <a:t>-</a:t>
            </a:r>
            <a:r>
              <a:rPr lang="en-US" dirty="0">
                <a:hlinkClick r:id="rId2"/>
              </a:rPr>
              <a:t>rdf-syntax-ns#"</a:t>
            </a:r>
            <a:r>
              <a:rPr lang="en-US" dirty="0"/>
              <a:t> </a:t>
            </a:r>
            <a:r>
              <a:rPr lang="en-US" dirty="0" err="1"/>
              <a:t>xmlns:dc</a:t>
            </a:r>
            <a:r>
              <a:rPr lang="en-US" dirty="0"/>
              <a:t>=</a:t>
            </a:r>
            <a:r>
              <a:rPr lang="en-US" dirty="0">
                <a:hlinkClick r:id="rId3"/>
              </a:rPr>
              <a:t>"http://purl.or</a:t>
            </a:r>
            <a:r>
              <a:rPr lang="en-US" dirty="0"/>
              <a:t>g</a:t>
            </a:r>
            <a:r>
              <a:rPr lang="en-US" dirty="0">
                <a:hlinkClick r:id="rId3"/>
              </a:rPr>
              <a:t>/dc/elements/1.1/"</a:t>
            </a:r>
            <a:r>
              <a:rPr lang="en-US" dirty="0"/>
              <a:t> </a:t>
            </a:r>
            <a:r>
              <a:rPr lang="en-US" dirty="0" err="1"/>
              <a:t>xmlns:foaf</a:t>
            </a:r>
            <a:r>
              <a:rPr lang="en-US" dirty="0"/>
              <a:t>=</a:t>
            </a:r>
            <a:r>
              <a:rPr lang="en-US" dirty="0">
                <a:hlinkClick r:id="rId4"/>
              </a:rPr>
              <a:t>"http://x</a:t>
            </a:r>
            <a:r>
              <a:rPr lang="en-US" dirty="0"/>
              <a:t>m</a:t>
            </a:r>
            <a:r>
              <a:rPr lang="en-US" dirty="0">
                <a:hlinkClick r:id="rId4"/>
              </a:rPr>
              <a:t>lns.com/0.1/</a:t>
            </a:r>
            <a:r>
              <a:rPr lang="en-US" dirty="0" err="1">
                <a:hlinkClick r:id="rId4"/>
              </a:rPr>
              <a:t>foaf</a:t>
            </a:r>
            <a:r>
              <a:rPr lang="en-US" dirty="0">
                <a:hlinkClick r:id="rId4"/>
              </a:rPr>
              <a:t>/" 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=""&gt;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dc:creator</a:t>
            </a:r>
            <a:r>
              <a:rPr lang="en-US" dirty="0"/>
              <a:t> </a:t>
            </a:r>
            <a:r>
              <a:rPr lang="en-US" dirty="0" err="1"/>
              <a:t>rdf:parseType</a:t>
            </a:r>
            <a:r>
              <a:rPr lang="en-US" dirty="0"/>
              <a:t>="Resource"&gt;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foaf:name</a:t>
            </a:r>
            <a:r>
              <a:rPr lang="en-US" dirty="0"/>
              <a:t>&gt;Sean B. Palmer&lt;/</a:t>
            </a:r>
            <a:r>
              <a:rPr lang="en-US" dirty="0" err="1"/>
              <a:t>foaf:name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&lt;/</a:t>
            </a:r>
            <a:r>
              <a:rPr lang="en-US" dirty="0" err="1"/>
              <a:t>dc:creator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dc:title</a:t>
            </a:r>
            <a:r>
              <a:rPr lang="en-US" dirty="0"/>
              <a:t>&gt;The Semantic Web: An Introduction&lt;/</a:t>
            </a:r>
            <a:r>
              <a:rPr lang="en-US" dirty="0" err="1"/>
              <a:t>dc:title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&lt;/</a:t>
            </a:r>
            <a:r>
              <a:rPr lang="en-US" dirty="0" err="1"/>
              <a:t>rdf:RDF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3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D89-1879-448B-97AD-C3D4EA1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76C492ED-EE72-43D8-B7FF-4C43064B4F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7270" y="3119438"/>
            <a:ext cx="507746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4A37-23F3-458D-8D38-6E75093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369B-1CE2-4236-A56F-3D4C29F7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The simple RDF assertion triple looks like: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076A6B7-ACEA-4CB1-9682-AEA93427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58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4.png">
            <a:extLst>
              <a:ext uri="{FF2B5EF4-FFF2-40B4-BE49-F238E27FC236}">
                <a16:creationId xmlns:a16="http://schemas.microsoft.com/office/drawing/2014/main" id="{7625F6D7-E9C2-4F61-ADCA-FA766A55C8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0017" y="3181668"/>
            <a:ext cx="4291965" cy="4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9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4E277A939DC44931CF34FC2E37FC7" ma:contentTypeVersion="2" ma:contentTypeDescription="Create a new document." ma:contentTypeScope="" ma:versionID="d321cb4098f74431a882519c6dad6428">
  <xsd:schema xmlns:xsd="http://www.w3.org/2001/XMLSchema" xmlns:xs="http://www.w3.org/2001/XMLSchema" xmlns:p="http://schemas.microsoft.com/office/2006/metadata/properties" xmlns:ns2="0a541d1c-bf3d-463d-bcfa-725b78978114" targetNamespace="http://schemas.microsoft.com/office/2006/metadata/properties" ma:root="true" ma:fieldsID="d0151745a3fc570a97e6bd839d5b97fb" ns2:_="">
    <xsd:import namespace="0a541d1c-bf3d-463d-bcfa-725b78978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41d1c-bf3d-463d-bcfa-725b78978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EB8A9D-4E74-4EA9-BFD9-B81B393659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4E09BC-DE84-4471-9B56-19F0E317B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9DB80-BD03-4EAE-B0B0-5192D8360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41d1c-bf3d-463d-bcfa-725b789781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718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Semantic Web</vt:lpstr>
      <vt:lpstr>PowerPoint Presentation</vt:lpstr>
      <vt:lpstr>COMPONENTS OF SEMANTIC WEB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of RDF over XML </vt:lpstr>
      <vt:lpstr>An iPhone is a Product that has a price of $200</vt:lpstr>
      <vt:lpstr>Modeling this same data in RDF would only have one way of representing it: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T</dc:creator>
  <cp:lastModifiedBy>S Abhishek-AM.EN.U4CSE19147</cp:lastModifiedBy>
  <cp:revision>16</cp:revision>
  <dcterms:created xsi:type="dcterms:W3CDTF">2022-06-28T03:33:54Z</dcterms:created>
  <dcterms:modified xsi:type="dcterms:W3CDTF">2022-08-31T14:22:28Z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0x0101006FC4E277A939DC44931CF34FC2E37FC7</vt:lpwstr>
  </property>
</Properties>
</file>