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4"/>
    <p:restoredTop sz="94623"/>
  </p:normalViewPr>
  <p:slideViewPr>
    <p:cSldViewPr snapToGrid="0" snapToObjects="1">
      <p:cViewPr varScale="1">
        <p:scale>
          <a:sx n="106" d="100"/>
          <a:sy n="106" d="100"/>
        </p:scale>
        <p:origin x="20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3ED0-24F5-5844-8CF2-28F8B24B913F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5AC4-E975-9848-AFDA-B48199F1A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2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2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0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C03F-03D3-1142-90D2-FCC05AE3FF13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1DD4-355A-6C4E-8BAD-8D1B0882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6" y="933292"/>
            <a:ext cx="6983948" cy="248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7742" y="190557"/>
            <a:ext cx="953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Comparing Nov. 2014 vs May 2017 (high complexity) results for fluconazole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94953" y="2192610"/>
            <a:ext cx="107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 2014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91" y="3417292"/>
            <a:ext cx="6861967" cy="248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8153" y="4289960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2017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14691" y="5901292"/>
            <a:ext cx="847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-Roles for SNQ2, YBT1, YCF1, YOR1 preserved, but different overall dynamics</a:t>
            </a:r>
          </a:p>
          <a:p>
            <a:r>
              <a:rPr lang="en-US" dirty="0" smtClean="0"/>
              <a:t>-Competition pressure may be different as strains are more consistently kept in log phase</a:t>
            </a:r>
          </a:p>
          <a:p>
            <a:r>
              <a:rPr lang="en-US" dirty="0" smtClean="0"/>
              <a:t>-Potential new role for BPT1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9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37742" y="190557"/>
            <a:ext cx="7336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May 2017 results mimic Nov 2014 results for </a:t>
            </a:r>
            <a:r>
              <a:rPr lang="en-US" sz="2400" dirty="0" err="1" smtClean="0"/>
              <a:t>Itraconazole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78153" y="176608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 2014,</a:t>
            </a:r>
          </a:p>
          <a:p>
            <a:r>
              <a:rPr lang="en-US" dirty="0" err="1" smtClean="0"/>
              <a:t>itraconazole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91" y="3417292"/>
            <a:ext cx="6861967" cy="248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8153" y="4289960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2017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42" y="946090"/>
            <a:ext cx="3145564" cy="22863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14691" y="5901292"/>
            <a:ext cx="590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-For drugs of similar mode-of-action, batch may affect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9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37742" y="190557"/>
            <a:ext cx="683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Decreasing pool complexity greatly affects the results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51" y="1729615"/>
            <a:ext cx="8287758" cy="298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14691" y="5901292"/>
            <a:ext cx="823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-At 200 cells per genotype, the compensatory activation phenomenon is not observed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3300" y="2761950"/>
            <a:ext cx="1206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2017,</a:t>
            </a:r>
          </a:p>
          <a:p>
            <a:r>
              <a:rPr lang="en-US" dirty="0" smtClean="0"/>
              <a:t>low</a:t>
            </a:r>
          </a:p>
          <a:p>
            <a:r>
              <a:rPr lang="en-US" dirty="0" smtClean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55215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8968" y="315105"/>
            <a:ext cx="11409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previous data, this lack of </a:t>
            </a:r>
            <a:r>
              <a:rPr lang="en-US" sz="2400" smtClean="0"/>
              <a:t>compensatory activation was seen for several Pdr5 substrates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658723" y="6327354"/>
            <a:ext cx="1002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-Re-doing PDR5 substrates as well as R6G will determine if compensatory activation is compound-specific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41" y="1018166"/>
            <a:ext cx="3548363" cy="25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03" y="1018166"/>
            <a:ext cx="3421425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23" y="3565958"/>
            <a:ext cx="351288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4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 Celaj</dc:creator>
  <cp:lastModifiedBy>Albi Celaj</cp:lastModifiedBy>
  <cp:revision>4</cp:revision>
  <dcterms:created xsi:type="dcterms:W3CDTF">2017-06-07T15:27:09Z</dcterms:created>
  <dcterms:modified xsi:type="dcterms:W3CDTF">2017-06-07T16:13:56Z</dcterms:modified>
</cp:coreProperties>
</file>