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CBD8-28C6-4F2F-B617-E07FD5155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AF19-7C8F-450B-8A97-623BA85E5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0EA26-2AD7-4206-B1AC-9C99CFCF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13F5-D752-46F3-897E-5B33E1A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B0D35-4C7D-4758-8B0D-18DB7C95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706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6587-CE92-4EF4-AF1B-53795B10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AC247-BCC5-42A3-BA21-8FD2B364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833F0-531E-42A2-9185-62F30811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09C5-3B0A-492A-96F6-CE98DF8D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0A904-97D1-4C1B-B04E-C9304605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201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9CA2C-BC21-46E1-98DB-EDC8330D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784A6-8516-467E-99A3-5D81CB60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F441-454B-4448-8B85-2C3EB5D54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29BF-2869-446C-B316-38ADA0BE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56B1-038C-4DAA-9BBE-179BAA31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596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E6B5-40EE-40EF-B28C-CA3A7944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2E50-BE02-4526-8E2A-D0D90EDC0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FD632-CC97-4B2E-BC3F-6C115A15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92D61-D144-476A-9584-21225945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10B0-1A1B-49C8-BF48-5082DD80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700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7182-B2EF-42EE-865D-B21B436A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A3B7-08B5-4E7F-BE57-4EC1612F9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37E9-0098-44DB-A7C5-4101E1E6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A3F71-5B09-48B2-B43C-BCB40A13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9C34-2E2A-4F7E-95F7-B60C5722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702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B484-E039-4C08-A9AD-86314064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1734-8D1E-40E8-AE9B-EA274DC59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A89E6-C59A-49D1-A3EF-7BEF98412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C183C-B466-4170-9F8C-D88529F3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46A7A-40A8-4D6D-A561-71079CB4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7A95-3A84-42E1-BE69-33101A8E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045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B03F-6446-4C29-9519-7E5E998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62108-7358-4C82-B818-D8702F43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A864-FF17-44EE-8F7E-76C277BC6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99E07-7285-4C5C-804F-380B47F9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8D2E2-2D20-42D4-AA8B-4A94D7F69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D46CB-3254-4F3A-92D4-EFAD4478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79685-B8D8-4096-944D-2C835BE9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2288-C07E-4728-B4BE-3ECF9917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203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26F9-9D7C-46CC-85C5-4A8F82C7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C5A75F-3EA1-407A-810E-00BB0480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6C39B-37C3-4AFF-922C-87BA5C28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C295D-5837-4407-BD98-F428E43B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993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89246-E2A5-430A-A754-529E23C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F42E3-A8F6-45F4-A68D-C5CE7154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46D22-80AC-471D-9647-7FEC91F7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047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3361-20EE-409D-9101-A9A9E44A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BD5B-FED1-4FBA-ADC1-B656FE67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69C5F-D1B9-4E2D-9DB7-61D30EF0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FD1F3-38CD-4B13-A7A5-F27FE3FC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5909-CC01-4816-A15A-C15A1D37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CB365-9D4A-46CF-B626-C87CEBA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017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9FD7-A463-4C02-8D46-ED8CB4B5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83E7F-2886-4DFC-9672-6EE50FCB5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28D41-77D0-4A00-8ECB-8D613EA34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32992-876F-466F-A49A-73311A6F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EEE52-6BB3-45BB-9E27-EA8887A9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D8734-577D-4381-89D4-348CDB71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511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685F6-A45A-4B38-9704-05B13222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05964-A2DA-4050-86F2-DBC9F849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94D7-BE9D-41CA-A9FE-336CC05EF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338B-A375-41FB-A276-C5EBE3F9D507}" type="datetimeFigureOut">
              <a:rPr lang="en-NZ" smtClean="0"/>
              <a:t>11/10/2020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F601D-AEBC-4B71-9BA9-DFF76553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FA74-9989-4151-93E9-A7A66C08E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A85A0-108E-40DF-B28E-AED9AD40F2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66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8B47C8-C2C4-4F05-B89B-2CAC23B25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56803"/>
              </p:ext>
            </p:extLst>
          </p:nvPr>
        </p:nvGraphicFramePr>
        <p:xfrm>
          <a:off x="2032001" y="719665"/>
          <a:ext cx="6849606" cy="467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9606">
                  <a:extLst>
                    <a:ext uri="{9D8B030D-6E8A-4147-A177-3AD203B41FA5}">
                      <a16:colId xmlns:a16="http://schemas.microsoft.com/office/drawing/2014/main" val="1599544152"/>
                    </a:ext>
                  </a:extLst>
                </a:gridCol>
              </a:tblGrid>
              <a:tr h="467927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674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B72E83-E23B-4DC4-966F-4BA989138D40}"/>
              </a:ext>
            </a:extLst>
          </p:cNvPr>
          <p:cNvCxnSpPr/>
          <p:nvPr/>
        </p:nvCxnSpPr>
        <p:spPr>
          <a:xfrm>
            <a:off x="2032001" y="4855258"/>
            <a:ext cx="1013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BE7F8B-3691-4C8F-9434-F329F15A334F}"/>
              </a:ext>
            </a:extLst>
          </p:cNvPr>
          <p:cNvCxnSpPr>
            <a:cxnSpLocks/>
          </p:cNvCxnSpPr>
          <p:nvPr/>
        </p:nvCxnSpPr>
        <p:spPr>
          <a:xfrm flipV="1">
            <a:off x="3045350" y="2385392"/>
            <a:ext cx="0" cy="24698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BA58E9-DD65-4A66-AF93-72444D9AE753}"/>
              </a:ext>
            </a:extLst>
          </p:cNvPr>
          <p:cNvCxnSpPr>
            <a:cxnSpLocks/>
          </p:cNvCxnSpPr>
          <p:nvPr/>
        </p:nvCxnSpPr>
        <p:spPr>
          <a:xfrm flipV="1">
            <a:off x="3045350" y="1113183"/>
            <a:ext cx="906448" cy="1272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152F4B-8D7F-48F0-99BC-C294880641E0}"/>
              </a:ext>
            </a:extLst>
          </p:cNvPr>
          <p:cNvCxnSpPr>
            <a:cxnSpLocks/>
          </p:cNvCxnSpPr>
          <p:nvPr/>
        </p:nvCxnSpPr>
        <p:spPr>
          <a:xfrm flipV="1">
            <a:off x="3951798" y="719666"/>
            <a:ext cx="0" cy="3935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45DD3-20D7-46D2-8ADE-AA1007153FCD}"/>
              </a:ext>
            </a:extLst>
          </p:cNvPr>
          <p:cNvCxnSpPr/>
          <p:nvPr/>
        </p:nvCxnSpPr>
        <p:spPr>
          <a:xfrm>
            <a:off x="7868257" y="1251004"/>
            <a:ext cx="1013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EEFC36-EB18-471E-89F3-F1C9939159F8}"/>
              </a:ext>
            </a:extLst>
          </p:cNvPr>
          <p:cNvCxnSpPr>
            <a:cxnSpLocks/>
          </p:cNvCxnSpPr>
          <p:nvPr/>
        </p:nvCxnSpPr>
        <p:spPr>
          <a:xfrm flipH="1" flipV="1">
            <a:off x="7871901" y="1251003"/>
            <a:ext cx="15904" cy="25283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FCE10A-A6D4-4BAF-881C-1AB4E2596508}"/>
              </a:ext>
            </a:extLst>
          </p:cNvPr>
          <p:cNvCxnSpPr>
            <a:cxnSpLocks/>
          </p:cNvCxnSpPr>
          <p:nvPr/>
        </p:nvCxnSpPr>
        <p:spPr>
          <a:xfrm flipV="1">
            <a:off x="6981356" y="3779376"/>
            <a:ext cx="906448" cy="12722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C62A10-C60F-4D6F-ADDC-43A6E65E257D}"/>
              </a:ext>
            </a:extLst>
          </p:cNvPr>
          <p:cNvCxnSpPr>
            <a:cxnSpLocks/>
          </p:cNvCxnSpPr>
          <p:nvPr/>
        </p:nvCxnSpPr>
        <p:spPr>
          <a:xfrm flipV="1">
            <a:off x="6977711" y="5005418"/>
            <a:ext cx="0" cy="3935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768A94-1276-4BA1-B99E-BDB751B5DD3A}"/>
              </a:ext>
            </a:extLst>
          </p:cNvPr>
          <p:cNvCxnSpPr>
            <a:cxnSpLocks/>
          </p:cNvCxnSpPr>
          <p:nvPr/>
        </p:nvCxnSpPr>
        <p:spPr>
          <a:xfrm flipH="1">
            <a:off x="3045350" y="4522892"/>
            <a:ext cx="42937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33BCF6-BF1E-4854-B78F-801AA7B8EAD7}"/>
              </a:ext>
            </a:extLst>
          </p:cNvPr>
          <p:cNvCxnSpPr>
            <a:cxnSpLocks/>
          </p:cNvCxnSpPr>
          <p:nvPr/>
        </p:nvCxnSpPr>
        <p:spPr>
          <a:xfrm flipH="1">
            <a:off x="3586922" y="1594089"/>
            <a:ext cx="42813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9A4B06-013D-4A15-BCB0-EE6715724141}"/>
              </a:ext>
            </a:extLst>
          </p:cNvPr>
          <p:cNvCxnSpPr>
            <a:cxnSpLocks/>
          </p:cNvCxnSpPr>
          <p:nvPr/>
        </p:nvCxnSpPr>
        <p:spPr>
          <a:xfrm flipH="1">
            <a:off x="3045350" y="2486886"/>
            <a:ext cx="2449001" cy="5378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41748D-6879-437C-A3E8-0E43A039C6C9}"/>
              </a:ext>
            </a:extLst>
          </p:cNvPr>
          <p:cNvCxnSpPr>
            <a:cxnSpLocks/>
          </p:cNvCxnSpPr>
          <p:nvPr/>
        </p:nvCxnSpPr>
        <p:spPr>
          <a:xfrm flipH="1" flipV="1">
            <a:off x="6384900" y="2490757"/>
            <a:ext cx="1483357" cy="247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41C936-8E2A-43EE-92AE-2399442B4DCD}"/>
              </a:ext>
            </a:extLst>
          </p:cNvPr>
          <p:cNvCxnSpPr>
            <a:cxnSpLocks/>
          </p:cNvCxnSpPr>
          <p:nvPr/>
        </p:nvCxnSpPr>
        <p:spPr>
          <a:xfrm>
            <a:off x="5494351" y="2486886"/>
            <a:ext cx="9029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A5A6FD-7F37-475B-8F82-7F040467CA21}"/>
              </a:ext>
            </a:extLst>
          </p:cNvPr>
          <p:cNvCxnSpPr>
            <a:cxnSpLocks/>
          </p:cNvCxnSpPr>
          <p:nvPr/>
        </p:nvCxnSpPr>
        <p:spPr>
          <a:xfrm flipH="1" flipV="1">
            <a:off x="3633526" y="719663"/>
            <a:ext cx="3675046" cy="4679272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5CE49D-F172-4596-9DCA-7BA8E6DB13D9}"/>
              </a:ext>
            </a:extLst>
          </p:cNvPr>
          <p:cNvCxnSpPr>
            <a:cxnSpLocks/>
          </p:cNvCxnSpPr>
          <p:nvPr/>
        </p:nvCxnSpPr>
        <p:spPr>
          <a:xfrm flipH="1">
            <a:off x="2032001" y="719664"/>
            <a:ext cx="6849607" cy="467927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6D607C-095B-48D7-92CF-7189762EA109}"/>
              </a:ext>
            </a:extLst>
          </p:cNvPr>
          <p:cNvSpPr txBox="1"/>
          <p:nvPr/>
        </p:nvSpPr>
        <p:spPr>
          <a:xfrm>
            <a:off x="2373407" y="1033614"/>
            <a:ext cx="90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FDI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F725BE-32C0-4F3F-BCCC-24621617627A}"/>
              </a:ext>
            </a:extLst>
          </p:cNvPr>
          <p:cNvSpPr txBox="1"/>
          <p:nvPr/>
        </p:nvSpPr>
        <p:spPr>
          <a:xfrm>
            <a:off x="7765217" y="4555948"/>
            <a:ext cx="90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FDI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A44AB9-D223-4CEB-981B-5B3323AB9699}"/>
              </a:ext>
            </a:extLst>
          </p:cNvPr>
          <p:cNvSpPr txBox="1"/>
          <p:nvPr/>
        </p:nvSpPr>
        <p:spPr>
          <a:xfrm>
            <a:off x="4135358" y="914839"/>
            <a:ext cx="36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FDI (only domestic firms)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0B2482-D7CF-4999-8626-D295762EFAA3}"/>
              </a:ext>
            </a:extLst>
          </p:cNvPr>
          <p:cNvSpPr txBox="1"/>
          <p:nvPr/>
        </p:nvSpPr>
        <p:spPr>
          <a:xfrm>
            <a:off x="3193898" y="4770924"/>
            <a:ext cx="36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FDI (only domestic firms)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C19557-8213-4DD2-BAF6-D79830653A0D}"/>
              </a:ext>
            </a:extLst>
          </p:cNvPr>
          <p:cNvCxnSpPr>
            <a:cxnSpLocks/>
          </p:cNvCxnSpPr>
          <p:nvPr/>
        </p:nvCxnSpPr>
        <p:spPr>
          <a:xfrm flipH="1" flipV="1">
            <a:off x="3052532" y="3429000"/>
            <a:ext cx="1483357" cy="2474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CFE475-5041-4514-AB63-FB9B0223F008}"/>
              </a:ext>
            </a:extLst>
          </p:cNvPr>
          <p:cNvCxnSpPr>
            <a:cxnSpLocks/>
          </p:cNvCxnSpPr>
          <p:nvPr/>
        </p:nvCxnSpPr>
        <p:spPr>
          <a:xfrm flipH="1">
            <a:off x="5441564" y="3141596"/>
            <a:ext cx="2449001" cy="5378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6B3939-87AD-4A8A-B1D2-C0398E96B26A}"/>
              </a:ext>
            </a:extLst>
          </p:cNvPr>
          <p:cNvCxnSpPr>
            <a:cxnSpLocks/>
          </p:cNvCxnSpPr>
          <p:nvPr/>
        </p:nvCxnSpPr>
        <p:spPr>
          <a:xfrm>
            <a:off x="4546600" y="3677266"/>
            <a:ext cx="9029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A01B933-2EB6-4A0B-A292-E5EB555911F0}"/>
              </a:ext>
            </a:extLst>
          </p:cNvPr>
          <p:cNvSpPr txBox="1"/>
          <p:nvPr/>
        </p:nvSpPr>
        <p:spPr>
          <a:xfrm>
            <a:off x="4135358" y="2865499"/>
            <a:ext cx="2562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FDI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F536AB-37BC-4C42-B53E-ED0AA619D8F3}"/>
              </a:ext>
            </a:extLst>
          </p:cNvPr>
          <p:cNvSpPr txBox="1"/>
          <p:nvPr/>
        </p:nvSpPr>
        <p:spPr>
          <a:xfrm>
            <a:off x="4406578" y="1656247"/>
            <a:ext cx="2653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of domestic firms and horizontal FDI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EB9757-0C53-4484-8968-9217C0C53992}"/>
              </a:ext>
            </a:extLst>
          </p:cNvPr>
          <p:cNvSpPr txBox="1"/>
          <p:nvPr/>
        </p:nvSpPr>
        <p:spPr>
          <a:xfrm>
            <a:off x="3794210" y="3973969"/>
            <a:ext cx="2653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of domestic firms and horizontal FDI</a:t>
            </a:r>
            <a:endParaRPr lang="en-NZ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CC19BF1-1A53-4899-8AC0-6EAE33DDE47C}"/>
              </a:ext>
            </a:extLst>
          </p:cNvPr>
          <p:cNvCxnSpPr>
            <a:cxnSpLocks/>
          </p:cNvCxnSpPr>
          <p:nvPr/>
        </p:nvCxnSpPr>
        <p:spPr>
          <a:xfrm flipH="1" flipV="1">
            <a:off x="7418568" y="1796995"/>
            <a:ext cx="1770104" cy="24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CACAA18-514E-4945-A380-5B8D17F878CE}"/>
              </a:ext>
            </a:extLst>
          </p:cNvPr>
          <p:cNvSpPr txBox="1"/>
          <p:nvPr/>
        </p:nvSpPr>
        <p:spPr>
          <a:xfrm>
            <a:off x="9068238" y="1739060"/>
            <a:ext cx="145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SW-NE diagonal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8CC7F9-D6F1-4C0C-81C7-9285F54C720C}"/>
              </a:ext>
            </a:extLst>
          </p:cNvPr>
          <p:cNvCxnSpPr>
            <a:cxnSpLocks/>
          </p:cNvCxnSpPr>
          <p:nvPr/>
        </p:nvCxnSpPr>
        <p:spPr>
          <a:xfrm flipH="1">
            <a:off x="6115547" y="3620325"/>
            <a:ext cx="3031103" cy="20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3785096-D8B5-44AB-92CD-36CAB2225D24}"/>
              </a:ext>
            </a:extLst>
          </p:cNvPr>
          <p:cNvSpPr txBox="1"/>
          <p:nvPr/>
        </p:nvSpPr>
        <p:spPr>
          <a:xfrm>
            <a:off x="8843951" y="3004204"/>
            <a:ext cx="21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approximate locus of equal incomes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54DEDA-9B2D-462E-8CAF-9047CCA8E009}"/>
              </a:ext>
            </a:extLst>
          </p:cNvPr>
          <p:cNvSpPr txBox="1"/>
          <p:nvPr/>
        </p:nvSpPr>
        <p:spPr>
          <a:xfrm>
            <a:off x="3364503" y="5569337"/>
            <a:ext cx="36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Endowment of Unskilled Labour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458BD9-3DD8-40DA-9B03-A8E21983CF3A}"/>
              </a:ext>
            </a:extLst>
          </p:cNvPr>
          <p:cNvSpPr txBox="1"/>
          <p:nvPr/>
        </p:nvSpPr>
        <p:spPr>
          <a:xfrm rot="16200000">
            <a:off x="-202336" y="2846772"/>
            <a:ext cx="369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Endowment of Skilled Labour</a:t>
            </a:r>
            <a:endParaRPr lang="en-N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3FDC0D-F7DA-49B5-996D-EFEC400646CE}"/>
              </a:ext>
            </a:extLst>
          </p:cNvPr>
          <p:cNvSpPr txBox="1"/>
          <p:nvPr/>
        </p:nvSpPr>
        <p:spPr>
          <a:xfrm>
            <a:off x="1301895" y="5351072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NZ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6F8322-7F7D-4375-AD22-F4DAE9875E8A}"/>
              </a:ext>
            </a:extLst>
          </p:cNvPr>
          <p:cNvSpPr txBox="1"/>
          <p:nvPr/>
        </p:nvSpPr>
        <p:spPr>
          <a:xfrm>
            <a:off x="8573935" y="424011"/>
            <a:ext cx="9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NZ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9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 Nguyen</dc:creator>
  <cp:lastModifiedBy>Anh Nguyen</cp:lastModifiedBy>
  <cp:revision>3</cp:revision>
  <dcterms:created xsi:type="dcterms:W3CDTF">2020-10-10T23:00:03Z</dcterms:created>
  <dcterms:modified xsi:type="dcterms:W3CDTF">2020-10-10T23:27:19Z</dcterms:modified>
</cp:coreProperties>
</file>