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24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6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0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73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77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68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49697D-2A90-4D2E-A34F-183BE38BA78E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C6283DF-7608-4684-A738-C57774B2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5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2FC24-F6D5-4577-930E-9EEEA2227908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Bank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A320-8B3F-4B43-BD7B-33A555B61321}"/>
              </a:ext>
            </a:extLst>
          </p:cNvPr>
          <p:cNvSpPr txBox="1"/>
          <p:nvPr/>
        </p:nvSpPr>
        <p:spPr>
          <a:xfrm>
            <a:off x="340658" y="2097741"/>
            <a:ext cx="11501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Name:- Abhishek Sharma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Semester:- II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Class:- F.Y.M.C.A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Roll no:- 151</a:t>
            </a:r>
          </a:p>
          <a:p>
            <a:r>
              <a:rPr lang="en-US" sz="3600" b="1" dirty="0">
                <a:latin typeface="Arial Black" panose="020B0A04020102020204" pitchFamily="34" charset="0"/>
              </a:rPr>
              <a:t>Guide:- Anju Ma’am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6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57F-41EC-4450-8AE5-63CCF2DF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981200"/>
            <a:ext cx="11501717" cy="3881718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“Bank Account Management System” project is a model Internet Banking Site.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site enables the customers to perform the basic banking transactions just like operating a ATM anywhere.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provides the access to the customer to create an account, deposit/withdraw the cash from his account, also to view reports of all accounts present.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brick-and-mortar structure of the traditional banking gets converted into a click and portal model, thereby giving a concept of virtual banking a real shape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E-banking facilitates banking transactions by customers round the clock globally.</a:t>
            </a:r>
          </a:p>
          <a:p>
            <a:pPr marL="0" indent="0">
              <a:buNone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83538-092C-451C-832E-18854797DA7D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1117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48DF5F-5EF2-401D-AEC4-6FFE2CA54364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40EFBA-0FDC-4C9C-BA97-EB7DF18074F4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Client can do his operations comfortably without any risk or losing of his privacy. Our software will perform and fulfill all the tasks that any customer would desire.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Saving Customer Time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Client doesn't need to go to the bank to do small operation.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Protecting the Customer: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helps the customer to be satisfied and comfortable in his choices, this protection contains customer’s account, money and his privacy.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Transferring Money: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client transferring money to/or another bank or country.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FC0EC37-3189-483E-8EC6-7187708A8BB8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Traditional way of maintaining details of a user in a bank was to enter the details and record them. 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time the user needs to perform some transactions he has to go to bank and perform the necessary actions, which may not be so feasible all the time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gives real life understanding of Online Banking System and activities performed by various roles in the supply chain. Here, we provide automation for banking system through Internet.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gives real life understanding of Online Banking System and activities performed by various roles in the supply chain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Scope Of Work</a:t>
            </a:r>
          </a:p>
        </p:txBody>
      </p:sp>
    </p:spTree>
    <p:extLst>
      <p:ext uri="{BB962C8B-B14F-4D97-AF65-F5344CB8AC3E}">
        <p14:creationId xmlns:p14="http://schemas.microsoft.com/office/powerpoint/2010/main" val="41617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FC0EC37-3189-483E-8EC6-7187708A8BB8}"/>
              </a:ext>
            </a:extLst>
          </p:cNvPr>
          <p:cNvSpPr txBox="1">
            <a:spLocks/>
          </p:cNvSpPr>
          <p:nvPr/>
        </p:nvSpPr>
        <p:spPr>
          <a:xfrm>
            <a:off x="340659" y="1981200"/>
            <a:ext cx="11501717" cy="38817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Existing System is time consuming.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Customer have to travel to there respective bank branches to executed tasks.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24/7 is not available.</a:t>
            </a:r>
          </a:p>
          <a:p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Long hour process.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Existing System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SYSTEM REQUIREMENTS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4E5D8-7B1F-41AE-AC17-F6AFC99E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945341"/>
            <a:ext cx="11501717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40659" y="639470"/>
            <a:ext cx="1150171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4000" dirty="0"/>
              <a:t>E-R Diagram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DDAE3-69F7-43BB-A04C-D0871F91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9" y="1673097"/>
            <a:ext cx="11501717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F8513-E4F6-4F49-ACFE-4E60F648CA8E}"/>
              </a:ext>
            </a:extLst>
          </p:cNvPr>
          <p:cNvSpPr txBox="1"/>
          <p:nvPr/>
        </p:nvSpPr>
        <p:spPr>
          <a:xfrm>
            <a:off x="320488" y="2721114"/>
            <a:ext cx="1155102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06241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381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Gill Sans MT</vt:lpstr>
      <vt:lpstr>Times New Roman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3</cp:revision>
  <dcterms:created xsi:type="dcterms:W3CDTF">2021-09-03T11:04:14Z</dcterms:created>
  <dcterms:modified xsi:type="dcterms:W3CDTF">2021-09-03T12:02:04Z</dcterms:modified>
</cp:coreProperties>
</file>