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697D-2A90-4D2E-A34F-183BE38BA78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240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697D-2A90-4D2E-A34F-183BE38BA78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55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697D-2A90-4D2E-A34F-183BE38BA78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16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697D-2A90-4D2E-A34F-183BE38BA78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50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697D-2A90-4D2E-A34F-183BE38BA78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739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697D-2A90-4D2E-A34F-183BE38BA78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77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697D-2A90-4D2E-A34F-183BE38BA78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8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697D-2A90-4D2E-A34F-183BE38BA78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68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697D-2A90-4D2E-A34F-183BE38BA78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67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697D-2A90-4D2E-A34F-183BE38BA78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84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A49697D-2A90-4D2E-A34F-183BE38BA78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6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A49697D-2A90-4D2E-A34F-183BE38BA78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25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82FC24-F6D5-4577-930E-9EEEA2227908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Bank Management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4A320-8B3F-4B43-BD7B-33A555B61321}"/>
              </a:ext>
            </a:extLst>
          </p:cNvPr>
          <p:cNvSpPr txBox="1"/>
          <p:nvPr/>
        </p:nvSpPr>
        <p:spPr>
          <a:xfrm>
            <a:off x="340658" y="2097741"/>
            <a:ext cx="1150171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Name:- Abhishek Sharma</a:t>
            </a:r>
          </a:p>
          <a:p>
            <a:r>
              <a:rPr lang="en-US" sz="3600" b="1" dirty="0">
                <a:latin typeface="Arial Black" panose="020B0A04020102020204" pitchFamily="34" charset="0"/>
              </a:rPr>
              <a:t>Semester:- II</a:t>
            </a:r>
          </a:p>
          <a:p>
            <a:r>
              <a:rPr lang="en-US" sz="3600" b="1" dirty="0">
                <a:latin typeface="Arial Black" panose="020B0A04020102020204" pitchFamily="34" charset="0"/>
              </a:rPr>
              <a:t>Class:- F.Y.M.C.A</a:t>
            </a:r>
          </a:p>
          <a:p>
            <a:r>
              <a:rPr lang="en-US" sz="3600" b="1" dirty="0">
                <a:latin typeface="Arial Black" panose="020B0A04020102020204" pitchFamily="34" charset="0"/>
              </a:rPr>
              <a:t>Roll no:- 151</a:t>
            </a:r>
          </a:p>
          <a:p>
            <a:r>
              <a:rPr lang="en-US" sz="3600" b="1" dirty="0">
                <a:latin typeface="Arial Black" panose="020B0A04020102020204" pitchFamily="34" charset="0"/>
              </a:rPr>
              <a:t>Subject:- Project(Python)</a:t>
            </a:r>
          </a:p>
          <a:p>
            <a:r>
              <a:rPr lang="en-US" sz="3600" b="1" dirty="0">
                <a:latin typeface="Arial Black" panose="020B0A04020102020204" pitchFamily="34" charset="0"/>
              </a:rPr>
              <a:t>Guide:- Anju Ma’am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College:- Siddhanth Institute of Computer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56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2D0D78-23CF-4C04-83CC-462282B4109F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N" sz="4000" dirty="0"/>
              <a:t>Activity Diagram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A5487-448C-42F0-846D-61EDF00D2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847" y="1676616"/>
            <a:ext cx="6378493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5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2F337-C2D0-417B-A578-8FEF99F33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0125"/>
            <a:ext cx="12192000" cy="4173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CABA0D-C212-4688-85A3-951E53AE1370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N" sz="4000" dirty="0"/>
              <a:t>Sequence Diagram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9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0E946-101F-4F05-BED0-31B254E5C1ED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N" sz="4000" dirty="0"/>
              <a:t>Class Diagram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A6DAA-454D-41B3-8556-6AE15459D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88" y="1600875"/>
            <a:ext cx="8344623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6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778AA-25D3-4FAD-928C-1FE32F46175E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N" sz="4000" dirty="0"/>
              <a:t>DFD Diagram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79EE7-D17D-49D2-8B16-E9CCC5404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71" y="1577787"/>
            <a:ext cx="9305364" cy="479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9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741FA7-C0E9-471B-9445-33241101D865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Project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31B43-ADB9-4154-8960-22557CCD3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7788"/>
            <a:ext cx="12192000" cy="52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7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206FF0-02C7-4875-8C32-3C4E5C929480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Project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CA4C8-BCA1-4F1F-BB4E-64C4D6D96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1246"/>
            <a:ext cx="12192000" cy="53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4BE99-0DD6-455D-8D7E-FE8CABD2FC9D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Project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D78D4-832A-477F-B980-EB3A5E363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682"/>
            <a:ext cx="12192000" cy="52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0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3A5653-3918-492E-90FC-D0DFB7F7C668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Project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D2E3E-AD66-4F44-A720-49B6B240F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824"/>
            <a:ext cx="12192000" cy="52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0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EAF6C1-7239-4369-9529-2427C01920C8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Project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9EF6A-F57C-4DD6-AD16-D5AE3E805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682"/>
            <a:ext cx="12192000" cy="52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7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167B00-89B7-4161-A1C4-6DDE93217A25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Project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3E99C-3D4F-46BC-8B6F-D69C4754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" y="1819834"/>
            <a:ext cx="12171521" cy="503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0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357F-41EC-4450-8AE5-63CCF2DF7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1981200"/>
            <a:ext cx="11501717" cy="3881718"/>
          </a:xfrm>
        </p:spPr>
        <p:txBody>
          <a:bodyPr>
            <a:no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“Bank Account Management System” project is a model Internet Banking Site. 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site enables the customers to perform the basic banking transactions just like operating a ATM anywhere.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provides the access to the customer to create an account, deposit/withdraw the cash from his account, also to view reports of all accounts present.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brick-and-mortar structure of the traditional banking gets converted into a click and portal model, thereby giving a concept of virtual banking a real shape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E-banking facilitates banking transactions by customers round the clock globally.</a:t>
            </a:r>
          </a:p>
          <a:p>
            <a:pPr marL="0" indent="0">
              <a:buNone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83538-092C-451C-832E-18854797DA7D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11178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1FB80B-724F-422E-8CAE-4DFD293B1D35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Project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8158D-6D48-4C53-B2D0-12497F1A2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" y="1685364"/>
            <a:ext cx="12158809" cy="517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57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5F8513-E4F6-4F49-ACFE-4E60F648CA8E}"/>
              </a:ext>
            </a:extLst>
          </p:cNvPr>
          <p:cNvSpPr txBox="1"/>
          <p:nvPr/>
        </p:nvSpPr>
        <p:spPr>
          <a:xfrm>
            <a:off x="320488" y="2721114"/>
            <a:ext cx="1155102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062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48DF5F-5EF2-401D-AEC4-6FFE2CA54364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Objective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40EFBA-0FDC-4C9C-BA97-EB7DF18074F4}"/>
              </a:ext>
            </a:extLst>
          </p:cNvPr>
          <p:cNvSpPr txBox="1">
            <a:spLocks/>
          </p:cNvSpPr>
          <p:nvPr/>
        </p:nvSpPr>
        <p:spPr>
          <a:xfrm>
            <a:off x="340659" y="1981200"/>
            <a:ext cx="11501717" cy="38817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Satisfaction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Client can do his operations comfortably without any risk or losing of his privacy. Our software will perform and fulfill all the tasks that any customer would desire. </a:t>
            </a: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Saving Customer Time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Client doesn't need to go to the bank to do small operation. </a:t>
            </a: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Protecting the Customer: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helps the customer to be satisfied and comfortable in his choices, this protection contains customer’s account, money and his privacy. </a:t>
            </a: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Transferring Money: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 client transferring money to/or another bank or country. </a:t>
            </a: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FC0EC37-3189-483E-8EC6-7187708A8BB8}"/>
              </a:ext>
            </a:extLst>
          </p:cNvPr>
          <p:cNvSpPr txBox="1">
            <a:spLocks/>
          </p:cNvSpPr>
          <p:nvPr/>
        </p:nvSpPr>
        <p:spPr>
          <a:xfrm>
            <a:off x="340659" y="1981200"/>
            <a:ext cx="11501717" cy="38817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Traditional way of maintaining details of a user in a bank was to enter the details and record them. 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time the user needs to perform some transactions he has to go to bank and perform the necessary actions, which may not be so feasible all the time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gives real life understanding of Online Banking System and activities performed by various roles in the supply chain. Here, we provide automation for banking system through Internet.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project gives real life understanding of Online Banking System and activities performed by various roles in the supply chain</a:t>
            </a:r>
            <a:endParaRPr lang="en-IN" sz="2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F8513-E4F6-4F49-ACFE-4E60F648CA8E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Scope Of Work</a:t>
            </a:r>
          </a:p>
        </p:txBody>
      </p:sp>
    </p:spTree>
    <p:extLst>
      <p:ext uri="{BB962C8B-B14F-4D97-AF65-F5344CB8AC3E}">
        <p14:creationId xmlns:p14="http://schemas.microsoft.com/office/powerpoint/2010/main" val="416172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FC0EC37-3189-483E-8EC6-7187708A8BB8}"/>
              </a:ext>
            </a:extLst>
          </p:cNvPr>
          <p:cNvSpPr txBox="1">
            <a:spLocks/>
          </p:cNvSpPr>
          <p:nvPr/>
        </p:nvSpPr>
        <p:spPr>
          <a:xfrm>
            <a:off x="340659" y="1981200"/>
            <a:ext cx="11501717" cy="38817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Existing System is time consuming.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Customer have to travel to there respective bank branches to executed tasks.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24/7 is not available.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Long hour process.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F8513-E4F6-4F49-ACFE-4E60F648CA8E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N" sz="4000" dirty="0"/>
              <a:t>Existing System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5F8513-E4F6-4F49-ACFE-4E60F648CA8E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N" sz="4000" dirty="0"/>
              <a:t>SYSTEM REQUIREMENTS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CC14F0A2-915C-40B7-914F-097F291D0DB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1313" y="1944688"/>
            <a:ext cx="11501437" cy="4624387"/>
            <a:chOff x="215" y="1225"/>
            <a:chExt cx="7245" cy="2913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E2CAEB6-FF53-4C4D-B28C-8FDA34FF73C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15" y="1225"/>
              <a:ext cx="7245" cy="2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D8331C-93A3-4328-B4F2-68780BD2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1227"/>
              <a:ext cx="21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308B7C-D341-4CDE-B5B1-075EF156C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1230"/>
              <a:ext cx="12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9BC06F-6B5F-4DDC-B72C-63476A8C2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1227"/>
              <a:ext cx="175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Hardware Requirements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B1C1D3-02C0-4398-BE5F-A94C6FC1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1227"/>
              <a:ext cx="12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CA7A17-92D6-4201-B524-6AC4D696D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" y="1417"/>
              <a:ext cx="4154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Processor                             : Intel Pentium IV 2.4 GHZ or above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17EF07-6A3B-4AEF-A92C-D6651AE6E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1417"/>
              <a:ext cx="12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76528B-A766-42AF-A5EC-D751B36C9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" y="1608"/>
              <a:ext cx="248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Clock speed                         : 700 MHZ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1E637F-C56F-4894-812C-C774CAE31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1608"/>
              <a:ext cx="12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BE5CD6-3920-44D5-8C77-323E3EBDD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" y="1800"/>
              <a:ext cx="12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System bus         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10E869-8602-49F8-A9CD-970236703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" y="1800"/>
              <a:ext cx="15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DB9C3B-B6DC-4180-9331-123E1BCAE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1800"/>
              <a:ext cx="603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            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7472D1-2834-434C-961D-CF7E867C5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1800"/>
              <a:ext cx="33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: 32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FFECB1-D83E-4703-9445-CE4875B7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1800"/>
              <a:ext cx="12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ADD6A5-38BA-43F7-93AF-9D544D50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1800"/>
              <a:ext cx="152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bits PCI Ethernet card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B8816D-796C-44BB-A8A7-2FEEA1287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1800"/>
              <a:ext cx="12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E907B7B-0F1E-4448-A7A7-087B650CF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" y="1991"/>
              <a:ext cx="283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RAM                                    : 512MB of RAM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FF8415-2C69-4FDF-B0F3-A17A3804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" y="1991"/>
              <a:ext cx="12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CDE875-8C9A-4711-8EA4-D316FC3AF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" y="2181"/>
              <a:ext cx="287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HDD                                     : 20 GB or higher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3FF47D-F25C-4DDD-8673-7AF252158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2181"/>
              <a:ext cx="12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0CF50F-67F3-40AA-AD8A-7D48CF2F4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" y="2372"/>
              <a:ext cx="12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149C3BE-D043-49E6-9159-128EDD16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" y="2564"/>
              <a:ext cx="31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    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377D6F-F81A-49EF-9C6F-055FF5133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2564"/>
              <a:ext cx="1867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2. Software Requirements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2D76DA-059E-41A6-A45B-2A905396B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" y="2564"/>
              <a:ext cx="12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002E88-A50D-4561-80DE-DDE6E6D76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" y="2755"/>
              <a:ext cx="183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OS                                       : 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132C99-F4CE-4425-855E-247BD6791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2755"/>
              <a:ext cx="202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MS WINDOWS XP/2000(clien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59AD504-0FF1-4E86-9D64-BEFF37F77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2755"/>
              <a:ext cx="66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t/server)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E5D507-3E11-4F05-A555-4D8321795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755"/>
              <a:ext cx="12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491FBD-AE38-471B-A75F-0E2688138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" y="2945"/>
              <a:ext cx="75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User Inter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0045D3-C45C-4A21-A40E-31F9742B3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2945"/>
              <a:ext cx="12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face                      : 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6F00D7-44FD-4651-8773-A6D384147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945"/>
              <a:ext cx="46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 err="1">
                  <a:solidFill>
                    <a:srgbClr val="000000"/>
                  </a:solidFill>
                  <a:latin typeface="Calibri" panose="020F0502020204030204" pitchFamily="34" charset="0"/>
                </a:rPr>
                <a:t>Tkinter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C76FB8-1FF0-4A3C-8C71-5D35414E6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" y="2945"/>
              <a:ext cx="12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A4E8C8-01A6-46DA-85C9-421EF39A2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" y="3136"/>
              <a:ext cx="231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Programming Language      : </a:t>
              </a:r>
              <a:r>
                <a:rPr lang="en-US" altLang="en-US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Python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8F1C14-3ED6-4297-A283-D3EDC9519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" y="3136"/>
              <a:ext cx="12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37B61A9-17A3-4A6B-A7BA-8B9E51E39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" y="3328"/>
              <a:ext cx="22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Web Applications                :</a:t>
              </a:r>
              <a:r>
                <a:rPr kumimoji="0" lang="en-US" altLang="en-US" sz="2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Tkinter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CD2316D-571E-439A-8082-08CAE1FD8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9" y="3328"/>
              <a:ext cx="12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5B9CC3-0C65-480A-A342-E28385C2F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" y="3517"/>
              <a:ext cx="1927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IDE/Workbench                   :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5304FF4-7D37-4524-A38A-BECC50352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3517"/>
              <a:ext cx="119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Visual studio code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B7633A-F599-46B0-AA79-6E5AA5763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3517"/>
              <a:ext cx="12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E3EF0B2-A5F9-4501-A5C8-EDAF6FFE1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" y="3709"/>
              <a:ext cx="193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Database                               :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E35E72F-C621-4660-87C6-168783775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3709"/>
              <a:ext cx="50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SQLite3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C1B461-4873-47DC-B82E-EAAD65AF5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" y="3709"/>
              <a:ext cx="12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7DD6E6E-F8DE-45C1-9117-1E6954BC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" y="3900"/>
              <a:ext cx="148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Server Deployment  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19C014-B0C9-4A8A-9320-2CFCDED0F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900"/>
              <a:ext cx="52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          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CEE7B0A-B7B5-48FC-A8F5-65A9F48AA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3900"/>
              <a:ext cx="203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: 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DAFCF3-AD01-4502-873B-69D1590A3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900"/>
              <a:ext cx="76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DB Browser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691E112-B785-44F5-A256-21F21FE6B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3900"/>
              <a:ext cx="12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8F205F3-EC84-4851-88DC-BE6DC7825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3900"/>
              <a:ext cx="12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46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5F8513-E4F6-4F49-ACFE-4E60F648CA8E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N" sz="4000" dirty="0"/>
              <a:t>E-R Diagram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F814F-A289-4C4C-9E3C-5C6F57E31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094" y="1774363"/>
            <a:ext cx="8498541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4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03BA7A-D3E9-40CE-8FB6-09DA64B6D76C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C</a:t>
            </a:r>
            <a:r>
              <a:rPr lang="en-IN" sz="4000" b="1" dirty="0" err="1">
                <a:latin typeface="Arial Black" panose="020B0A04020102020204" pitchFamily="34" charset="0"/>
              </a:rPr>
              <a:t>omponent</a:t>
            </a:r>
            <a:r>
              <a:rPr lang="en-IN" sz="4000" b="1" dirty="0">
                <a:latin typeface="Arial Black" panose="020B0A04020102020204" pitchFamily="34" charset="0"/>
              </a:rPr>
              <a:t> Diagram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141E2-63AE-4301-B25B-DBCB80C93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7399"/>
            <a:ext cx="12170195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9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9E732B-FBF9-48D7-949C-4E3B8B4A53ED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U</a:t>
            </a:r>
            <a:r>
              <a:rPr lang="en-IN" sz="4000" b="1" dirty="0">
                <a:latin typeface="Arial Black" panose="020B0A04020102020204" pitchFamily="34" charset="0"/>
              </a:rPr>
              <a:t>se Case Diagram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DBB85-27CD-4C11-BBEC-797284CFA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85" y="1526691"/>
            <a:ext cx="8268417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937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147</TotalTime>
  <Words>528</Words>
  <Application>Microsoft Office PowerPoint</Application>
  <PresentationFormat>Widescreen</PresentationFormat>
  <Paragraphs>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Gill Sans MT</vt:lpstr>
      <vt:lpstr>Times New Roman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Sharma</dc:creator>
  <cp:lastModifiedBy>Abhishek Sharma</cp:lastModifiedBy>
  <cp:revision>14</cp:revision>
  <dcterms:created xsi:type="dcterms:W3CDTF">2021-09-03T11:04:14Z</dcterms:created>
  <dcterms:modified xsi:type="dcterms:W3CDTF">2021-10-25T06:45:35Z</dcterms:modified>
</cp:coreProperties>
</file>