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5" r:id="rId2"/>
    <p:sldId id="405" r:id="rId3"/>
    <p:sldId id="414" r:id="rId4"/>
    <p:sldId id="463" r:id="rId5"/>
    <p:sldId id="454" r:id="rId6"/>
    <p:sldId id="455" r:id="rId7"/>
    <p:sldId id="464" r:id="rId8"/>
    <p:sldId id="465" r:id="rId9"/>
    <p:sldId id="458" r:id="rId10"/>
    <p:sldId id="466" r:id="rId11"/>
    <p:sldId id="453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F43"/>
    <a:srgbClr val="E3DBDC"/>
    <a:srgbClr val="CC0000"/>
    <a:srgbClr val="EC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25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46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pPr>
              <a:defRPr/>
            </a:pPr>
            <a:fld id="{67C609E0-FCB9-4F7D-937B-A6D145E39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80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498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pPr>
              <a:defRPr/>
            </a:pPr>
            <a:fld id="{47A1F667-1004-4908-B634-4C72EB749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BFB2FEE9-1B5D-4D51-A0D7-5028E76A5F3C}" type="slidenum">
              <a:rPr lang="en-US" sz="1200" smtClean="0"/>
              <a:pPr>
                <a:defRPr/>
              </a:pPr>
              <a:t>0</a:t>
            </a:fld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8E738D-AB86-4B4A-B6A4-48C175A176F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MS PGothic" charset="0"/>
              </a:rPr>
              <a:t>The project idea “meal exchange” comes from our study experience in CMU.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MS PGothic" charset="0"/>
              </a:rPr>
              <a:t>Many students would like to prepare several days’ or even a week’s food from one-time cook since they want to save more time for their study. But as time goes by, meals would not be that good as before.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MS PGothic" charset="0"/>
              </a:rPr>
              <a:t>If these students can exchange their prepared meals with other students, they can all eat different, fresh, delicious food every day!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MS PGothic" charset="0"/>
              </a:rPr>
              <a:t>Meal exchange, an idea to share, try different food and make new friends, comes into our minds. </a:t>
            </a:r>
            <a:endParaRPr lang="en-US" altLang="zh-CN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333D03-A7CF-4B72-A823-EB7E4A5BE6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user experience on</a:t>
            </a:r>
            <a:r>
              <a:rPr lang="en-US" altLang="zh-CN" baseline="0" dirty="0"/>
              <a:t> different platforms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A1F667-1004-4908-B634-4C72EB749B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133600"/>
            <a:ext cx="9144000" cy="1096963"/>
          </a:xfrm>
          <a:prstGeom prst="rect">
            <a:avLst/>
          </a:prstGeom>
          <a:gradFill rotWithShape="0">
            <a:gsLst>
              <a:gs pos="0">
                <a:srgbClr val="973F43"/>
              </a:gs>
              <a:gs pos="50000">
                <a:srgbClr val="FFFFFF"/>
              </a:gs>
              <a:gs pos="100000">
                <a:srgbClr val="973F4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38100" y="2328138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baseline="0" dirty="0">
                <a:solidFill>
                  <a:srgbClr val="973F43"/>
                </a:solidFill>
                <a:ea typeface="+mn-ea"/>
              </a:rPr>
              <a:t>15-637 Web application Development</a:t>
            </a:r>
            <a:endParaRPr lang="en-US" sz="4000" dirty="0">
              <a:ea typeface="+mn-ea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4495800"/>
            <a:ext cx="8458200" cy="0"/>
          </a:xfrm>
          <a:prstGeom prst="line">
            <a:avLst/>
          </a:prstGeom>
          <a:noFill/>
          <a:ln w="9525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381000"/>
            <a:ext cx="2057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0198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advTm="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6507163"/>
            <a:ext cx="9144000" cy="304800"/>
          </a:xfrm>
          <a:prstGeom prst="rect">
            <a:avLst/>
          </a:prstGeom>
          <a:gradFill rotWithShape="0">
            <a:gsLst>
              <a:gs pos="0">
                <a:srgbClr val="973F43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810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levelFifth level</a:t>
            </a:r>
          </a:p>
          <a:p>
            <a:pPr lvl="3"/>
            <a:endParaRPr lang="en-US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4527369" y="6427113"/>
            <a:ext cx="5181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973F43"/>
                </a:solidFill>
                <a:ea typeface="+mn-ea"/>
              </a:rPr>
              <a:t>Carnegie Mellon  15-637  Team 205</a:t>
            </a:r>
            <a:endParaRPr lang="en-US" sz="2200" dirty="0">
              <a:ea typeface="+mn-ea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228600" y="1295400"/>
            <a:ext cx="8610600" cy="0"/>
          </a:xfrm>
          <a:prstGeom prst="line">
            <a:avLst/>
          </a:prstGeom>
          <a:noFill/>
          <a:ln w="19050">
            <a:solidFill>
              <a:srgbClr val="973F4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ransition advTm="0">
    <p:cut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°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58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875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73F43"/>
        </a:buClr>
        <a:buChar char="°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54.203.8.16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667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Sprint 1 presentation</a:t>
            </a:r>
          </a:p>
          <a:p>
            <a:pPr>
              <a:defRPr/>
            </a:pPr>
            <a:r>
              <a:rPr lang="en-US" sz="2000" dirty="0" err="1"/>
              <a:t>Cookyourself</a:t>
            </a:r>
            <a:endParaRPr lang="en-US" sz="2000" dirty="0"/>
          </a:p>
          <a:p>
            <a:pPr>
              <a:lnSpc>
                <a:spcPct val="140000"/>
              </a:lnSpc>
              <a:defRPr/>
            </a:pPr>
            <a:r>
              <a:rPr lang="en-US" sz="1800" dirty="0"/>
              <a:t>wennad </a:t>
            </a:r>
            <a:r>
              <a:rPr lang="en-US" sz="1800" dirty="0" err="1"/>
              <a:t>yulunt</a:t>
            </a:r>
            <a:r>
              <a:rPr lang="en-US" sz="1800" dirty="0"/>
              <a:t> </a:t>
            </a:r>
            <a:r>
              <a:rPr lang="en-US" sz="1800" dirty="0" err="1"/>
              <a:t>yunpengx</a:t>
            </a:r>
            <a:r>
              <a:rPr lang="en-US" sz="2200" dirty="0"/>
              <a:t>   --Team 205</a:t>
            </a:r>
          </a:p>
        </p:txBody>
      </p:sp>
    </p:spTree>
  </p:cSld>
  <p:clrMapOvr>
    <a:masterClrMapping/>
  </p:clrMapOvr>
  <p:transition advTm="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40111"/>
              </p:ext>
            </p:extLst>
          </p:nvPr>
        </p:nvGraphicFramePr>
        <p:xfrm>
          <a:off x="838200" y="1428404"/>
          <a:ext cx="7239000" cy="4896196"/>
        </p:xfrm>
        <a:graphic>
          <a:graphicData uri="http://schemas.openxmlformats.org/drawingml/2006/table">
            <a:tbl>
              <a:tblPr/>
              <a:tblGrid>
                <a:gridCol w="466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Task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F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Costs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crawler to gather price information of ingredient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24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parser to extract units of ingredient and complete unit conversion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24 </a:t>
                      </a:r>
                      <a:r>
                        <a:rPr lang="en-US" altLang="zh-CN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mhors</a:t>
                      </a:r>
                      <a:endParaRPr lang="en-US" altLang="zh-CN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revise responsiveness of web on mobile phone and consistency among pages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24 </a:t>
                      </a:r>
                      <a:r>
                        <a:rPr lang="en-US" altLang="zh-CN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mhors</a:t>
                      </a:r>
                      <a:endParaRPr lang="en-US" altLang="zh-CN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study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React.js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8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Django</a:t>
                      </a: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 navigation and database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8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AWS S3 Database setting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8</a:t>
                      </a:r>
                      <a:r>
                        <a:rPr lang="en-US" sz="1800" baseline="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image preprocessing with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js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16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FB login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api</a:t>
                      </a: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Oauth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8 </a:t>
                      </a:r>
                      <a:r>
                        <a:rPr lang="en-US" sz="180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Integration and Presentation preparation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8</a:t>
                      </a:r>
                      <a:r>
                        <a:rPr lang="en-US" sz="1800" baseline="0" dirty="0">
                          <a:latin typeface="Times New Roman"/>
                          <a:ea typeface="Tahoma" pitchFamily="34" charset="0"/>
                          <a:cs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ahoma" pitchFamily="34" charset="0"/>
                          <a:cs typeface="Times New Roman"/>
                        </a:rPr>
                        <a:t>mhours</a:t>
                      </a:r>
                      <a:endParaRPr lang="en-US" sz="1800" dirty="0">
                        <a:latin typeface="Times New Roman"/>
                        <a:ea typeface="Tahoma" pitchFamily="34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66700" y="381000"/>
            <a:ext cx="86106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kern="0" dirty="0">
                <a:ea typeface="ＭＳ Ｐゴシック" charset="0"/>
              </a:rPr>
              <a:t>Sprint  2--Tasks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191513"/>
      </p:ext>
    </p:extLst>
  </p:cSld>
  <p:clrMapOvr>
    <a:masterClrMapping/>
  </p:clrMapOvr>
  <p:transition advTm="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charset="0"/>
              </a:rPr>
              <a:t>Comments &amp; Questions</a:t>
            </a:r>
            <a:endParaRPr lang="en-US" dirty="0"/>
          </a:p>
        </p:txBody>
      </p:sp>
      <p:pic>
        <p:nvPicPr>
          <p:cNvPr id="5" name="Picture 2" descr="C:\Users\brbrown\Desktop\q'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6019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955"/>
      </p:ext>
    </p:extLst>
  </p:cSld>
  <p:clrMapOvr>
    <a:masterClrMapping/>
  </p:clrMapOvr>
  <p:transition advTm="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altLang="zh-CN" dirty="0"/>
              <a:t>Our goals</a:t>
            </a:r>
          </a:p>
          <a:p>
            <a:r>
              <a:rPr lang="en-US" altLang="zh-CN" dirty="0"/>
              <a:t>Sprint 1 Tasks &amp; Roles</a:t>
            </a:r>
          </a:p>
          <a:p>
            <a:r>
              <a:rPr lang="en-US" dirty="0"/>
              <a:t>Sprint 1 Demo &amp; Problems</a:t>
            </a:r>
          </a:p>
          <a:p>
            <a:r>
              <a:rPr lang="en-US" dirty="0"/>
              <a:t>Next Sprint’s goal</a:t>
            </a:r>
          </a:p>
          <a:p>
            <a:r>
              <a:rPr lang="en-US" dirty="0"/>
              <a:t>Q &amp; A</a:t>
            </a:r>
          </a:p>
        </p:txBody>
      </p:sp>
    </p:spTree>
  </p:cSld>
  <p:clrMapOvr>
    <a:masterClrMapping/>
  </p:clrMapOvr>
  <p:transition advTm="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i="1" dirty="0"/>
          </a:p>
          <a:p>
            <a:pPr>
              <a:defRPr/>
            </a:pPr>
            <a:r>
              <a:rPr lang="en-US" sz="2400" i="1" dirty="0"/>
              <a:t>Where does the idea come from?</a:t>
            </a:r>
          </a:p>
          <a:p>
            <a:pPr marL="457200" lvl="1" indent="0">
              <a:buNone/>
              <a:defRPr/>
            </a:pPr>
            <a:endParaRPr lang="en-US" altLang="zh-CN" sz="2200" dirty="0"/>
          </a:p>
          <a:p>
            <a:pPr lvl="1">
              <a:defRPr/>
            </a:pPr>
            <a:endParaRPr lang="en-US" sz="2200" dirty="0"/>
          </a:p>
          <a:p>
            <a:pPr marL="0" indent="0">
              <a:buFont typeface="Symbol" pitchFamily="18" charset="2"/>
              <a:buNone/>
              <a:defRPr/>
            </a:pPr>
            <a:r>
              <a:rPr lang="en-US" sz="2400" dirty="0"/>
              <a:t>  </a:t>
            </a:r>
          </a:p>
        </p:txBody>
      </p:sp>
      <p:pic>
        <p:nvPicPr>
          <p:cNvPr id="1026" name="Picture 2" descr="Image result for junk food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6272"/>
            <a:ext cx="3633694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3912070"/>
            <a:ext cx="2362200" cy="220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912" y="2582843"/>
            <a:ext cx="2681288" cy="2329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3138" y="4552577"/>
            <a:ext cx="70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</p:spTree>
  </p:cSld>
  <p:clrMapOvr>
    <a:masterClrMapping/>
  </p:clrMapOvr>
  <p:transition advTm="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altLang="zh-CN" dirty="0"/>
              <a:t>Goals of 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7712"/>
            <a:ext cx="7772400" cy="4114800"/>
          </a:xfrm>
        </p:spPr>
        <p:txBody>
          <a:bodyPr/>
          <a:lstStyle/>
          <a:p>
            <a:r>
              <a:rPr lang="en-US" dirty="0"/>
              <a:t>Learning..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  </a:t>
            </a:r>
            <a:r>
              <a:rPr lang="en-US" sz="2400" dirty="0">
                <a:solidFill>
                  <a:srgbClr val="C00000"/>
                </a:solidFill>
              </a:rPr>
              <a:t>Recipe and instructions in text or video</a:t>
            </a:r>
          </a:p>
          <a:p>
            <a:r>
              <a:rPr lang="en-US" dirty="0"/>
              <a:t>Sharing.. 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       </a:t>
            </a:r>
            <a:r>
              <a:rPr lang="en-US" sz="2400" dirty="0">
                <a:solidFill>
                  <a:srgbClr val="C00000"/>
                </a:solidFill>
              </a:rPr>
              <a:t>Recipe, experiences, opinions </a:t>
            </a:r>
          </a:p>
          <a:p>
            <a:r>
              <a:rPr lang="en-US" dirty="0"/>
              <a:t>Recommendation..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zh-CN" alt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Weekly cooking plan or “lucky” search</a:t>
            </a:r>
          </a:p>
          <a:p>
            <a:r>
              <a:rPr lang="en-US" altLang="zh-CN" dirty="0"/>
              <a:t>Even exchanging and shopping!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All</a:t>
            </a:r>
            <a:r>
              <a:rPr lang="en-US" altLang="zh-CN" sz="3200" dirty="0"/>
              <a:t> you need about cooking!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8542369"/>
      </p:ext>
    </p:extLst>
  </p:cSld>
  <p:clrMapOvr>
    <a:masterClrMapping/>
  </p:clrMapOvr>
  <p:transition advTm="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altLang="zh-CN" dirty="0"/>
              <a:t>Sprint 1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43000"/>
            <a:ext cx="7772400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Complete all static page templates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dirty="0"/>
              <a:t>Home, dish, shopping list, user cooking history,     </a:t>
            </a:r>
          </a:p>
          <a:p>
            <a:pPr marL="0" indent="0">
              <a:buNone/>
            </a:pPr>
            <a:r>
              <a:rPr lang="en-US" sz="2400" dirty="0"/>
              <a:t>       recommendation…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66FF"/>
                </a:solidFill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</a:rPr>
              <a:t>UI compatibility in cellphone, tablet and PC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Study related APIs usage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dirty="0"/>
              <a:t>Google map, YouTube Videos, Beautiful Soup (web   </a:t>
            </a:r>
          </a:p>
          <a:p>
            <a:pPr marL="0" indent="0">
              <a:buNone/>
            </a:pPr>
            <a:r>
              <a:rPr lang="en-US" sz="2400" dirty="0"/>
              <a:t>        content crawler)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59363"/>
      </p:ext>
    </p:extLst>
  </p:cSld>
  <p:clrMapOvr>
    <a:masterClrMapping/>
  </p:clrMapOvr>
  <p:transition advTm="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algn="ctr"/>
            <a:r>
              <a:rPr lang="en-US" dirty="0"/>
              <a:t>Tasks &amp; Roles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6331"/>
              </p:ext>
            </p:extLst>
          </p:nvPr>
        </p:nvGraphicFramePr>
        <p:xfrm>
          <a:off x="133350" y="1066800"/>
          <a:ext cx="8858255" cy="5086054"/>
        </p:xfrm>
        <a:graphic>
          <a:graphicData uri="http://schemas.openxmlformats.org/drawingml/2006/table">
            <a:tbl>
              <a:tblPr/>
              <a:tblGrid>
                <a:gridCol w="73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1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9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10/27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10/28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10/29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10/30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10/31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11/07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62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9839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3648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412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B4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Geneva" pitchFamily="-110" charset="-128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Geneva" pitchFamily="-110" charset="-128"/>
                        <a:cs typeface="Times New Roman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7" name="TextBox 52"/>
          <p:cNvSpPr txBox="1"/>
          <p:nvPr/>
        </p:nvSpPr>
        <p:spPr>
          <a:xfrm>
            <a:off x="152400" y="1676400"/>
            <a:ext cx="2971799" cy="471083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Task1: </a:t>
            </a:r>
            <a:r>
              <a:rPr lang="en-US" sz="1400" b="1" dirty="0" err="1">
                <a:solidFill>
                  <a:srgbClr val="000000"/>
                </a:solidFill>
              </a:rPr>
              <a:t>Base.html</a:t>
            </a:r>
            <a:r>
              <a:rPr lang="en-US" sz="1400" b="1" dirty="0">
                <a:solidFill>
                  <a:srgbClr val="000000"/>
                </a:solidFill>
              </a:rPr>
              <a:t> &amp; CSS &amp; Main page - </a:t>
            </a:r>
            <a:r>
              <a:rPr lang="en-US" sz="1400" b="1" dirty="0" err="1">
                <a:solidFill>
                  <a:srgbClr val="000000"/>
                </a:solidFill>
              </a:rPr>
              <a:t>Yunpeng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6096000"/>
            <a:ext cx="8915400" cy="228600"/>
          </a:xfrm>
          <a:prstGeom prst="roundRect">
            <a:avLst/>
          </a:prstGeom>
          <a:ln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000000"/>
                </a:solidFill>
              </a:rPr>
              <a:t>Sprint 1 Backlog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Box 52"/>
          <p:cNvSpPr txBox="1"/>
          <p:nvPr/>
        </p:nvSpPr>
        <p:spPr>
          <a:xfrm>
            <a:off x="3276600" y="3872317"/>
            <a:ext cx="3429000" cy="471083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Task5: Recommendation page &amp; Shopping list - </a:t>
            </a:r>
            <a:r>
              <a:rPr lang="en-US" sz="1400" b="1" dirty="0" err="1">
                <a:solidFill>
                  <a:srgbClr val="000000"/>
                </a:solidFill>
              </a:rPr>
              <a:t>Yulun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3276600" y="3488579"/>
            <a:ext cx="3429000" cy="24522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Task4: Profile &amp; Comments - </a:t>
            </a:r>
            <a:r>
              <a:rPr lang="en-US" sz="1400" b="1" dirty="0" err="1">
                <a:solidFill>
                  <a:srgbClr val="000000"/>
                </a:solidFill>
              </a:rPr>
              <a:t>Yunpeng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TextBox 52"/>
          <p:cNvSpPr txBox="1"/>
          <p:nvPr/>
        </p:nvSpPr>
        <p:spPr>
          <a:xfrm>
            <a:off x="6781800" y="5018056"/>
            <a:ext cx="1487145" cy="696944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Task7: Integration &amp; Presentation preparation - All</a:t>
            </a:r>
          </a:p>
        </p:txBody>
      </p:sp>
      <p:sp>
        <p:nvSpPr>
          <p:cNvPr id="18" name="TextBox 52"/>
          <p:cNvSpPr txBox="1"/>
          <p:nvPr/>
        </p:nvSpPr>
        <p:spPr>
          <a:xfrm>
            <a:off x="152400" y="2272117"/>
            <a:ext cx="2971799" cy="471083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Task2: </a:t>
            </a:r>
            <a:r>
              <a:rPr lang="en-US" sz="1400" b="1" dirty="0" err="1">
                <a:solidFill>
                  <a:srgbClr val="000000"/>
                </a:solidFill>
              </a:rPr>
              <a:t>Scrapy</a:t>
            </a:r>
            <a:r>
              <a:rPr lang="en-US" sz="1400" b="1" dirty="0">
                <a:solidFill>
                  <a:srgbClr val="000000"/>
                </a:solidFill>
              </a:rPr>
              <a:t>/beautiful soup/</a:t>
            </a:r>
            <a:r>
              <a:rPr lang="en-US" sz="1400" b="1" dirty="0" err="1">
                <a:solidFill>
                  <a:srgbClr val="000000"/>
                </a:solidFill>
              </a:rPr>
              <a:t>youtube</a:t>
            </a:r>
            <a:r>
              <a:rPr lang="en-US" sz="1400" b="1" dirty="0">
                <a:solidFill>
                  <a:srgbClr val="000000"/>
                </a:solidFill>
              </a:rPr>
              <a:t> API - </a:t>
            </a:r>
            <a:r>
              <a:rPr lang="en-US" sz="1400" b="1" dirty="0" err="1">
                <a:solidFill>
                  <a:srgbClr val="000000"/>
                </a:solidFill>
              </a:rPr>
              <a:t>Yulun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TextBox 52"/>
          <p:cNvSpPr txBox="1"/>
          <p:nvPr/>
        </p:nvSpPr>
        <p:spPr>
          <a:xfrm>
            <a:off x="152400" y="2881717"/>
            <a:ext cx="2971799" cy="471083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Task3: HTML </a:t>
            </a:r>
            <a:r>
              <a:rPr lang="en-US" sz="1400" b="1" dirty="0" err="1">
                <a:solidFill>
                  <a:srgbClr val="000000"/>
                </a:solidFill>
              </a:rPr>
              <a:t>Geolocation</a:t>
            </a:r>
            <a:r>
              <a:rPr lang="en-US" sz="1400" b="1" dirty="0">
                <a:solidFill>
                  <a:srgbClr val="000000"/>
                </a:solidFill>
              </a:rPr>
              <a:t> &amp; Google map API - </a:t>
            </a:r>
            <a:r>
              <a:rPr lang="en-US" sz="1400" b="1" dirty="0" err="1">
                <a:solidFill>
                  <a:srgbClr val="000000"/>
                </a:solidFill>
              </a:rPr>
              <a:t>Wenna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3276600" y="4479179"/>
            <a:ext cx="3429000" cy="245221"/>
          </a:xfrm>
          <a:prstGeom prst="roundRect">
            <a:avLst>
              <a:gd name="adj" fmla="val 9142"/>
            </a:avLst>
          </a:prstGeom>
          <a:solidFill>
            <a:srgbClr val="E3DBDC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" tIns="9144" rIns="9144" bIns="9144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Task6: Dish page &amp; Google map - </a:t>
            </a:r>
            <a:r>
              <a:rPr lang="en-US" sz="1400" b="1" dirty="0" err="1">
                <a:solidFill>
                  <a:srgbClr val="000000"/>
                </a:solidFill>
              </a:rPr>
              <a:t>Wenna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32847"/>
      </p:ext>
    </p:extLst>
  </p:cSld>
  <p:clrMapOvr>
    <a:masterClrMapping/>
  </p:clrMapOvr>
  <p:transition advTm="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algn="ctr"/>
            <a:r>
              <a:rPr lang="en-US" dirty="0"/>
              <a:t>Sprint 1 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3200400"/>
            <a:ext cx="5105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n-lt"/>
                <a:hlinkClick r:id="rId2"/>
              </a:rPr>
              <a:t>http://54.203.8.161/</a:t>
            </a:r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598018"/>
      </p:ext>
    </p:extLst>
  </p:cSld>
  <p:clrMapOvr>
    <a:masterClrMapping/>
  </p:clrMapOvr>
  <p:transition advTm="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Choose to finish dish sharing page later, together with implementation.</a:t>
            </a:r>
          </a:p>
          <a:p>
            <a:endParaRPr lang="en-US" altLang="zh-CN" dirty="0"/>
          </a:p>
          <a:p>
            <a:r>
              <a:rPr lang="en-US" altLang="zh-CN" dirty="0"/>
              <a:t>Google Map display and getting location need more secure protocol like https.</a:t>
            </a:r>
          </a:p>
          <a:p>
            <a:endParaRPr lang="en-US" altLang="zh-CN" dirty="0"/>
          </a:p>
          <a:p>
            <a:r>
              <a:rPr lang="en-US" altLang="zh-CN" dirty="0"/>
              <a:t>Not completely realize UI compatibility: Phone version need to be improved.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2400"/>
            <a:ext cx="86106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E3DBDC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  <a:cs typeface="MS PGothic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kern="0" dirty="0"/>
              <a:t>Sprint 1 Problems &amp; Difficulties </a:t>
            </a:r>
          </a:p>
        </p:txBody>
      </p:sp>
    </p:spTree>
    <p:extLst>
      <p:ext uri="{BB962C8B-B14F-4D97-AF65-F5344CB8AC3E}">
        <p14:creationId xmlns:p14="http://schemas.microsoft.com/office/powerpoint/2010/main" val="1718724950"/>
      </p:ext>
    </p:extLst>
  </p:cSld>
  <p:clrMapOvr>
    <a:masterClrMapping/>
  </p:clrMapOvr>
  <p:transition advTm="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charset="0"/>
              </a:rPr>
              <a:t>Next Sprint --Goals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7700" y="937260"/>
            <a:ext cx="7772400" cy="1905000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Improve phone version websites and pages’ consistency.</a:t>
            </a:r>
          </a:p>
          <a:p>
            <a:r>
              <a:rPr lang="en-US" altLang="zh-CN" dirty="0"/>
              <a:t>Implement all server-side features using Django.</a:t>
            </a:r>
          </a:p>
          <a:p>
            <a:r>
              <a:rPr lang="en-US" altLang="zh-CN" dirty="0"/>
              <a:t>Implement client-side interaction using React.js.</a:t>
            </a:r>
          </a:p>
          <a:p>
            <a:r>
              <a:rPr lang="en-US" altLang="zh-CN" dirty="0"/>
              <a:t>Most important: get real data, parse and display.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98162"/>
      </p:ext>
    </p:extLst>
  </p:cSld>
  <p:clrMapOvr>
    <a:masterClrMapping/>
  </p:clrMapOvr>
  <p:transition advTm="0">
    <p:cut/>
  </p:transition>
</p:sld>
</file>

<file path=ppt/theme/theme1.xml><?xml version="1.0" encoding="utf-8"?>
<a:theme xmlns:a="http://schemas.openxmlformats.org/drawingml/2006/main" name="Default Design">
  <a:themeElements>
    <a:clrScheme name="Custom 20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AD0101"/>
      </a:accent2>
      <a:accent3>
        <a:srgbClr val="AD0101"/>
      </a:accent3>
      <a:accent4>
        <a:srgbClr val="AD0101"/>
      </a:accent4>
      <a:accent5>
        <a:srgbClr val="AD0101"/>
      </a:accent5>
      <a:accent6>
        <a:srgbClr val="AD0101"/>
      </a:accent6>
      <a:hlink>
        <a:srgbClr val="AD0101"/>
      </a:hlink>
      <a:folHlink>
        <a:srgbClr val="AD01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8765</TotalTime>
  <Words>508</Words>
  <Application>Microsoft Office PowerPoint</Application>
  <PresentationFormat>On-screen Show (4:3)</PresentationFormat>
  <Paragraphs>384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Geneva</vt:lpstr>
      <vt:lpstr>MS PGothic</vt:lpstr>
      <vt:lpstr>MS PGothic</vt:lpstr>
      <vt:lpstr>Calibri</vt:lpstr>
      <vt:lpstr>Symbol</vt:lpstr>
      <vt:lpstr>Tahoma</vt:lpstr>
      <vt:lpstr>Times New Roman</vt:lpstr>
      <vt:lpstr>Default Design</vt:lpstr>
      <vt:lpstr>PowerPoint Presentation</vt:lpstr>
      <vt:lpstr>Agenda</vt:lpstr>
      <vt:lpstr>Background</vt:lpstr>
      <vt:lpstr>Goals of our website</vt:lpstr>
      <vt:lpstr>Sprint 1 Goals</vt:lpstr>
      <vt:lpstr>Tasks &amp; Roles</vt:lpstr>
      <vt:lpstr>Sprint 1 Demo</vt:lpstr>
      <vt:lpstr>PowerPoint Presentation</vt:lpstr>
      <vt:lpstr>Next Sprint --Goals</vt:lpstr>
      <vt:lpstr>PowerPoint Presentation</vt:lpstr>
      <vt:lpstr>Comments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Brown</dc:creator>
  <cp:lastModifiedBy>wennad</cp:lastModifiedBy>
  <cp:revision>172</cp:revision>
  <cp:lastPrinted>2013-03-04T17:44:25Z</cp:lastPrinted>
  <dcterms:created xsi:type="dcterms:W3CDTF">2001-06-29T17:06:45Z</dcterms:created>
  <dcterms:modified xsi:type="dcterms:W3CDTF">2016-11-08T03:48:35Z</dcterms:modified>
</cp:coreProperties>
</file>