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>
      <p:cViewPr varScale="1">
        <p:scale>
          <a:sx n="80" d="100"/>
          <a:sy n="80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657600"/>
            <a:ext cx="10515598" cy="1158446"/>
          </a:xfrm>
        </p:spPr>
        <p:txBody>
          <a:bodyPr/>
          <a:lstStyle/>
          <a:p>
            <a:r>
              <a:rPr lang="en-US" dirty="0"/>
              <a:t>Final Software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11125199" cy="13262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CST499: Capstone for Computer Software Technology</a:t>
            </a:r>
          </a:p>
          <a:p>
            <a:endParaRPr lang="en-US" dirty="0"/>
          </a:p>
          <a:p>
            <a:r>
              <a:rPr lang="en-US" dirty="0"/>
              <a:t>Instructor: </a:t>
            </a:r>
            <a:r>
              <a:rPr lang="en-US" dirty="0" err="1"/>
              <a:t>Charmelia</a:t>
            </a:r>
            <a:r>
              <a:rPr lang="en-US" dirty="0"/>
              <a:t> Butler</a:t>
            </a:r>
          </a:p>
          <a:p>
            <a:endParaRPr lang="en-US" dirty="0"/>
          </a:p>
          <a:p>
            <a:r>
              <a:rPr lang="en-US" sz="1500" dirty="0"/>
              <a:t>By Aenoy Inthanongsak</a:t>
            </a:r>
          </a:p>
          <a:p>
            <a:endParaRPr lang="en-US" sz="1500" dirty="0"/>
          </a:p>
          <a:p>
            <a:r>
              <a:rPr lang="en-US" sz="1500" dirty="0"/>
              <a:t>08/28/2023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10744202" cy="5257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PHP code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“new student user” with table “tbluser2”. The table also includes ID/ username/ SSN/ Email/ Password/ FirstName/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Address/ Phone/Grade/Math/English/Science/History.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I create the main dashboard page by writing the HTML page layout code which included all the column in the corresponding table.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that, I wrote the source code for the PHP for inserting the data into the database as well as creating a connection between the database and the PHP.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 entered the information into the webpage/registration page then the data populated in the database “new student user”.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next Task we have to create the page for the login this page will display the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Password.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to write HTML for this page. However, in order for this page to pull the data from the database I had to create a few different PHP source codes and I created different files.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create the folder and put each of the different files in this folder: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NewStudenlogin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Index2,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Authenticatenew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logoutnew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files are created, I had to write the code that corresponded with each page.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index2 is just the html file.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Authenticate code will check the users, connect to the database, validate form data, retrieve database information and redirect to a new page.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is the page for logged-in users which won’t come up unless the username and password is working.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profile page will pull data stored from the table and show the result on the page.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Logout will close out the session and redirect the user to the login page.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1703A-5A31-F527-19E9-7373FA997DFE}"/>
              </a:ext>
            </a:extLst>
          </p:cNvPr>
          <p:cNvSpPr txBox="1"/>
          <p:nvPr/>
        </p:nvSpPr>
        <p:spPr>
          <a:xfrm>
            <a:off x="1600200" y="228600"/>
            <a:ext cx="3842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6A48F-1DD6-CFBF-FE07-035CA15DC869}"/>
              </a:ext>
            </a:extLst>
          </p:cNvPr>
          <p:cNvSpPr txBox="1"/>
          <p:nvPr/>
        </p:nvSpPr>
        <p:spPr>
          <a:xfrm flipH="1">
            <a:off x="381000" y="997803"/>
            <a:ext cx="94049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create a GitHub account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Www.youtube.com. Retrieved August 1, 2023, from https://www.youtube.com/watch?v=f_XsJIHSLRg</a:t>
            </a:r>
          </a:p>
          <a:p>
            <a:pPr marL="9144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 Specification (SRS)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SearchSoftwareQuality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https://www.techtarget.com/searchsoftwarequality/definition/software-requirements-specification</a:t>
            </a:r>
          </a:p>
          <a:p>
            <a:pPr marL="9144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Tsui, F. F., Karam, O., &amp; Bernal, B. (2018).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Essentials of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Jones &amp; Bartlett Learning.</a:t>
            </a:r>
          </a:p>
          <a:p>
            <a:pPr marL="9144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Walpita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(2019, May 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 Attributes in Software Architecture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Medium. https://priyalwalpita.medium.com/quality-attributes-in-software-architecture-cacffe0995aa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key aspects of the SRS document that you developed.</a:t>
            </a:r>
          </a:p>
          <a:p>
            <a:r>
              <a:rPr lang="en-US" dirty="0"/>
              <a:t>Showcase the UML design model that you created.</a:t>
            </a:r>
          </a:p>
          <a:p>
            <a:r>
              <a:rPr lang="en-US" dirty="0"/>
              <a:t>Explain the design of the landing, login, and enrollment pages that you created.</a:t>
            </a:r>
          </a:p>
          <a:p>
            <a:r>
              <a:rPr lang="en-US" dirty="0"/>
              <a:t>Explain the MySQL database and class registration that you developed.</a:t>
            </a:r>
          </a:p>
          <a:p>
            <a:r>
              <a:rPr lang="en-US" dirty="0"/>
              <a:t>Discuss the PHP code that you wrote for this course.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the key aspects of the SRS document that you developed.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0081D-6C24-3A65-1814-A989DD9E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Software Requirements Specification is intended to record and depict the arrangement between the client and the engineer with respect to the detail of the programming item mentioned.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primary purpose is to provide a clear and descriptive “statement of user requirements”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This document is divided into several sections to logically divide the software requirements into parts that are easy to find.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purpose of this product is to resolve the Registration System Problem by creating a new user registration system that addresses the provided requirements.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the UML design model that you created.</a:t>
            </a:r>
          </a:p>
        </p:txBody>
      </p:sp>
      <p:pic>
        <p:nvPicPr>
          <p:cNvPr id="16" name="Content Placeholder 15" descr="A diagram of process method&#10;&#10;Description automatically generated">
            <a:extLst>
              <a:ext uri="{FF2B5EF4-FFF2-40B4-BE49-F238E27FC236}">
                <a16:creationId xmlns:a16="http://schemas.microsoft.com/office/drawing/2014/main" id="{B4BA6AE3-3D41-CF14-26E5-0D1230CDA4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9131492" cy="2819400"/>
          </a:xfr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pic>
        <p:nvPicPr>
          <p:cNvPr id="4" name="Content Placeholder 3" descr="A diagram of a software flow&#10;&#10;Description automatically generated">
            <a:extLst>
              <a:ext uri="{FF2B5EF4-FFF2-40B4-BE49-F238E27FC236}">
                <a16:creationId xmlns:a16="http://schemas.microsoft.com/office/drawing/2014/main" id="{B4827498-30BC-8059-A9E1-C4BACF6F27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3538"/>
            <a:ext cx="7543800" cy="2213371"/>
          </a:xfrm>
        </p:spPr>
      </p:pic>
      <p:pic>
        <p:nvPicPr>
          <p:cNvPr id="10" name="Content Placeholder 9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0A92D9C7-8A58-AACD-BD42-A42EBC08F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943538"/>
            <a:ext cx="3248025" cy="4105275"/>
          </a:xfr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75144"/>
            <a:ext cx="11887200" cy="1228919"/>
          </a:xfrm>
        </p:spPr>
        <p:txBody>
          <a:bodyPr>
            <a:normAutofit/>
          </a:bodyPr>
          <a:lstStyle/>
          <a:p>
            <a:r>
              <a:rPr lang="en-US" sz="3200" dirty="0"/>
              <a:t>Explain the design of the landing, login, and enrollment pages that you created.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6C2F60-CC2D-0DD9-44A5-3E4568FA9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654" y="2590801"/>
            <a:ext cx="5740334" cy="3134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89397-A0E1-04C7-75C2-E0B7898842E6}"/>
              </a:ext>
            </a:extLst>
          </p:cNvPr>
          <p:cNvSpPr txBox="1"/>
          <p:nvPr/>
        </p:nvSpPr>
        <p:spPr>
          <a:xfrm>
            <a:off x="6879503" y="2974669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user ID  and password to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link for new user</a:t>
            </a:r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E37E0-6F9E-D263-1A4B-235FB207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40" y="533400"/>
            <a:ext cx="5884690" cy="533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FA62D6-5C80-B4E2-A222-C66AB7EF6731}"/>
              </a:ext>
            </a:extLst>
          </p:cNvPr>
          <p:cNvSpPr txBox="1"/>
          <p:nvPr/>
        </p:nvSpPr>
        <p:spPr>
          <a:xfrm>
            <a:off x="609600" y="19050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line 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user ID and password to store in table for login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info for identification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that needs to be added or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34C2EF-A86C-A9DA-3E38-1AFE2254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/>
              <a:t>Landing Page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BB432AD-B206-D885-1EB6-23FC2D48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8" y="1752600"/>
            <a:ext cx="5201907" cy="403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AD7722-65BB-7A10-AF21-71457F248B48}"/>
              </a:ext>
            </a:extLst>
          </p:cNvPr>
          <p:cNvSpPr txBox="1"/>
          <p:nvPr/>
        </p:nvSpPr>
        <p:spPr>
          <a:xfrm>
            <a:off x="6781800" y="2057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the 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profile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logout of site</a:t>
            </a:r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{C5A5D1A2-1F2E-49FB-889D-E97E7F5E2239}tf03031010_win32</Template>
  <TotalTime>67</TotalTime>
  <Words>713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Symbol</vt:lpstr>
      <vt:lpstr>Times New Roman</vt:lpstr>
      <vt:lpstr>CITY SKETCH 16X9</vt:lpstr>
      <vt:lpstr>Final Software Project</vt:lpstr>
      <vt:lpstr>Title and Content Layout</vt:lpstr>
      <vt:lpstr>Summarize the key aspects of the SRS document that you developed.</vt:lpstr>
      <vt:lpstr>Showcase the UML design model that you created.</vt:lpstr>
      <vt:lpstr>UML design</vt:lpstr>
      <vt:lpstr>Explain the design of the landing, login, and enrollment pages that you created.</vt:lpstr>
      <vt:lpstr>Login page </vt:lpstr>
      <vt:lpstr>Enrollment Page</vt:lpstr>
      <vt:lpstr>Landing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Software Project</dc:title>
  <dc:creator>aenoy inthanongsak</dc:creator>
  <cp:lastModifiedBy>aenoy inthanongsak</cp:lastModifiedBy>
  <cp:revision>2</cp:revision>
  <dcterms:created xsi:type="dcterms:W3CDTF">2023-08-29T02:04:33Z</dcterms:created>
  <dcterms:modified xsi:type="dcterms:W3CDTF">2023-08-29T03:11:48Z</dcterms:modified>
</cp:coreProperties>
</file>