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2F368-FAE5-78CE-9C8D-3CA1ACA3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26573B-437F-F4F4-5F9D-752B1D6D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D7D79-6AB2-32AF-3E6A-26DB917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ECF68-4E49-3D36-C6E8-B80552DC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0728-9D48-E562-511D-DD1B9F8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3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7C062-243E-64A2-880D-8B609D8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9A8206-AFC2-2F47-E9B8-CE56EFA5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EFF46-0209-A157-84B3-465B0B3A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90EFC-5C44-526C-893F-67B88ED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75B16-6E73-227F-1B3F-A923EF76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5838CB-7A1A-A967-82A8-167D9AD58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CA0E28-10E1-5592-80F6-2E9063CD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5D3A6-6B3C-80DE-0B87-BAB7531D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A3EA8-14A6-8F30-F092-58D7C3B0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1EC76-4C38-DB55-927A-EDAF5C90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136F7-6966-3070-9A80-1328D683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665CF-DF29-6FDE-B91C-EC8364B8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64BCA-5790-F65B-A3FF-D9AC7E0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88317-06AB-1F11-68B5-DA1B7FC2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5D5C4C-8889-2139-7D28-3333D520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598FA-0467-1122-53B6-BAA2440C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B4324-A25E-62E2-D45B-C765C97B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C1D60-FAD2-F59F-C44A-9C4D5C3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4AEFC-C6C5-9360-6F1E-F4DAA645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10A38-266A-3F3E-EDB5-2D52D0F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5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6415-E7C2-8EA4-1187-4C746FA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B7C14-18B9-0C92-9EC1-9C961CD2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F8B269-AE65-97AD-B332-4BB77740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238BB-62F8-AA54-636F-697C956E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741176-10E6-F440-FBF7-BEFAEA5F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C272C-119E-26F8-0ED7-EAE411CE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6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F5EC4-D421-A344-841B-5DE7E841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DF18E-3450-8197-801A-DAE38970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370BF-5609-5D88-5378-4EB2CF02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B308F1-6F99-2DF4-A5C8-02EB7BF5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75854D-6F21-66E2-5EBF-23D063BA5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CDF046-0531-5E6C-B7DA-EFCC7E85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DA811D-B28B-64CE-3448-13EA3108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AAD208-9F57-3492-9674-D93F00A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E0151-A0A6-0686-FB3D-91C44173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F2BA1-0346-45BF-0097-2F4E1E4A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0285AC-969B-C3C8-5654-9ABBB06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26101A-F7C8-E6C3-3E3A-8A4DCAF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2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4962D0-732D-81AE-92FD-AA65B998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758B9-03E3-90CA-E84C-A1851D73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1C924C-51D4-BA48-5E31-DD94A2D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63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78E97-5D46-03F2-723E-805B4CFD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E78DA-BF36-333C-8C6F-AC94ACE4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2A28F6-BB95-3D2D-FF7E-25362484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758F61-7019-5171-7799-E7B2E865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49BB52-D91D-1F40-05AD-095F2CD2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AA9C81-91FF-D268-0F20-481AF21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9C56D-8AAC-1C73-26B3-61564D74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1EEDC9-B0BF-4269-6BD4-533926163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EFCFD2-BDB8-DD11-A380-BE3BA67C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C11313-A87C-F09B-CCAA-CD836034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A4361-5A2E-9AAC-BA48-E6629EB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9E75E3-C723-859D-A829-DE41A8B7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1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AC09C-C898-21F3-EBE0-56502B3B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A0276-79E9-19D0-0C50-6685BBA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D1C4C-90C8-DE86-07A9-8D86AEC59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D7E4-F53A-482A-8417-E7A0CDDC2FC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62255-6CD1-A56E-AA78-8929B6FD1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64CAE-302E-FB88-35A8-9768CF42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CB4E-C89D-4262-ADE6-A7EC471BC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2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4E5488-F733-69B3-749E-0116CE14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0" y="286387"/>
            <a:ext cx="5079120" cy="26665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DE1DD9-1C5C-E0B4-5F94-62B89E10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90" y="286387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E93DD1-5E8A-3ABE-D011-5B0CC66CF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r="11037"/>
          <a:stretch/>
        </p:blipFill>
        <p:spPr bwMode="auto">
          <a:xfrm>
            <a:off x="339770" y="2952925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WFA">
            <a:extLst>
              <a:ext uri="{FF2B5EF4-FFF2-40B4-BE49-F238E27FC236}">
                <a16:creationId xmlns:a16="http://schemas.microsoft.com/office/drawing/2014/main" id="{5458D138-86CB-C93F-4C30-20FB904A8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r="16543"/>
          <a:stretch/>
        </p:blipFill>
        <p:spPr bwMode="auto">
          <a:xfrm>
            <a:off x="5418890" y="2952925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4E5488-F733-69B3-749E-0116CE14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0" y="286387"/>
            <a:ext cx="5079120" cy="2666538"/>
          </a:xfrm>
          <a:prstGeom prst="rect">
            <a:avLst/>
          </a:prstGeom>
        </p:spPr>
      </p:pic>
      <p:pic>
        <p:nvPicPr>
          <p:cNvPr id="2050" name="Picture 2" descr="Logo de Lapage">
            <a:extLst>
              <a:ext uri="{FF2B5EF4-FFF2-40B4-BE49-F238E27FC236}">
                <a16:creationId xmlns:a16="http://schemas.microsoft.com/office/drawing/2014/main" id="{78AA52EA-AEDE-7BCF-2BB0-A4BF0CD6A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"/>
          <a:stretch/>
        </p:blipFill>
        <p:spPr bwMode="auto">
          <a:xfrm>
            <a:off x="5418890" y="286387"/>
            <a:ext cx="5079120" cy="266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de Bottleneck">
            <a:extLst>
              <a:ext uri="{FF2B5EF4-FFF2-40B4-BE49-F238E27FC236}">
                <a16:creationId xmlns:a16="http://schemas.microsoft.com/office/drawing/2014/main" id="{F2247401-6AC4-8AF5-26CC-FBC22E795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b="2026"/>
          <a:stretch/>
        </p:blipFill>
        <p:spPr bwMode="auto">
          <a:xfrm>
            <a:off x="339770" y="2952925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od and Agriculture Organization of the United Nations">
            <a:extLst>
              <a:ext uri="{FF2B5EF4-FFF2-40B4-BE49-F238E27FC236}">
                <a16:creationId xmlns:a16="http://schemas.microsoft.com/office/drawing/2014/main" id="{7E4B8DE8-4C8E-C845-E5E3-9D474378F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" t="-30924" r="3060" b="-26353"/>
          <a:stretch/>
        </p:blipFill>
        <p:spPr bwMode="auto">
          <a:xfrm>
            <a:off x="5418890" y="2952925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4E5488-F733-69B3-749E-0116CE14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0" y="286387"/>
            <a:ext cx="5079120" cy="266653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628B2F5-1716-2D17-A9D5-298482CCF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t="-26517" r="1510" b="-26517"/>
          <a:stretch/>
        </p:blipFill>
        <p:spPr bwMode="auto">
          <a:xfrm>
            <a:off x="5418890" y="286387"/>
            <a:ext cx="5079120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 Grand Marché">
            <a:extLst>
              <a:ext uri="{FF2B5EF4-FFF2-40B4-BE49-F238E27FC236}">
                <a16:creationId xmlns:a16="http://schemas.microsoft.com/office/drawing/2014/main" id="{F7487F35-D827-2937-7F5F-F2CAE74EF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8" r="14298"/>
          <a:stretch/>
        </p:blipFill>
        <p:spPr bwMode="auto">
          <a:xfrm>
            <a:off x="339770" y="2952925"/>
            <a:ext cx="5079122" cy="26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753A8DF-BBB2-8702-53F8-7B6562B20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95" y="3429000"/>
            <a:ext cx="1286538" cy="1286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44A3D0-00CE-4FCF-A6B9-FF9BA0279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33" y="3429000"/>
            <a:ext cx="1286538" cy="12865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74D691-5423-82FC-921C-1B42A3B42C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8863" r="8609" b="8863"/>
          <a:stretch/>
        </p:blipFill>
        <p:spPr>
          <a:xfrm>
            <a:off x="6222922" y="5080000"/>
            <a:ext cx="1356105" cy="1347799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ADEA6F-02CE-75E6-0A6D-1B5F8B7330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203" b="-71203"/>
          <a:stretch/>
        </p:blipFill>
        <p:spPr>
          <a:xfrm>
            <a:off x="8832455" y="5080000"/>
            <a:ext cx="1356106" cy="13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99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Azra Hamidovic</dc:creator>
  <cp:lastModifiedBy>Azra Hamidovic</cp:lastModifiedBy>
  <cp:revision>6</cp:revision>
  <dcterms:created xsi:type="dcterms:W3CDTF">2022-10-26T13:41:09Z</dcterms:created>
  <dcterms:modified xsi:type="dcterms:W3CDTF">2022-11-07T10:24:03Z</dcterms:modified>
</cp:coreProperties>
</file>