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56" r:id="rId2"/>
    <p:sldId id="307" r:id="rId3"/>
    <p:sldId id="308" r:id="rId4"/>
    <p:sldId id="310" r:id="rId5"/>
    <p:sldId id="311" r:id="rId6"/>
    <p:sldId id="312" r:id="rId7"/>
    <p:sldId id="314" r:id="rId8"/>
    <p:sldId id="315" r:id="rId9"/>
    <p:sldId id="318" r:id="rId10"/>
    <p:sldId id="319" r:id="rId11"/>
    <p:sldId id="320" r:id="rId12"/>
    <p:sldId id="32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25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DED8-B0F1-4726-BFC3-CA7F7D349456}" type="datetimeFigureOut">
              <a:rPr lang="pt-BR" smtClean="0"/>
              <a:t>02/05/2021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72F8-EA73-4A28-A227-D902BFFDF7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DED8-B0F1-4726-BFC3-CA7F7D349456}" type="datetimeFigureOut">
              <a:rPr lang="pt-BR" smtClean="0"/>
              <a:t>02/05/2021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72F8-EA73-4A28-A227-D902BFFDF7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DED8-B0F1-4726-BFC3-CA7F7D349456}" type="datetimeFigureOut">
              <a:rPr lang="pt-BR" smtClean="0"/>
              <a:t>02/05/2021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72F8-EA73-4A28-A227-D902BFFDF7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DED8-B0F1-4726-BFC3-CA7F7D349456}" type="datetimeFigureOut">
              <a:rPr lang="pt-BR" smtClean="0"/>
              <a:t>02/05/2021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72F8-EA73-4A28-A227-D902BFFDF7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DED8-B0F1-4726-BFC3-CA7F7D349456}" type="datetimeFigureOut">
              <a:rPr lang="pt-BR" smtClean="0"/>
              <a:t>02/05/2021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72F8-EA73-4A28-A227-D902BFFDF7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DED8-B0F1-4726-BFC3-CA7F7D349456}" type="datetimeFigureOut">
              <a:rPr lang="pt-BR" smtClean="0"/>
              <a:t>02/05/2021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72F8-EA73-4A28-A227-D902BFFDF7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DED8-B0F1-4726-BFC3-CA7F7D349456}" type="datetimeFigureOut">
              <a:rPr lang="pt-BR" smtClean="0"/>
              <a:t>02/05/2021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72F8-EA73-4A28-A227-D902BFFDF7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DED8-B0F1-4726-BFC3-CA7F7D349456}" type="datetimeFigureOut">
              <a:rPr lang="pt-BR" smtClean="0"/>
              <a:t>02/05/2021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72F8-EA73-4A28-A227-D902BFFDF7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DED8-B0F1-4726-BFC3-CA7F7D349456}" type="datetimeFigureOut">
              <a:rPr lang="pt-BR" smtClean="0"/>
              <a:t>02/05/2021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72F8-EA73-4A28-A227-D902BFFDF7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DED8-B0F1-4726-BFC3-CA7F7D349456}" type="datetimeFigureOut">
              <a:rPr lang="pt-BR" smtClean="0"/>
              <a:t>02/05/2021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72F8-EA73-4A28-A227-D902BFFDF7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DED8-B0F1-4726-BFC3-CA7F7D349456}" type="datetimeFigureOut">
              <a:rPr lang="pt-BR" smtClean="0"/>
              <a:t>02/05/2021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72F8-EA73-4A28-A227-D902BFFDF7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6DED8-B0F1-4726-BFC3-CA7F7D349456}" type="datetimeFigureOut">
              <a:rPr lang="pt-BR" smtClean="0"/>
              <a:t>02/05/2021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E72F8-EA73-4A28-A227-D902BFFDF7D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Prof. Anderson Henrique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942" y="548680"/>
            <a:ext cx="5228116" cy="3024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241" y="5393827"/>
            <a:ext cx="1575450" cy="1356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5360" y="404664"/>
            <a:ext cx="11305256" cy="581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Quando clicarmos no botão </a:t>
            </a:r>
            <a:r>
              <a:rPr lang="pt-BR" sz="2400" b="1" dirty="0"/>
              <a:t>Editar</a:t>
            </a:r>
            <a:r>
              <a:rPr lang="pt-BR" sz="2400" dirty="0"/>
              <a:t>, as informações serão enviadas para o arquivo que se encontra no atributo </a:t>
            </a:r>
            <a:r>
              <a:rPr lang="pt-BR" sz="2400" b="1" dirty="0" err="1"/>
              <a:t>action</a:t>
            </a:r>
            <a:r>
              <a:rPr lang="pt-BR" sz="2400" dirty="0"/>
              <a:t> do formulário, é o </a:t>
            </a:r>
            <a:r>
              <a:rPr lang="pt-BR" sz="2400" b="1" dirty="0" err="1"/>
              <a:t>update.php</a:t>
            </a:r>
            <a:r>
              <a:rPr lang="pt-BR" sz="2400" dirty="0"/>
              <a:t>. Sendo que o valor da chave-primária do registro que será editado deve ser passado em um campo oculto do nosso formulário, como nos mostra a imagem abaixo, e uma janela de confirmação deverá aparecer: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01" y="2462558"/>
            <a:ext cx="10433520" cy="13660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05" y="4149080"/>
            <a:ext cx="7328104" cy="2160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241" y="5393827"/>
            <a:ext cx="1575450" cy="13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2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3352" y="404664"/>
            <a:ext cx="11377264" cy="5305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Segue abaixo código do arquivo </a:t>
            </a:r>
            <a:r>
              <a:rPr lang="pt-BR" sz="2400" b="1" dirty="0" err="1"/>
              <a:t>update.php</a:t>
            </a:r>
            <a:r>
              <a:rPr lang="pt-BR" sz="2400" dirty="0"/>
              <a:t>, muito semelhante ao código utilizado para inserir registros na tabela do banco de dados: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/>
              <a:t>Requisição do arquivo de conexão</a:t>
            </a:r>
            <a:endParaRPr lang="pt-BR" sz="2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/>
              <a:t>Utilizando a função </a:t>
            </a:r>
            <a:r>
              <a:rPr lang="pt-BR" sz="2400" dirty="0" err="1"/>
              <a:t>filter_input</a:t>
            </a:r>
            <a:r>
              <a:rPr lang="pt-BR" sz="2400" dirty="0"/>
              <a:t>() para pegar os valores digitados e enviados através do método POST, o PHP recebe como atributos deste método (METODO, NOME_CAMPO), nome do campo está no atributo </a:t>
            </a:r>
            <a:r>
              <a:rPr lang="pt-BR" sz="2400" dirty="0" err="1"/>
              <a:t>name</a:t>
            </a:r>
            <a:r>
              <a:rPr lang="pt-BR" sz="2400" dirty="0"/>
              <a:t> da TAG input.</a:t>
            </a:r>
          </a:p>
          <a:p>
            <a:endParaRPr lang="pt-BR" sz="2800" b="1" dirty="0" smtClean="0"/>
          </a:p>
          <a:p>
            <a:endParaRPr lang="pt-BR" sz="2400" b="1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5" y="2204864"/>
            <a:ext cx="11363981" cy="45616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5" y="4461233"/>
            <a:ext cx="9517085" cy="228013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241" y="5393827"/>
            <a:ext cx="1575450" cy="13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6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79376" y="332656"/>
            <a:ext cx="10657184" cy="6127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Armazena o DML UPDATE SET na variável </a:t>
            </a:r>
            <a:r>
              <a:rPr lang="pt-BR" sz="2400" b="1" dirty="0" err="1"/>
              <a:t>sqlUpdate</a:t>
            </a:r>
            <a:endParaRPr lang="pt-BR" sz="2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/>
              <a:t>A função </a:t>
            </a:r>
            <a:r>
              <a:rPr lang="pt-BR" sz="2400" b="1" dirty="0" err="1"/>
              <a:t>mysqli_query</a:t>
            </a:r>
            <a:r>
              <a:rPr lang="pt-BR" sz="2400" dirty="0"/>
              <a:t> retorna valor booleano, portanto estamos utilizando uma estrutura condicional composta, se retornar TRUE o registro foi editado, senão algum erro ocorreu e não foi possível editar o registro.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/>
              <a:t>Encerra a conexão com o servidor</a:t>
            </a:r>
            <a:endParaRPr lang="pt-BR" sz="2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3" y="1052736"/>
            <a:ext cx="10761289" cy="100811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3" y="3584280"/>
            <a:ext cx="9361043" cy="17660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63" y="6021288"/>
            <a:ext cx="9567777" cy="3413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241" y="5393827"/>
            <a:ext cx="1575450" cy="13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3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51384" y="692696"/>
            <a:ext cx="27719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Capítulo 7</a:t>
            </a:r>
            <a:endParaRPr lang="pt-BR" sz="48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241" y="5393827"/>
            <a:ext cx="1575450" cy="13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79376" y="476672"/>
            <a:ext cx="1123324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/>
              <a:t>Integrando o MySQL com o </a:t>
            </a:r>
            <a:r>
              <a:rPr lang="pt-BR" sz="4000" b="1" dirty="0" smtClean="0"/>
              <a:t>PHP</a:t>
            </a:r>
          </a:p>
          <a:p>
            <a:endParaRPr lang="pt-BR" sz="4000" b="1" dirty="0"/>
          </a:p>
          <a:p>
            <a:r>
              <a:rPr lang="pt-BR" sz="2400" dirty="0"/>
              <a:t>Neste capítulo vamos aprender a utilizar o </a:t>
            </a:r>
            <a:r>
              <a:rPr lang="pt-BR" sz="2400" b="1" dirty="0"/>
              <a:t>DML</a:t>
            </a:r>
            <a:r>
              <a:rPr lang="pt-BR" sz="2400" dirty="0"/>
              <a:t> </a:t>
            </a:r>
            <a:r>
              <a:rPr lang="pt-BR" sz="2400" b="1" dirty="0"/>
              <a:t>UPDATE</a:t>
            </a:r>
            <a:r>
              <a:rPr lang="pt-BR" sz="2400" dirty="0"/>
              <a:t> </a:t>
            </a:r>
            <a:r>
              <a:rPr lang="pt-BR" sz="2400" b="1" dirty="0"/>
              <a:t>SET</a:t>
            </a:r>
            <a:r>
              <a:rPr lang="pt-BR" sz="2400" dirty="0"/>
              <a:t>, para isso teremos que criar um novo link na tabela que se encontra no arquivo </a:t>
            </a:r>
            <a:r>
              <a:rPr lang="pt-BR" sz="2400" b="1" dirty="0" err="1"/>
              <a:t>select.php</a:t>
            </a:r>
            <a:r>
              <a:rPr lang="pt-BR" sz="2400" dirty="0"/>
              <a:t>, conforme nos mostra a imagem abaixo: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3068960"/>
            <a:ext cx="11438015" cy="165618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241" y="5393827"/>
            <a:ext cx="1575450" cy="13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0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3352" y="476672"/>
            <a:ext cx="1144927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Fizemos uma pequena alteração no link </a:t>
            </a:r>
            <a:r>
              <a:rPr lang="pt-BR" sz="2400" b="1" dirty="0"/>
              <a:t>excluir</a:t>
            </a:r>
            <a:r>
              <a:rPr lang="pt-BR" sz="2400" dirty="0"/>
              <a:t>, adicionamos o atributo </a:t>
            </a:r>
            <a:r>
              <a:rPr lang="pt-BR" sz="2400" b="1" dirty="0" err="1"/>
              <a:t>onclick</a:t>
            </a:r>
            <a:r>
              <a:rPr lang="pt-BR" sz="2400" dirty="0"/>
              <a:t> que chama um </a:t>
            </a:r>
            <a:r>
              <a:rPr lang="pt-BR" sz="2400" b="1" dirty="0"/>
              <a:t>Javascript</a:t>
            </a:r>
            <a:r>
              <a:rPr lang="pt-BR" sz="2400" dirty="0"/>
              <a:t> com uma janela de confirmação, assim evitamos excluir um registro de forma acidental.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-792" t="2703" r="792" b="-2703"/>
          <a:stretch/>
        </p:blipFill>
        <p:spPr>
          <a:xfrm>
            <a:off x="263352" y="1772816"/>
            <a:ext cx="7416824" cy="217389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1" y="4263502"/>
            <a:ext cx="7751411" cy="182979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241" y="5393827"/>
            <a:ext cx="1575450" cy="13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4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1344" y="260648"/>
            <a:ext cx="115212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Se </a:t>
            </a:r>
            <a:r>
              <a:rPr lang="pt-BR" sz="2400" dirty="0"/>
              <a:t>o ponteiro do mouse estiver sobre o link </a:t>
            </a:r>
            <a:r>
              <a:rPr lang="pt-BR" sz="2400" b="1" dirty="0"/>
              <a:t>alterar</a:t>
            </a:r>
            <a:r>
              <a:rPr lang="pt-BR" sz="2400" dirty="0"/>
              <a:t>, a barra de status do navegador apresentará na URL o nome do parâmetro seguido do valor que este recebe dinamicamente do </a:t>
            </a:r>
            <a:r>
              <a:rPr lang="pt-BR" sz="2400" dirty="0" err="1"/>
              <a:t>array</a:t>
            </a:r>
            <a:r>
              <a:rPr lang="pt-BR" sz="2400" dirty="0"/>
              <a:t>. Esta passagem de parâmetro se dá pela URL, portanto, o método que utilizamos para recuperar esse valor é o </a:t>
            </a:r>
            <a:r>
              <a:rPr lang="pt-BR" sz="2400" b="1" dirty="0"/>
              <a:t>GET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/>
              <a:t>A alteração de valores em um registro de uma tabela se dá em dois passos, primeiro precisamos selecionar todos os campos do registro específico, estes são apontados pelo valor da chave-primária, e inserir esses valores em um formulário de edição</a:t>
            </a:r>
            <a:r>
              <a:rPr lang="pt-BR" sz="2400" dirty="0" smtClean="0"/>
              <a:t>.</a:t>
            </a:r>
            <a:endParaRPr lang="pt-BR" sz="2400" dirty="0"/>
          </a:p>
          <a:p>
            <a:endParaRPr lang="pt-BR" sz="2400" dirty="0" smtClean="0"/>
          </a:p>
          <a:p>
            <a:r>
              <a:rPr lang="pt-BR" sz="2400" dirty="0"/>
              <a:t>Abaixo segue o código do arquivo </a:t>
            </a:r>
            <a:r>
              <a:rPr lang="pt-BR" sz="2400" b="1" dirty="0" err="1"/>
              <a:t>form_alterar.php</a:t>
            </a:r>
            <a:r>
              <a:rPr lang="pt-BR" sz="2400" dirty="0" smtClean="0"/>
              <a:t>:</a:t>
            </a:r>
          </a:p>
          <a:p>
            <a:endParaRPr lang="pt-BR" sz="2400" dirty="0"/>
          </a:p>
          <a:p>
            <a:r>
              <a:rPr lang="pt-BR" sz="2400" b="1" dirty="0"/>
              <a:t>Requisição do arquivo de conexão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3" y="1992197"/>
            <a:ext cx="6842887" cy="50069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2" y="5733256"/>
            <a:ext cx="10667135" cy="4320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241" y="5393827"/>
            <a:ext cx="1575450" cy="13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8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3352" y="332656"/>
            <a:ext cx="115932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Armazena o DQL SELECT FROM na variável </a:t>
            </a:r>
            <a:r>
              <a:rPr lang="pt-BR" sz="2400" b="1" dirty="0" err="1"/>
              <a:t>sqlSelect</a:t>
            </a:r>
            <a:endParaRPr lang="pt-BR" sz="2400" dirty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b="1" dirty="0"/>
              <a:t>Executa a instrução SQL e armazena o resultado, caso ocorra algum erro, o código finaliza a execução nessa linha</a:t>
            </a:r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b="1" dirty="0"/>
              <a:t>Retorna registro em um </a:t>
            </a:r>
            <a:r>
              <a:rPr lang="pt-BR" sz="2400" b="1" dirty="0" err="1"/>
              <a:t>array</a:t>
            </a:r>
            <a:r>
              <a:rPr lang="pt-BR" sz="2400" b="1" dirty="0"/>
              <a:t> associativo armazenando-o na variável</a:t>
            </a:r>
            <a:endParaRPr lang="pt-BR" sz="2400" dirty="0"/>
          </a:p>
          <a:p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80" y="980728"/>
            <a:ext cx="9188242" cy="50405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35" y="2780928"/>
            <a:ext cx="11366963" cy="360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r="34256" b="-7794"/>
          <a:stretch/>
        </p:blipFill>
        <p:spPr>
          <a:xfrm>
            <a:off x="295580" y="4272506"/>
            <a:ext cx="8104676" cy="40587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241" y="5393827"/>
            <a:ext cx="1575450" cy="13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3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3350" y="260648"/>
            <a:ext cx="115212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Perceba que o registro foi armazenado em um </a:t>
            </a:r>
            <a:r>
              <a:rPr lang="pt-BR" sz="2400" dirty="0" err="1"/>
              <a:t>array</a:t>
            </a:r>
            <a:r>
              <a:rPr lang="pt-BR" sz="2400" dirty="0"/>
              <a:t> que possui índice [chave] associativo, onde cada índice representa uma coluna da nossa tabela ‘pessoa’ no banco de dados.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124744"/>
            <a:ext cx="5881426" cy="3024336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1127448" y="1700808"/>
            <a:ext cx="648072" cy="4320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6" name="Image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4248893"/>
            <a:ext cx="9649072" cy="176949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tângulo de cantos arredondados 6"/>
          <p:cNvSpPr/>
          <p:nvPr/>
        </p:nvSpPr>
        <p:spPr>
          <a:xfrm>
            <a:off x="551384" y="4281090"/>
            <a:ext cx="576064" cy="30003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241" y="5393827"/>
            <a:ext cx="1575450" cy="13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5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5360" y="476672"/>
            <a:ext cx="115212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Precisamos inserir os valores de cada índice no atributo </a:t>
            </a:r>
            <a:r>
              <a:rPr lang="pt-BR" sz="2400" b="1" dirty="0" err="1"/>
              <a:t>value</a:t>
            </a:r>
            <a:r>
              <a:rPr lang="pt-BR" sz="2400" dirty="0"/>
              <a:t> de cada campo respectivo, como nos mostra a imagem abaixo: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/>
              <a:t>Para o campo gênero, temos um </a:t>
            </a:r>
            <a:r>
              <a:rPr lang="pt-BR" sz="2400" b="1" dirty="0" err="1"/>
              <a:t>select</a:t>
            </a:r>
            <a:r>
              <a:rPr lang="pt-BR" sz="2400" dirty="0"/>
              <a:t> com duas opções, para resolver este problema precisamos verifica se o valor retornado foi M ou F, se M inserir um </a:t>
            </a:r>
            <a:r>
              <a:rPr lang="pt-BR" sz="2400" b="1" dirty="0" err="1"/>
              <a:t>option</a:t>
            </a:r>
            <a:r>
              <a:rPr lang="pt-BR" sz="2400" dirty="0"/>
              <a:t> com o valor Masculino já selecionado, senão inserir um </a:t>
            </a:r>
            <a:r>
              <a:rPr lang="pt-BR" sz="2400" b="1" dirty="0" err="1"/>
              <a:t>option</a:t>
            </a:r>
            <a:r>
              <a:rPr lang="pt-BR" sz="2400" b="1" dirty="0"/>
              <a:t> </a:t>
            </a:r>
            <a:r>
              <a:rPr lang="pt-BR" sz="2400" dirty="0"/>
              <a:t>com o valor Feminino já selecionado.</a:t>
            </a:r>
          </a:p>
          <a:p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7" y="1346215"/>
            <a:ext cx="11508723" cy="282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8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07368" y="2924944"/>
            <a:ext cx="11305256" cy="2873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/>
              <a:t>Para o campo </a:t>
            </a:r>
            <a:r>
              <a:rPr lang="pt-BR" sz="2400" b="1" dirty="0" err="1"/>
              <a:t>estado_civil</a:t>
            </a:r>
            <a:r>
              <a:rPr lang="pt-BR" sz="2400" dirty="0"/>
              <a:t>, precisamos verificar qual o valor retornado, dependendo do valor o botão rádio já deverá ser marcado automaticamente.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7" y="260647"/>
            <a:ext cx="11305257" cy="37514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22" y="5493852"/>
            <a:ext cx="11701144" cy="59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9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540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 ou MOO</dc:title>
  <dc:creator>Anderson Henrique</dc:creator>
  <cp:lastModifiedBy>Familia</cp:lastModifiedBy>
  <cp:revision>524</cp:revision>
  <dcterms:created xsi:type="dcterms:W3CDTF">2016-10-05T23:02:02Z</dcterms:created>
  <dcterms:modified xsi:type="dcterms:W3CDTF">2021-05-02T14:04:07Z</dcterms:modified>
</cp:coreProperties>
</file>