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4F18636-3216-4EE5-9DBB-FB2E67593CBF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193CF06-9648-4172-B821-2BF017CF8286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371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8636-3216-4EE5-9DBB-FB2E67593CBF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F06-9648-4172-B821-2BF017CF8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03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8636-3216-4EE5-9DBB-FB2E67593CBF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F06-9648-4172-B821-2BF017CF8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84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8636-3216-4EE5-9DBB-FB2E67593CBF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F06-9648-4172-B821-2BF017CF8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0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F18636-3216-4EE5-9DBB-FB2E67593CBF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93CF06-9648-4172-B821-2BF017CF8286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64877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8636-3216-4EE5-9DBB-FB2E67593CBF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F06-9648-4172-B821-2BF017CF8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37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8636-3216-4EE5-9DBB-FB2E67593CBF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F06-9648-4172-B821-2BF017CF8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175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8636-3216-4EE5-9DBB-FB2E67593CBF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F06-9648-4172-B821-2BF017CF8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51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8636-3216-4EE5-9DBB-FB2E67593CBF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F06-9648-4172-B821-2BF017CF8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7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4F18636-3216-4EE5-9DBB-FB2E67593CBF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193CF06-9648-4172-B821-2BF017CF828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302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4F18636-3216-4EE5-9DBB-FB2E67593CBF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193CF06-9648-4172-B821-2BF017CF8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89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4F18636-3216-4EE5-9DBB-FB2E67593CBF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93CF06-9648-4172-B821-2BF017CF828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30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B635E-3004-F0AE-9DCD-F4C107A08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Goiás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5AEC61-551C-026A-4BF4-B2F690CB3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Ashley </a:t>
            </a:r>
            <a:r>
              <a:rPr lang="pt-BR" dirty="0" err="1"/>
              <a:t>Rodriguês</a:t>
            </a:r>
            <a:r>
              <a:rPr lang="pt-BR" dirty="0"/>
              <a:t> Tavares da Silva</a:t>
            </a:r>
          </a:p>
        </p:txBody>
      </p:sp>
    </p:spTree>
    <p:extLst>
      <p:ext uri="{BB962C8B-B14F-4D97-AF65-F5344CB8AC3E}">
        <p14:creationId xmlns:p14="http://schemas.microsoft.com/office/powerpoint/2010/main" val="31063462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DD5EC-52F6-EBE9-DCDF-76E16105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Goiás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884452-9A12-BD44-8BF5-01863666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lvl="1" algn="just"/>
            <a:r>
              <a:rPr lang="pt-BR" dirty="0"/>
              <a:t>O estado de Goiás está situado na porção central do Brasil, mais precisamente na região geográfica Centro-Oeste do país. O território goiano localiza-se em uma região de ampla diversidade de fauna e flora, caracterizado pelo clima tropical e pela vegetação de Cerrado . A cultura do estado tem ampla influenciada religiosidade e das tradições do campo 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736411-582C-81E1-E1E7-D74681B7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650" y="1086678"/>
            <a:ext cx="4162736" cy="50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737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02DC0-53B4-589F-7A7C-5DC0750D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Nossa História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701BA-ACDB-66B0-BE2C-10C2C2136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 algn="just">
              <a:buNone/>
            </a:pPr>
            <a:r>
              <a:rPr lang="pt-BR" dirty="0"/>
              <a:t>A ocupação do território de Goiás foi iniciada no século XVIII, por meio  da descoberta de reservas de ouro na região. A maior parte dos primeiros do povoamento goiano veio de São Paulo , por meio das bandeiras, que desbravam as áreas próximas ao território paulista.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E3CE57-D4BC-90B3-0F50-3305E58CF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843" y="1874517"/>
            <a:ext cx="4397983" cy="35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897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25E3B-DA4B-E523-0AAD-3D7CC89E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Cultura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F6C9-9CF0-8C18-5D1C-EAD091196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algn="just"/>
            <a:r>
              <a:rPr lang="pt-BR" dirty="0"/>
              <a:t>A cultura goiana tem como influencia  o meio rural e os ritos religiosos. São manifestações culturais importantes de goiás as cavalhadas e a festa do divino goiás , realizadas em </a:t>
            </a:r>
            <a:r>
              <a:rPr lang="pt-BR" dirty="0" err="1"/>
              <a:t>Pirenopolis</a:t>
            </a:r>
            <a:r>
              <a:rPr lang="pt-BR" dirty="0"/>
              <a:t> , há ainda  varias festejos e cortejos religiosos , realizados em cidades do interior goiano.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27BCB6-F506-8D26-EEDE-AA28E7303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796" y="2137916"/>
            <a:ext cx="4926204" cy="293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57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79953-91E2-E34D-262D-A0B71629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0" y="317727"/>
            <a:ext cx="10178322" cy="1492132"/>
          </a:xfrm>
        </p:spPr>
        <p:txBody>
          <a:bodyPr/>
          <a:lstStyle/>
          <a:p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Pirenopolis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10341F-000B-7C16-465B-1D10ED25C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558" y="1809859"/>
            <a:ext cx="10405241" cy="4351338"/>
          </a:xfrm>
        </p:spPr>
        <p:txBody>
          <a:bodyPr numCol="2"/>
          <a:lstStyle/>
          <a:p>
            <a:pPr algn="just"/>
            <a:r>
              <a:rPr lang="pt-BR" dirty="0"/>
              <a:t>O carnaval e as diversas exposições agropecuária também são festas que atraem o grande público . Na musica , o </a:t>
            </a:r>
            <a:r>
              <a:rPr lang="pt-BR" dirty="0" err="1"/>
              <a:t>ritimo</a:t>
            </a:r>
            <a:r>
              <a:rPr lang="pt-BR" dirty="0"/>
              <a:t> dominante é o sertanejo , que possui ampla projeção nacional . No esporte , o futebol é o mais praticado , e Goiás possui times de destaque nas competições  nacionais.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C2E999-D7C6-6968-3379-4768FD15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817" y="1809859"/>
            <a:ext cx="5280385" cy="343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32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6F657-2671-D7DB-2AE2-0B872875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377"/>
            <a:ext cx="10515600" cy="1325563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Culinária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C6DE3C-5973-F52A-1254-D1BF05A83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algn="just"/>
            <a:r>
              <a:rPr lang="pt-BR" dirty="0"/>
              <a:t>O estado possui também uma culinária muito diversa baseada no consumo de alimentos típicos do Cerrado, como o pequi . O arroz com pequi, inclusive, é o prato típico local , junto com a pamonha e o empadão goiano.!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CE8252-578B-8C77-D626-4BBBE1A6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608" y="1825625"/>
            <a:ext cx="4757192" cy="31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9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45</TotalTime>
  <Words>269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Selo</vt:lpstr>
      <vt:lpstr>Goiás </vt:lpstr>
      <vt:lpstr>         O Goiás </vt:lpstr>
      <vt:lpstr> Nossa História </vt:lpstr>
      <vt:lpstr>Cultura </vt:lpstr>
      <vt:lpstr>Pirenopolis</vt:lpstr>
      <vt:lpstr>    Culinária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Goiás </dc:title>
  <dc:creator>Eductreina</dc:creator>
  <cp:lastModifiedBy>Eductreina02</cp:lastModifiedBy>
  <cp:revision>2</cp:revision>
  <dcterms:created xsi:type="dcterms:W3CDTF">2023-04-03T17:31:51Z</dcterms:created>
  <dcterms:modified xsi:type="dcterms:W3CDTF">2023-04-05T17:29:08Z</dcterms:modified>
</cp:coreProperties>
</file>