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E332C-B84A-4CBA-8E47-89D35FA90391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3FB88-57B7-4ADA-B833-62983E7D1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15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17/03/2023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670-8ACA-40A4-BBFB-723109B0B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64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17/03/2023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670-8ACA-40A4-BBFB-723109B0B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44510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17/03/2023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670-8ACA-40A4-BBFB-723109B0B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229298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17/03/2023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670-8ACA-40A4-BBFB-723109B0B9B9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9685187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17/03/2023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670-8ACA-40A4-BBFB-723109B0B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541800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17/03/2023</a:t>
            </a:r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670-8ACA-40A4-BBFB-723109B0B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902368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17/03/2023</a:t>
            </a:r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670-8ACA-40A4-BBFB-723109B0B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151710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17/03/2023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670-8ACA-40A4-BBFB-723109B0B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637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17/03/2023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670-8ACA-40A4-BBFB-723109B0B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17/03/2023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670-8ACA-40A4-BBFB-723109B0B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60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17/03/2023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670-8ACA-40A4-BBFB-723109B0B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14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17/03/2023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670-8ACA-40A4-BBFB-723109B0B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29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17/03/2023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670-8ACA-40A4-BBFB-723109B0B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06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17/03/2023</a:t>
            </a:r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670-8ACA-40A4-BBFB-723109B0B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01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17/03/2023</a:t>
            </a:r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670-8ACA-40A4-BBFB-723109B0B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92718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17/03/2023</a:t>
            </a:r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670-8ACA-40A4-BBFB-723109B0B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8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17/03/2023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670-8ACA-40A4-BBFB-723109B0B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45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pt-BR" smtClean="0"/>
              <a:t>17/03/2023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3670-8ACA-40A4-BBFB-723109B0B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380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0137E-96BD-4273-6763-F920E8E01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i="1" dirty="0"/>
              <a:t>PRECISA-SE DE UM AMIGO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3BE7C7-B29E-ACD2-4896-4407EA0E1E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Carlos Drummond de Andrade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B05532-1990-ECB7-16AF-03FDE4E9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17/03/2023</a:t>
            </a:r>
          </a:p>
        </p:txBody>
      </p:sp>
    </p:spTree>
    <p:extLst>
      <p:ext uri="{BB962C8B-B14F-4D97-AF65-F5344CB8AC3E}">
        <p14:creationId xmlns:p14="http://schemas.microsoft.com/office/powerpoint/2010/main" val="3084154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7F56E-273E-A68C-7344-FA89EFAA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6F793-0BDF-5EE5-4E7C-C412A06C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10" y="1825625"/>
            <a:ext cx="10545322" cy="1391875"/>
          </a:xfrm>
        </p:spPr>
        <p:txBody>
          <a:bodyPr/>
          <a:lstStyle/>
          <a:p>
            <a:r>
              <a:rPr lang="pt-BR" dirty="0"/>
              <a:t>Não precisa ser humano, basta ser humano, ter sentimentos. Não é preciso que seja de primeira mão, nem imprescindível, que seja de segunda mão.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5B851E-FA3F-4262-15F8-55DFA6F2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17/03/2023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DA13271-510B-A731-BE0D-B20B9C2C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30"/>
            <a:ext cx="685573" cy="383539"/>
          </a:xfrm>
        </p:spPr>
        <p:txBody>
          <a:bodyPr/>
          <a:lstStyle/>
          <a:p>
            <a:fld id="{B4823670-8ACA-40A4-BBFB-723109B0B9B9}" type="slidenum">
              <a:rPr lang="pt-BR" smtClean="0"/>
              <a:t>2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07247EE-3B07-EAFC-0641-CCE6CED5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81" y="3343721"/>
            <a:ext cx="5481536" cy="316850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56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21175-7B31-C50D-D7F3-774A552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05A854-8921-8166-AA44-AED17524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é precise que seja puro, ou todo impuro, mas não deve ser vulgar. Pode já ter sido enganados (todos os amigos são enganados).  Deve sentir penadas pessoas tristes e  compreender o imenso vazio dos solitários.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E004D0-3129-A0A3-14A7-0D833A27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17/03/2023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DC26FFD-73EC-FA1F-9344-A5BC5F9D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30"/>
            <a:ext cx="724763" cy="409664"/>
          </a:xfrm>
        </p:spPr>
        <p:txBody>
          <a:bodyPr/>
          <a:lstStyle/>
          <a:p>
            <a:fld id="{B4823670-8ACA-40A4-BBFB-723109B0B9B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842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553A8-17F2-EE78-5A51-CAB21DA3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C832-4542-D2EA-F2B2-4679E459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Deve gostar de crianças e lastimar aquelas que não pode nascer. Deve amar o próximo e respeitar dor que todos levam consigo. Tem que gostar de poesias, dos pássaros, do por do sol e do canto dos ventos.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3A6DF9-D0FD-3AEB-9F96-5960D625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17/03/2023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DD5DA0B5-A498-305E-D6C5-F6C0664B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1" y="295729"/>
            <a:ext cx="737826" cy="370477"/>
          </a:xfrm>
        </p:spPr>
        <p:txBody>
          <a:bodyPr/>
          <a:lstStyle/>
          <a:p>
            <a:fld id="{B4823670-8ACA-40A4-BBFB-723109B0B9B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590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CD8BF-8125-A2C0-D0A6-E83A8C6B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6E294-1A20-0093-247C-A62DA59DD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419511" cy="1460991"/>
          </a:xfrm>
        </p:spPr>
        <p:txBody>
          <a:bodyPr/>
          <a:lstStyle/>
          <a:p>
            <a:r>
              <a:rPr lang="pt-BR" dirty="0"/>
              <a:t>E seu principal objetivo de ser o de ser amigo. Precisa-se de um amigo que faça a vida valer a pena, não porque a vida é bela, mas por já se ter um amigo.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29A99-3C06-DA2F-E920-47F80681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17/03/2023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4199C4-B578-CDEA-0BAB-57DEC738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10179" y="221759"/>
            <a:ext cx="881517" cy="461917"/>
          </a:xfrm>
        </p:spPr>
        <p:txBody>
          <a:bodyPr/>
          <a:lstStyle/>
          <a:p>
            <a:fld id="{B4823670-8ACA-40A4-BBFB-723109B0B9B9}" type="slidenum">
              <a:rPr lang="pt-BR" smtClean="0"/>
              <a:t>5</a:t>
            </a:fld>
            <a:endParaRPr lang="pt-BR" dirty="0"/>
          </a:p>
        </p:txBody>
      </p:sp>
      <p:pic>
        <p:nvPicPr>
          <p:cNvPr id="1026" name="Picture 2" descr="Uma amizade verdadeira não se pode estender a muitos porque exige experiência, intimidade e ...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6" y="3613666"/>
            <a:ext cx="2422662" cy="227200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3B4351"/>
                </a:solidFill>
                <a:latin typeface="Manrope"/>
              </a:rPr>
              <a:t> </a:t>
            </a:r>
            <a:endParaRPr lang="pt-BR" dirty="0"/>
          </a:p>
        </p:txBody>
      </p:sp>
      <p:pic>
        <p:nvPicPr>
          <p:cNvPr id="1030" name="Picture 6" descr="Amizade e amor mútuo - Portal Divina Misericór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573" y="3669831"/>
            <a:ext cx="3091838" cy="232816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98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EE25A-94EA-FA42-5DB1-9338E15D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1E6A46-E41B-8F64-ACB2-A5874BF4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628517" cy="1147482"/>
          </a:xfrm>
        </p:spPr>
        <p:txBody>
          <a:bodyPr/>
          <a:lstStyle/>
          <a:p>
            <a:r>
              <a:rPr lang="pt-BR" dirty="0"/>
              <a:t>Precisa-se de um amigo que nos bata no ombro sorrindo ou chorando, mas que nos chame de amigo. Precisa-se de um amigo para ter-se a consciência de que ainda vive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1715C2-BE01-D0CA-F0BD-5BCAD410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17/03/2023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D17D7-986B-E195-49D3-22ACB279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1" y="295729"/>
            <a:ext cx="685574" cy="461917"/>
          </a:xfrm>
        </p:spPr>
        <p:txBody>
          <a:bodyPr/>
          <a:lstStyle/>
          <a:p>
            <a:fld id="{B4823670-8ACA-40A4-BBFB-723109B0B9B9}" type="slidenum">
              <a:rPr lang="pt-BR" smtClean="0"/>
              <a:t>6</a:t>
            </a:fld>
            <a:endParaRPr lang="pt-BR" dirty="0"/>
          </a:p>
        </p:txBody>
      </p:sp>
      <p:pic>
        <p:nvPicPr>
          <p:cNvPr id="2050" name="Picture 2" descr="Amizade 5 | Cultura M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079" y="3403167"/>
            <a:ext cx="2352494" cy="28452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244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204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Manrope</vt:lpstr>
      <vt:lpstr>Wingdings 3</vt:lpstr>
      <vt:lpstr>Íon</vt:lpstr>
      <vt:lpstr>PRECISA-SE DE UM AMIGO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PRECISA-SE DE UM AMIGO</dc:title>
  <dc:creator>Eductreina01</dc:creator>
  <cp:lastModifiedBy>Edcutreina16</cp:lastModifiedBy>
  <cp:revision>5</cp:revision>
  <dcterms:created xsi:type="dcterms:W3CDTF">2023-03-17T19:02:23Z</dcterms:created>
  <dcterms:modified xsi:type="dcterms:W3CDTF">2023-03-31T17:32:30Z</dcterms:modified>
</cp:coreProperties>
</file>