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3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23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4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3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5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7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9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DFFB69-C7F2-4917-9913-65ACC81974F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64212B-17C3-417E-A9C9-0C2D98006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90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54F6-D2CD-64BD-6F24-589233E2E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03180"/>
            <a:ext cx="8991600" cy="1645920"/>
          </a:xfrm>
        </p:spPr>
        <p:txBody>
          <a:bodyPr/>
          <a:lstStyle/>
          <a:p>
            <a:r>
              <a:rPr lang="pt-BR" dirty="0"/>
              <a:t>5 tipos de apresentações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817F45-47D8-9C89-5B4E-DE56CB465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 Júlia R. de Melo</a:t>
            </a:r>
          </a:p>
        </p:txBody>
      </p:sp>
    </p:spTree>
    <p:extLst>
      <p:ext uri="{BB962C8B-B14F-4D97-AF65-F5344CB8AC3E}">
        <p14:creationId xmlns:p14="http://schemas.microsoft.com/office/powerpoint/2010/main" val="419642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D51A-ACEF-837A-E23E-5B1D0D54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26056"/>
            <a:ext cx="7729728" cy="1188720"/>
          </a:xfrm>
        </p:spPr>
        <p:txBody>
          <a:bodyPr/>
          <a:lstStyle/>
          <a:p>
            <a:r>
              <a:rPr lang="pt-BR" dirty="0"/>
              <a:t>Visuais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6D30E-E99D-0E7B-9E60-C4A89CCE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As apresentações visuais são as melhores para apresentar ideais abstratas ou de difícil compreensão. Você pode usar gráficos, imagens, ícones e o que mais achar necessário.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31BF50-92A8-4C55-F5D5-BDA1A835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786389"/>
            <a:ext cx="5254580" cy="27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5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1E3C-267F-B5A6-B101-B4177BE7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Storytelling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3ACFD-B7CE-C409-F5A5-09DE0199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storytelling</a:t>
            </a:r>
            <a:r>
              <a:rPr lang="pt-BR" dirty="0"/>
              <a:t> é uma forma de relatar um fato a partir de uma história. Ela pode ser verdadeira ou fictícia. De toda forma, serve para reforçar um ponto de vista ou comprovar aquilo que você fala.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F44038-9BCC-8145-F603-089088568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73" y="3979108"/>
            <a:ext cx="3627617" cy="24469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C1C809-D21F-5F47-C17D-8680FC310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35" y="3979109"/>
            <a:ext cx="3214620" cy="24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F4370-30D0-769B-8BE8-1C39CD4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Webinars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54944-A9A7-14AE-73DA-B3B17D5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Webinars são espécies de seminários na web. Nesse encontro virtual, você relata o que precisa e pode usar mais recursos para fortalecer as informações. Aqui, também pode ser feito o compartilhamento de tela.</a:t>
            </a:r>
          </a:p>
          <a:p>
            <a:r>
              <a:rPr lang="pt-BR" dirty="0"/>
              <a:t>Essa possibilidade é bastante útil para mostrar um passo, por exemplo. Assim, você chama a atenção dos participantes, mostra o que precisa e evita duvidas.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01DAFA-9BC2-2560-F3E9-B28F4E00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5" y="4963739"/>
            <a:ext cx="3915178" cy="17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1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CCE97-30C4-152F-513B-BFA11C73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7973"/>
            <a:ext cx="7729728" cy="1188720"/>
          </a:xfrm>
        </p:spPr>
        <p:txBody>
          <a:bodyPr/>
          <a:lstStyle/>
          <a:p>
            <a:r>
              <a:rPr lang="pt-BR" dirty="0"/>
              <a:t>Vídeos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A1AD9-075D-1C43-1ED3-4E2C2090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vídeos são mais comuns durante as apresentações, mas ainda são validos. O cuidado necessário e com o tempo de duração das imagens.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046D33-9815-1392-B8A2-2805179D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10" y="3699736"/>
            <a:ext cx="3702073" cy="21935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541128-7B9C-1923-1EEC-FC4A64730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00" y="3699736"/>
            <a:ext cx="3842533" cy="21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1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CD58-E0D7-C9B4-A4EF-77725853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668AA-7F54-C7AA-75E8-92DACA2D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relatórios servem, principalmente, para apresentar os resultados de um projeto ou de uma ação. Eles podem ser utilizados dentro de outras modalidades- como o </a:t>
            </a:r>
            <a:r>
              <a:rPr lang="pt-BR" dirty="0" err="1"/>
              <a:t>storytelling</a:t>
            </a:r>
            <a:r>
              <a:rPr lang="pt-BR" dirty="0"/>
              <a:t> – ou sozinho. Nesse </a:t>
            </a:r>
            <a:r>
              <a:rPr lang="pt-BR" dirty="0" err="1"/>
              <a:t>útimo</a:t>
            </a:r>
            <a:r>
              <a:rPr lang="pt-BR" dirty="0"/>
              <a:t> caso, é preciso cuidar para não gerar a distração dos participantes</a:t>
            </a:r>
          </a:p>
        </p:txBody>
      </p:sp>
    </p:spTree>
    <p:extLst>
      <p:ext uri="{BB962C8B-B14F-4D97-AF65-F5344CB8AC3E}">
        <p14:creationId xmlns:p14="http://schemas.microsoft.com/office/powerpoint/2010/main" val="96461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45</TotalTime>
  <Words>227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Pacote</vt:lpstr>
      <vt:lpstr>5 tipos de apresentações</vt:lpstr>
      <vt:lpstr>Visuais</vt:lpstr>
      <vt:lpstr>Storytelling</vt:lpstr>
      <vt:lpstr>Webinars </vt:lpstr>
      <vt:lpstr>Vídeos </vt:lpstr>
      <vt:lpstr>Relatórios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tipos de apresentações</dc:title>
  <dc:creator>Eductreina02</dc:creator>
  <cp:lastModifiedBy>Eductreina02</cp:lastModifiedBy>
  <cp:revision>2</cp:revision>
  <dcterms:created xsi:type="dcterms:W3CDTF">2023-04-05T19:16:11Z</dcterms:created>
  <dcterms:modified xsi:type="dcterms:W3CDTF">2023-04-10T19:26:22Z</dcterms:modified>
</cp:coreProperties>
</file>