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1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1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61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2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50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2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7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1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8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5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3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CA2E-7050-4EE0-BD9E-4824DCFC4105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4A91-BDF4-493A-AA20-A3350285C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357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84167-F794-4A05-9505-DDABC4DA0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Porções e Petiscos</a:t>
            </a:r>
            <a:b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BRASIL 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A24AA-A808-93FA-F0CC-B90C7F191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Ashley </a:t>
            </a:r>
            <a:r>
              <a:rPr lang="pt-BR" dirty="0" err="1"/>
              <a:t>Rodriguês</a:t>
            </a:r>
            <a:r>
              <a:rPr lang="pt-BR" dirty="0"/>
              <a:t> Tavares  Silva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242-1A51-5ED3-F77F-40EB3554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CARNES</a:t>
            </a:r>
            <a:r>
              <a:rPr lang="pt-BR" sz="4800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A134B-B619-F92E-CF53-EE2FFA09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Picanha no réchaud </a:t>
            </a:r>
            <a:r>
              <a:rPr lang="pt-BR" sz="1800" dirty="0"/>
              <a:t>(500g)                                  R$ 159,00</a:t>
            </a:r>
          </a:p>
          <a:p>
            <a:pPr marL="0" indent="0" algn="just">
              <a:buNone/>
            </a:pPr>
            <a:r>
              <a:rPr lang="pt-BR" dirty="0"/>
              <a:t>Filé Mignon </a:t>
            </a:r>
            <a:r>
              <a:rPr lang="pt-BR" sz="1800" dirty="0"/>
              <a:t>(500g)                                                  R$ 155,00</a:t>
            </a:r>
          </a:p>
          <a:p>
            <a:pPr marL="0" indent="0" algn="just">
              <a:buNone/>
            </a:pPr>
            <a:r>
              <a:rPr lang="pt-BR" dirty="0"/>
              <a:t>Molho madeira ou catupiry </a:t>
            </a:r>
          </a:p>
          <a:p>
            <a:pPr marL="0" indent="0" algn="just">
              <a:buNone/>
            </a:pPr>
            <a:r>
              <a:rPr lang="pt-BR" dirty="0"/>
              <a:t>Carne seca </a:t>
            </a:r>
            <a:r>
              <a:rPr lang="pt-BR" sz="1800" dirty="0"/>
              <a:t>(500g)                                                   R$ 104,00</a:t>
            </a:r>
          </a:p>
          <a:p>
            <a:pPr marL="0" indent="0" algn="just">
              <a:buNone/>
            </a:pPr>
            <a:r>
              <a:rPr lang="pt-BR" dirty="0"/>
              <a:t>Chapa Mista                                            </a:t>
            </a:r>
            <a:r>
              <a:rPr lang="pt-BR" sz="1800" dirty="0"/>
              <a:t>R$ 149,00                            </a:t>
            </a:r>
          </a:p>
          <a:p>
            <a:pPr marL="0" indent="0" algn="just">
              <a:buNone/>
            </a:pPr>
            <a:r>
              <a:rPr lang="pt-BR" dirty="0"/>
              <a:t>Chapa mista II                                         </a:t>
            </a:r>
            <a:r>
              <a:rPr lang="pt-BR" sz="1800" dirty="0"/>
              <a:t>R$ 149,00</a:t>
            </a:r>
          </a:p>
          <a:p>
            <a:pPr marL="0" indent="0" algn="just">
              <a:buNone/>
            </a:pPr>
            <a:r>
              <a:rPr lang="pt-BR" dirty="0"/>
              <a:t>Chapa Mista III                                        </a:t>
            </a:r>
            <a:r>
              <a:rPr lang="pt-BR" sz="1800" dirty="0"/>
              <a:t>R$ 149,00</a:t>
            </a:r>
          </a:p>
          <a:p>
            <a:pPr marL="0" indent="0" algn="just">
              <a:buNone/>
            </a:pPr>
            <a:r>
              <a:rPr lang="pt-BR" dirty="0" err="1"/>
              <a:t>Panceta</a:t>
            </a:r>
            <a:r>
              <a:rPr lang="pt-BR" dirty="0"/>
              <a:t>                                                  </a:t>
            </a:r>
            <a:r>
              <a:rPr lang="pt-BR" sz="1800" dirty="0"/>
              <a:t>R$ 85,00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BE6F1C-8A2F-040E-353D-67EA3D10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03" y="2410336"/>
            <a:ext cx="3620814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59BA5-32F2-C812-AA7F-DDEB1480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2" y="585843"/>
            <a:ext cx="1073894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4ACBD-CBC6-374C-7778-D3447381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Frango a Passarinho                                      </a:t>
            </a:r>
            <a:r>
              <a:rPr lang="pt-BR" sz="1800" dirty="0"/>
              <a:t>R$ 88,00</a:t>
            </a:r>
          </a:p>
          <a:p>
            <a:pPr marL="0" indent="0">
              <a:buNone/>
            </a:pPr>
            <a:r>
              <a:rPr lang="pt-BR" dirty="0"/>
              <a:t>Isca de Frango Empanada                              </a:t>
            </a:r>
            <a:r>
              <a:rPr lang="pt-BR" sz="1800" dirty="0"/>
              <a:t>R$ 80,00</a:t>
            </a:r>
          </a:p>
          <a:p>
            <a:pPr marL="0" indent="0">
              <a:buNone/>
            </a:pPr>
            <a:r>
              <a:rPr lang="pt-BR" dirty="0"/>
              <a:t>Isca de Frango Acebolada                              </a:t>
            </a:r>
            <a:r>
              <a:rPr lang="pt-BR" sz="1800" dirty="0"/>
              <a:t>R$85,00</a:t>
            </a:r>
          </a:p>
          <a:p>
            <a:pPr marL="0" indent="0">
              <a:buNone/>
            </a:pPr>
            <a:r>
              <a:rPr lang="pt-BR" dirty="0"/>
              <a:t>Isca de Frango                                              </a:t>
            </a:r>
            <a:r>
              <a:rPr lang="pt-BR" sz="1800" dirty="0"/>
              <a:t>R$102,00</a:t>
            </a:r>
          </a:p>
          <a:p>
            <a:pPr marL="0" indent="0">
              <a:buNone/>
            </a:pPr>
            <a:r>
              <a:rPr lang="pt-BR" dirty="0" err="1"/>
              <a:t>Boneless</a:t>
            </a:r>
            <a:r>
              <a:rPr lang="pt-BR" dirty="0"/>
              <a:t>                                                       </a:t>
            </a:r>
            <a:r>
              <a:rPr lang="pt-BR" sz="1800" dirty="0"/>
              <a:t>R$99,00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B9DBF-41F5-D8CB-8265-043F2D3F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08" y="2396312"/>
            <a:ext cx="3480437" cy="34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0F825-32B5-73BD-9FFF-BB042133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LINGUIÇAS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5444F-B0C3-7139-E376-89F3B3CE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Calabresa Acebolada </a:t>
            </a:r>
            <a:r>
              <a:rPr lang="pt-BR" sz="1800" dirty="0"/>
              <a:t>(500g)                                        R$ 85,00</a:t>
            </a:r>
          </a:p>
          <a:p>
            <a:pPr marL="0" indent="0">
              <a:buNone/>
            </a:pPr>
            <a:r>
              <a:rPr lang="pt-BR" dirty="0"/>
              <a:t>Calabresa Acebolada II                                   </a:t>
            </a:r>
            <a:r>
              <a:rPr lang="pt-BR" sz="1800" dirty="0"/>
              <a:t>R$ 85,00</a:t>
            </a:r>
          </a:p>
          <a:p>
            <a:pPr marL="0" indent="0">
              <a:buNone/>
            </a:pPr>
            <a:r>
              <a:rPr lang="pt-BR" dirty="0"/>
              <a:t>Linguiça Toscana </a:t>
            </a:r>
            <a:r>
              <a:rPr lang="pt-BR" sz="1800" dirty="0"/>
              <a:t>(500g)                                                R$ 72,00</a:t>
            </a:r>
          </a:p>
          <a:p>
            <a:pPr marL="0" indent="0">
              <a:buNone/>
            </a:pPr>
            <a:r>
              <a:rPr lang="pt-BR" dirty="0"/>
              <a:t>Linguiça Toscana II                                         </a:t>
            </a:r>
            <a:r>
              <a:rPr lang="pt-BR" sz="1800" dirty="0"/>
              <a:t>R$ 80,00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AA5087-BD3B-9F6D-680A-FC34A825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726" y="2336873"/>
            <a:ext cx="3406372" cy="31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37FD-2216-5323-FE60-129502E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51210-7921-4988-C88B-246DED79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Batata Frita Simples                                     </a:t>
            </a:r>
            <a:r>
              <a:rPr lang="pt-BR" sz="1800" dirty="0"/>
              <a:t>R$46,00</a:t>
            </a:r>
          </a:p>
          <a:p>
            <a:pPr marL="0" indent="0">
              <a:buNone/>
            </a:pPr>
            <a:r>
              <a:rPr lang="pt-BR" dirty="0"/>
              <a:t>Batata Frita Temperada                                </a:t>
            </a:r>
            <a:r>
              <a:rPr lang="pt-BR" sz="1800" dirty="0"/>
              <a:t>R$50,00</a:t>
            </a:r>
          </a:p>
          <a:p>
            <a:pPr marL="0" indent="0">
              <a:buNone/>
            </a:pPr>
            <a:r>
              <a:rPr lang="pt-BR" dirty="0"/>
              <a:t>Batata Frita com cheddar                 </a:t>
            </a:r>
          </a:p>
          <a:p>
            <a:pPr marL="0" indent="0">
              <a:buNone/>
            </a:pPr>
            <a:r>
              <a:rPr lang="pt-BR" dirty="0"/>
              <a:t>ou Queijo e Bacon                                        </a:t>
            </a:r>
            <a:r>
              <a:rPr lang="pt-BR" sz="1800" dirty="0"/>
              <a:t>R$64,00</a:t>
            </a:r>
          </a:p>
          <a:p>
            <a:pPr marL="0" indent="0">
              <a:buNone/>
            </a:pPr>
            <a:r>
              <a:rPr lang="pt-BR" dirty="0"/>
              <a:t>Polenta Frita com Calabresa           </a:t>
            </a:r>
          </a:p>
          <a:p>
            <a:pPr marL="0" indent="0">
              <a:buNone/>
            </a:pPr>
            <a:r>
              <a:rPr lang="pt-BR" dirty="0"/>
              <a:t>ralada e queijo                                             </a:t>
            </a:r>
            <a:r>
              <a:rPr lang="pt-BR" sz="1800" dirty="0"/>
              <a:t>R$60,00</a:t>
            </a:r>
          </a:p>
          <a:p>
            <a:pPr marL="0" indent="0">
              <a:buNone/>
            </a:pPr>
            <a:r>
              <a:rPr lang="pt-BR" dirty="0"/>
              <a:t>Polenta                                                        </a:t>
            </a:r>
            <a:r>
              <a:rPr lang="pt-BR" sz="1800" dirty="0"/>
              <a:t>R$54,00</a:t>
            </a:r>
          </a:p>
          <a:p>
            <a:pPr marL="0" indent="0">
              <a:buNone/>
            </a:pPr>
            <a:r>
              <a:rPr lang="pt-BR" dirty="0"/>
              <a:t>Mandioca Frita                                             </a:t>
            </a:r>
            <a:r>
              <a:rPr lang="pt-BR" sz="1800" dirty="0"/>
              <a:t>R$54,00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33E92D-719E-861C-7F8B-41387E6A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19" y="2447924"/>
            <a:ext cx="3767034" cy="31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6BC3-5DCF-1E23-1053-ADB94439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F8B42-0BEC-956B-D7F8-C5E723E2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Queijo                                          </a:t>
            </a:r>
            <a:r>
              <a:rPr lang="pt-BR" sz="1800" dirty="0"/>
              <a:t>R$  52,00</a:t>
            </a:r>
          </a:p>
          <a:p>
            <a:pPr marL="0" indent="0">
              <a:buNone/>
            </a:pPr>
            <a:r>
              <a:rPr lang="pt-BR" dirty="0"/>
              <a:t>Carne                                           </a:t>
            </a:r>
            <a:r>
              <a:rPr lang="pt-BR" sz="1800" dirty="0"/>
              <a:t>R$  52,00</a:t>
            </a:r>
          </a:p>
          <a:p>
            <a:pPr marL="0" indent="0">
              <a:buNone/>
            </a:pPr>
            <a:r>
              <a:rPr lang="pt-BR" dirty="0"/>
              <a:t>Misto                                            </a:t>
            </a:r>
            <a:r>
              <a:rPr lang="pt-BR" sz="1800" dirty="0"/>
              <a:t>R$  52,00</a:t>
            </a:r>
          </a:p>
          <a:p>
            <a:pPr marL="0" indent="0">
              <a:buNone/>
            </a:pPr>
            <a:r>
              <a:rPr lang="pt-BR" dirty="0"/>
              <a:t>Pastel Vegano                               </a:t>
            </a:r>
            <a:r>
              <a:rPr lang="pt-BR" sz="1800" dirty="0"/>
              <a:t>R$  55,00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DC125-C86B-6A9A-AB92-82C2C846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64" y="2344755"/>
            <a:ext cx="5103330" cy="35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9D345-BC48-1DFD-B848-39844ED1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Frios / Salada /Bolinhos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DBA8C-05A2-CF72-170E-48746B5A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79" y="2238705"/>
            <a:ext cx="10644576" cy="405557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Provolone  a Milanesa </a:t>
            </a:r>
          </a:p>
          <a:p>
            <a:pPr marL="0" indent="0">
              <a:buNone/>
            </a:pPr>
            <a:r>
              <a:rPr lang="pt-BR" dirty="0"/>
              <a:t>Frios- queijos </a:t>
            </a:r>
          </a:p>
          <a:p>
            <a:pPr marL="0" indent="0">
              <a:buNone/>
            </a:pPr>
            <a:r>
              <a:rPr lang="pt-BR" dirty="0"/>
              <a:t>Salada  Caesar</a:t>
            </a:r>
          </a:p>
          <a:p>
            <a:pPr marL="0" indent="0">
              <a:buNone/>
            </a:pPr>
            <a:r>
              <a:rPr lang="pt-BR" dirty="0"/>
              <a:t>Bolinho de Arroz com Calabresa </a:t>
            </a:r>
          </a:p>
          <a:p>
            <a:pPr marL="0" indent="0">
              <a:buNone/>
            </a:pPr>
            <a:r>
              <a:rPr lang="pt-BR" dirty="0"/>
              <a:t>Bolinho de Arroz com Queijo </a:t>
            </a:r>
          </a:p>
          <a:p>
            <a:pPr marL="0" indent="0">
              <a:buNone/>
            </a:pPr>
            <a:r>
              <a:rPr lang="pt-BR" dirty="0"/>
              <a:t>Bolinho de Costela</a:t>
            </a:r>
          </a:p>
          <a:p>
            <a:pPr marL="0" indent="0">
              <a:buNone/>
            </a:pPr>
            <a:r>
              <a:rPr lang="pt-BR" dirty="0"/>
              <a:t>Bolinho de Costela com Queijo </a:t>
            </a:r>
          </a:p>
          <a:p>
            <a:pPr marL="0" indent="0">
              <a:buNone/>
            </a:pPr>
            <a:r>
              <a:rPr lang="pt-BR" dirty="0"/>
              <a:t>Bolinho de Carne </a:t>
            </a:r>
          </a:p>
          <a:p>
            <a:pPr marL="0" indent="0">
              <a:buNone/>
            </a:pPr>
            <a:r>
              <a:rPr lang="pt-BR" dirty="0" err="1"/>
              <a:t>Bruschetta</a:t>
            </a:r>
            <a:r>
              <a:rPr lang="pt-BR" dirty="0"/>
              <a:t> Tradicional </a:t>
            </a:r>
          </a:p>
          <a:p>
            <a:pPr marL="0" indent="0">
              <a:buNone/>
            </a:pPr>
            <a:r>
              <a:rPr lang="pt-BR" dirty="0"/>
              <a:t>R$ 77,00</a:t>
            </a:r>
          </a:p>
          <a:p>
            <a:pPr marL="0" indent="0">
              <a:buNone/>
            </a:pPr>
            <a:r>
              <a:rPr lang="pt-BR" dirty="0"/>
              <a:t>R$ 70,00</a:t>
            </a:r>
          </a:p>
          <a:p>
            <a:pPr marL="0" indent="0">
              <a:buNone/>
            </a:pPr>
            <a:r>
              <a:rPr lang="pt-BR" dirty="0"/>
              <a:t>R$ 58,00</a:t>
            </a:r>
          </a:p>
          <a:p>
            <a:pPr marL="0" indent="0">
              <a:buNone/>
            </a:pPr>
            <a:r>
              <a:rPr lang="pt-BR" dirty="0"/>
              <a:t>R$ 46,00</a:t>
            </a:r>
          </a:p>
          <a:p>
            <a:pPr marL="0" indent="0">
              <a:buNone/>
            </a:pPr>
            <a:r>
              <a:rPr lang="pt-BR" dirty="0"/>
              <a:t>R$ 46,00</a:t>
            </a:r>
          </a:p>
          <a:p>
            <a:pPr marL="0" indent="0">
              <a:buNone/>
            </a:pPr>
            <a:r>
              <a:rPr lang="pt-BR" dirty="0"/>
              <a:t>R$ 52,00</a:t>
            </a:r>
          </a:p>
          <a:p>
            <a:pPr marL="0" indent="0">
              <a:buNone/>
            </a:pPr>
            <a:r>
              <a:rPr lang="pt-BR" dirty="0"/>
              <a:t>R$ 58,00</a:t>
            </a:r>
          </a:p>
          <a:p>
            <a:pPr marL="0" indent="0">
              <a:buNone/>
            </a:pPr>
            <a:r>
              <a:rPr lang="pt-BR" dirty="0"/>
              <a:t>R$ 48,00</a:t>
            </a:r>
          </a:p>
          <a:p>
            <a:pPr marL="0" indent="0">
              <a:buNone/>
            </a:pPr>
            <a:r>
              <a:rPr lang="pt-BR" dirty="0"/>
              <a:t>R$ 40,00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7208F1-55EC-BC10-5FCD-024BB571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270" y="2396359"/>
            <a:ext cx="4575659" cy="34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87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60</TotalTime>
  <Words>244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Berlim</vt:lpstr>
      <vt:lpstr>Porções e Petiscos BRASIL FOOD</vt:lpstr>
      <vt:lpstr>CARNES </vt:lpstr>
      <vt:lpstr>FRANGO</vt:lpstr>
      <vt:lpstr>LINGUIÇAS</vt:lpstr>
      <vt:lpstr>PORÇÕES</vt:lpstr>
      <vt:lpstr>PASTEIS</vt:lpstr>
      <vt:lpstr>Frios / Salada /Bolinhos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Porções e Petiscos BRSIL FOOD</dc:title>
  <dc:creator>Eductreina</dc:creator>
  <cp:lastModifiedBy>Eductreina</cp:lastModifiedBy>
  <cp:revision>2</cp:revision>
  <dcterms:created xsi:type="dcterms:W3CDTF">2023-04-10T17:25:27Z</dcterms:created>
  <dcterms:modified xsi:type="dcterms:W3CDTF">2023-04-12T17:32:21Z</dcterms:modified>
</cp:coreProperties>
</file>