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B1C-312E-4D2A-B344-F8334B1EB0E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7621-10EA-48A7-9BD9-85047929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10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B1C-312E-4D2A-B344-F8334B1EB0E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7621-10EA-48A7-9BD9-85047929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34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B1C-312E-4D2A-B344-F8334B1EB0E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7621-10EA-48A7-9BD9-85047929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09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B1C-312E-4D2A-B344-F8334B1EB0E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7621-10EA-48A7-9BD9-85047929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8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B1C-312E-4D2A-B344-F8334B1EB0E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7621-10EA-48A7-9BD9-85047929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63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B1C-312E-4D2A-B344-F8334B1EB0E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7621-10EA-48A7-9BD9-85047929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2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B1C-312E-4D2A-B344-F8334B1EB0E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7621-10EA-48A7-9BD9-85047929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07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B1C-312E-4D2A-B344-F8334B1EB0E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7621-10EA-48A7-9BD9-85047929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8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B1C-312E-4D2A-B344-F8334B1EB0E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7621-10EA-48A7-9BD9-85047929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86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B1C-312E-4D2A-B344-F8334B1EB0E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7621-10EA-48A7-9BD9-85047929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52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B1C-312E-4D2A-B344-F8334B1EB0E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7621-10EA-48A7-9BD9-85047929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02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6B1C-312E-4D2A-B344-F8334B1EB0E6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7621-10EA-48A7-9BD9-85047929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809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923A8-B8A9-F425-F88E-0FD36E5DF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O Rio de Janeiro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887A88-DD80-0A47-59EA-7060A3590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Baskerville Old Face" panose="02020602080505020303" pitchFamily="18" charset="0"/>
              </a:rPr>
              <a:t>Ana Julia R. de Melo</a:t>
            </a:r>
          </a:p>
        </p:txBody>
      </p:sp>
    </p:spTree>
    <p:extLst>
      <p:ext uri="{BB962C8B-B14F-4D97-AF65-F5344CB8AC3E}">
        <p14:creationId xmlns:p14="http://schemas.microsoft.com/office/powerpoint/2010/main" val="330670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44D8D-EA9D-998C-BE39-57B6F4B4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3" y="36512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Baskerville Old Face" panose="02020602080505020303" pitchFamily="18" charset="0"/>
              </a:rPr>
              <a:t>A cultura do Rio de Janeiro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F94B9-8B2B-B53E-BF2D-35E4FDE9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5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4C1A6-26C2-5538-5E54-F9CECBC4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Baskerville Old Face" panose="02020602080505020303" pitchFamily="18" charset="0"/>
              </a:rPr>
              <a:t>A Gastronomia do Rio de Janeiro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23220-44EB-2FD7-AE39-29508D44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49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B0614-69ED-E158-4FAF-DF6DEAB5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Baskerville Old Face" panose="02020602080505020303" pitchFamily="18" charset="0"/>
              </a:rPr>
              <a:t>Teatro Municipal do Rio de Janeiro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F403B6-F85D-2607-E5D3-D94DD152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88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4BED5-8F74-A966-85BC-5A6429B8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6" y="36512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Baskerville Old Face" panose="02020602080505020303" pitchFamily="18" charset="0"/>
              </a:rPr>
              <a:t>Praias Rio de Janeiro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1E36D-5B73-6331-13F8-A8678CEB2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854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32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Baskerville Old Face</vt:lpstr>
      <vt:lpstr>Calibri</vt:lpstr>
      <vt:lpstr>Calibri Light</vt:lpstr>
      <vt:lpstr>Tema do Office</vt:lpstr>
      <vt:lpstr>O Rio de Janeiro</vt:lpstr>
      <vt:lpstr>A cultura do Rio de Janeiro</vt:lpstr>
      <vt:lpstr>A Gastronomia do Rio de Janeiro</vt:lpstr>
      <vt:lpstr>Teatro Municipal do Rio de Janeiro</vt:lpstr>
      <vt:lpstr>Praias Rio de Janeiro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Rio de Janeiro</dc:title>
  <dc:creator>Eductreina02</dc:creator>
  <cp:lastModifiedBy>Eductreina02</cp:lastModifiedBy>
  <cp:revision>1</cp:revision>
  <dcterms:created xsi:type="dcterms:W3CDTF">2023-04-24T19:18:44Z</dcterms:created>
  <dcterms:modified xsi:type="dcterms:W3CDTF">2023-04-24T19:25:47Z</dcterms:modified>
</cp:coreProperties>
</file>