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90E0DCF-425C-4FB4-AF1D-4978E244A7F2}">
          <p14:sldIdLst>
            <p14:sldId id="256"/>
            <p14:sldId id="257"/>
            <p14:sldId id="262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3D9B5-519C-8884-6F49-FD8BE35E8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DA377-3D9F-0CF9-7084-A77775B5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CCCDC-A8FD-30DF-898A-168E4124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022E1-8AA5-9446-5D78-F317CC6B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2890E-F11E-F86D-86CD-0364D6D0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48AAA-15A2-4E96-4A09-67DC411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BC1C4E-5616-2572-1C3A-738911DD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BDF59-48EB-6F00-43D3-2DFF7149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E0DB7-CF7F-CFF4-A552-47FCD25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459E6-802F-6B09-92A3-6DC8A93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D3AB05-EB7D-3420-5983-4EB4EB5B4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D81D1-72F8-4AD0-9E6F-DD76B43F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AB337-41B7-316C-C596-707BF25A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AF3AF-084A-DD3F-33E3-B78C8E4B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CF151-F026-A541-A093-C597362E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40355-DE5A-162F-7446-FE2D8E14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2E482-086B-7651-5993-C3E5CD1E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3D54D-F844-419E-A20D-B7D05B10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E7213-0AE9-E1A3-B0F9-616E976B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2D7C8-3091-803F-8131-03109E3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82C6-F7C0-41BA-157F-1FC1C680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667C8-D0DF-0517-D1EA-6A4F1B53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FABFB-BEBB-5615-7855-E3D398E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8BC1D-0E7D-9E37-E237-A56011C5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2B8C7-9187-FEE1-AED9-CCAD2F94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27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FCC6D-AE8C-88D1-CA66-51E8D9B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1A2CB-99F0-B38E-3C60-2D37ACEE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CE3497-8804-E191-B29B-F44A87A0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4B0A3-6934-4788-AD6B-8223C7C4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3C977C-2B7A-29FB-DF70-ABF4368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1E3C2-0D95-52F7-AF52-9A36ADAF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7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1F0A-7BD3-07D5-E256-D9F36930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3846B-D23F-90A1-D325-A2810639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252E0-9BE4-5C94-8E4C-B5DAAF04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BF658D-C066-9CB0-F0F8-523B3A5B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DB8993-A2C3-C9AF-B292-5C4158AD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0D9946-475F-D50D-DA1E-553B0418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3EB1B6-9462-DC7F-6AA8-1F7D3ED8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9CD89D-AC9F-DEC5-D942-81351AC1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FC7C0-D189-4EDB-9FA0-91E2177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2C99CA-97F5-7E4E-0C21-98D257B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BB823-0654-FD8C-D64D-9B6BADF5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E17BAF-17AC-0B28-4BEE-152533A0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2A0B2-1C94-AE8E-C3EE-14EC93B0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889724-58E5-5838-3664-3F000C5B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2F9FBD-1DE7-5E72-6160-31ED824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3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792A7-F383-4F23-0A84-437CE73A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E2E99-9F62-41A3-DE37-233332E2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36CF1-91A3-BD95-8760-22B81686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4512C-AEA5-77DA-A4AF-F71EF7EF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6C0D8-E43A-7220-465E-BD1295F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5EB1F-C1DB-53DB-A11B-AAC1E989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524D-928C-01DA-7E5B-9F3AD660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021B16-9FF2-74F4-D84D-C830600B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87F67D-0DEA-56BC-2BCF-DA040C96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215AFF-E986-CFAF-11A7-0BFEA72C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9B354-F064-0917-39FC-76B353E9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F8DAC-4E38-D8B2-1292-3FB055C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10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B505A1-B0F4-8DFD-B5B3-F3B922D8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4BB10-E3AC-FEAB-458C-B6D41168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67BFE-7F9F-8C2D-2A46-128780D3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705F-009E-4110-9B0A-862FF8D6098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ED4FC-FC80-E621-FBC2-933EAD6F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C4545-0A74-E810-DC18-70F331CD3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BB33-5509-4919-88F3-230B00FDF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E7579-1BBC-D846-C586-DEFEBD9C4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Ditados  Populares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C9278-6EFE-728F-A450-A6EC099BB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Ellen Carine F. dos Santos</a:t>
            </a:r>
          </a:p>
        </p:txBody>
      </p:sp>
    </p:spTree>
    <p:extLst>
      <p:ext uri="{BB962C8B-B14F-4D97-AF65-F5344CB8AC3E}">
        <p14:creationId xmlns:p14="http://schemas.microsoft.com/office/powerpoint/2010/main" val="39444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4072A-7B51-3002-D613-5F349CB3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56737-EB59-0EA4-716A-5A053F72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1) A pressa é inimiga da perfeição-mostra que é necessário ter paciência e fazer as coisas devagar para alcançar os  objetivos.</a:t>
            </a:r>
          </a:p>
          <a:p>
            <a:r>
              <a:rPr lang="pt-BR" dirty="0"/>
              <a:t>2)A corda sempre arrebenta do lado mais fraco-indica que pessoa com classe social considerada mais baixa em relação á outra são prejudicadas primeiro.</a:t>
            </a:r>
          </a:p>
          <a:p>
            <a:r>
              <a:rPr lang="pt-BR" dirty="0"/>
              <a:t>3)Água mole em pedra dura tanto bate até que fura-sinaliza que é necessário persistência para conseguir o que se deseja.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0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C78F-9CEC-AE28-267C-BEA9F949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B4152-F072-91BD-C6BA-D4F5F132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4) Águas passadas não movem moinho-remete á ideia de que o que passou, passou, e que não é possível mudar o passado</a:t>
            </a:r>
          </a:p>
          <a:p>
            <a:r>
              <a:rPr lang="pt-BR" dirty="0"/>
              <a:t>5) Amigos, amigos, negócios á parte-revela que as amizades podem ser abaladas quando há dinheiro envolvido. Por isso, não seria bom misturá-los.</a:t>
            </a:r>
          </a:p>
          <a:p>
            <a:r>
              <a:rPr lang="pt-BR" dirty="0"/>
              <a:t>6) Cada macaco no seu galho-apresenta o conceito de que cada um deve cuidar da sua vida e não se intrometer na do outro. </a:t>
            </a:r>
          </a:p>
        </p:txBody>
      </p:sp>
    </p:spTree>
    <p:extLst>
      <p:ext uri="{BB962C8B-B14F-4D97-AF65-F5344CB8AC3E}">
        <p14:creationId xmlns:p14="http://schemas.microsoft.com/office/powerpoint/2010/main" val="288771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D4A1-FBF0-626C-E71A-B5AA194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7DE4E-E587-CA1E-2B1D-F829A56F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7) Cão que ladra não morde-mostra que algumas pessoas ameaçam com palavra, mas, na verdade, não fazem nada, por isso é necessário temê-las.</a:t>
            </a:r>
          </a:p>
          <a:p>
            <a:r>
              <a:rPr lang="pt-BR" dirty="0"/>
              <a:t>8) Casa da mãe Joana- refere-se a um lugar onde as pessoas têm liberdade para entrar e fazer o que quiserem, em qualquer hora.</a:t>
            </a:r>
          </a:p>
          <a:p>
            <a:r>
              <a:rPr lang="pt-BR" dirty="0"/>
              <a:t>9)De médico e louco, todo mundo tem um pouco-sinaliza que as pessoas, no geral, têm um lado mais sensato e um lado mais impulsivo.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76E0B-0EA1-D455-3565-F234BE3C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AA8A4-B853-4AE9-D622-888FD465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10) Deus ajuda a quem cedo madruga-pessoas determinadas, que acordam cedo para trabalhar ou estudar, conseguem seus objetivos.</a:t>
            </a:r>
          </a:p>
          <a:p>
            <a:r>
              <a:rPr lang="pt-BR" dirty="0"/>
              <a:t>11) De grão em grão, a galinha enche o papo-usamos esse ditado quando queremos dizer que determinado será alcançado aos poucos, etapa por etapa.</a:t>
            </a:r>
          </a:p>
          <a:p>
            <a:r>
              <a:rPr lang="pt-BR" dirty="0"/>
              <a:t>12) Devagar se vai longe-apresenta que pessoas que fazem atividades com calma, cada uma a seu tempo, conseguem ter mais sucesso do que as que realizam seus afazeres apressados.  </a:t>
            </a:r>
          </a:p>
        </p:txBody>
      </p:sp>
    </p:spTree>
    <p:extLst>
      <p:ext uri="{BB962C8B-B14F-4D97-AF65-F5344CB8AC3E}">
        <p14:creationId xmlns:p14="http://schemas.microsoft.com/office/powerpoint/2010/main" val="284361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25C2F-91B2-5825-B4E9-CA47F0F7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5C144-8212-E4E1-6452-B7A9ED62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13)Diga com quem anda que lhe direi quem és-afirma que o caráter de uma pessoa pode ser definido pelo caráter das suas amizades.</a:t>
            </a:r>
          </a:p>
          <a:p>
            <a:r>
              <a:rPr lang="pt-BR" dirty="0"/>
              <a:t>14)Esmola demais até santo desconfia-remete á ideia de que , quando uma pessoa elogia outra em excesso ou lhe oferece presentes, é porque ode estar querendo algo </a:t>
            </a:r>
            <a:r>
              <a:rPr lang="pt-BR"/>
              <a:t>por trás.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374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Ditados  Populares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Ditados  Populares</dc:title>
  <dc:creator>Eductreina12</dc:creator>
  <cp:lastModifiedBy>Eductreina12</cp:lastModifiedBy>
  <cp:revision>1</cp:revision>
  <dcterms:created xsi:type="dcterms:W3CDTF">2023-04-14T20:32:41Z</dcterms:created>
  <dcterms:modified xsi:type="dcterms:W3CDTF">2023-04-14T20:55:21Z</dcterms:modified>
</cp:coreProperties>
</file>