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0FF17-DB4A-ED7B-1C4C-FCFEBE89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E725E8-A1F8-AD88-C2A4-DB1D99A0F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204319-0ED8-6663-1E9C-44B25EB8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53AB-573F-41BA-9B2C-546B93889B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679A90-8F12-71FD-2160-4CB123E4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B322C-3E98-3A8E-2FF9-5D20EA7E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4FDC-A157-46A9-84DD-FE31D1F7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36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CE1B-CCEB-919D-5FDE-8F23E9DF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D87D85-31EC-B649-A863-B18399E0E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7DEBCE-1148-AC52-7E05-B1B256D9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53AB-573F-41BA-9B2C-546B93889B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CE76C-FD54-48A8-F2C9-9393F405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5AD3C5-0C66-EAA0-2FF3-EE6C43AE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4FDC-A157-46A9-84DD-FE31D1F7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84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85B98E-1F85-5FB0-4AA7-2A3F6A1A6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45AF2A-716E-24E3-0463-84CEC8B75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65BD0-3391-C966-9014-E902D6BF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53AB-573F-41BA-9B2C-546B93889B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C11106-9133-BFB3-E9DE-163F5039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B93033-091E-D08D-5FD1-C266B80D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4FDC-A157-46A9-84DD-FE31D1F7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848DA-6478-8EE0-8E91-56359526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A8B1B-F21C-B80F-31F4-9CFFAF12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230CBC-C9D2-AE12-2D09-2F29DF0C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53AB-573F-41BA-9B2C-546B93889B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E7D4C-9045-BD11-5D60-260042E1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4DB51C-F70A-3CE1-C78B-9F61B19A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4FDC-A157-46A9-84DD-FE31D1F7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27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77F9A-17AD-A516-EA80-2781D92F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935175-513C-4C4A-E672-DC2B4E70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9A1D19-DE12-E2FF-EF44-70DCD254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53AB-573F-41BA-9B2C-546B93889B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C98D5-111E-3D1D-A85A-8DE04C8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4C543-2D7A-19EA-9ED0-C2D8546F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4FDC-A157-46A9-84DD-FE31D1F7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82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8E0D-E3B5-05EE-51FB-2BD9F225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E84B4-D69A-166B-5E5A-46589F7B1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B5710D-58FA-F206-5EDA-9EEC15369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8ECB65-69E8-9BBE-5EC3-A21E5660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53AB-573F-41BA-9B2C-546B93889B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C4EE06-5973-9EC1-B539-D41C74FF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6187AE-B603-9822-E6BF-AE8A1255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4FDC-A157-46A9-84DD-FE31D1F7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81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3F872-4C33-0B18-035A-2866BC56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73220E-A226-28A8-DE5D-2DA41940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3F4DAD-C91F-4AC1-AF81-75AC50000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104FC0-7812-C1C6-9F3C-8744C6579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D90A00-B872-6C22-3604-8F6F0E69F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BE947B-871E-1870-9C8F-D79C079F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53AB-573F-41BA-9B2C-546B93889B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4A0A95-C466-0447-8933-FC1F2833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08103D-E7A7-FCC3-28F0-1D4F9BBB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4FDC-A157-46A9-84DD-FE31D1F7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54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323C-72F3-B1B8-A533-4ADE6C41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215D1E-6D14-0D81-FFF0-CB2F43BF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53AB-573F-41BA-9B2C-546B93889B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FE8D45-251F-54BA-017B-82E4C01E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DF1209-B14C-70A7-514F-186B8050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4FDC-A157-46A9-84DD-FE31D1F7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2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081F21-D44A-011E-4EBE-A5BEA7AA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53AB-573F-41BA-9B2C-546B93889B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BEAE16-476F-C6AB-164E-F8B60B33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FBB9E3-15CA-FD25-42CD-0CFB3625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4FDC-A157-46A9-84DD-FE31D1F7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98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3BD3E-7A48-9B48-F394-896D185A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2E9A5-44B9-2F6D-3E4A-1D37F2CD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7F793C-2687-8782-778D-F63769D5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E2C966-BC36-DAB8-1F6B-5AA1C11E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53AB-573F-41BA-9B2C-546B93889B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80018C-87E0-3447-F618-FAA12429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0B55E9-BA6B-3531-593B-B54EBB9A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4FDC-A157-46A9-84DD-FE31D1F7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7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512D9-15E3-BD7F-56B4-6BA8A956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3B301E-57A3-598A-70CB-1BFFD1B05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41B4FB-385B-17B5-B98D-2C6F64995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EF2519-4B2B-CBFE-7B62-0F3A7DD5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53AB-573F-41BA-9B2C-546B93889B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54AC5D-8200-3CED-595A-4EBE23D8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BECC19-7D99-C769-9A4B-3E146992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4FDC-A157-46A9-84DD-FE31D1F7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11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297413-2D88-2B09-AB93-1FC88E3C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FB3EDA-0869-6BBF-23DC-63A255E1D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B96C20-16F3-BD09-CF97-AFFE4102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053AB-573F-41BA-9B2C-546B93889B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8C5AF9-EF6C-D774-6585-CAE88357F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DACE9E-9EDA-FA51-2146-8E27C20FE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4FDC-A157-46A9-84DD-FE31D1F7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5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52885-46FF-596F-856A-701696301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Ditados populares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2231EF-BE08-DB6D-4CCC-04809ADA5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998634" cy="455367"/>
          </a:xfrm>
        </p:spPr>
        <p:txBody>
          <a:bodyPr/>
          <a:lstStyle/>
          <a:p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Analice Araújo de Sousa</a:t>
            </a:r>
          </a:p>
        </p:txBody>
      </p:sp>
      <p:pic>
        <p:nvPicPr>
          <p:cNvPr id="1028" name="Picture 4" descr="Os melhores Ditados Populares - Livro USP - PDF BAIXAR - SÓ ESCOLA">
            <a:extLst>
              <a:ext uri="{FF2B5EF4-FFF2-40B4-BE49-F238E27FC236}">
                <a16:creationId xmlns:a16="http://schemas.microsoft.com/office/drawing/2014/main" id="{B6C8774F-0BCD-4D96-D04C-A5B4BAF3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90" y="4057405"/>
            <a:ext cx="4923694" cy="258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02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4C8F7-1451-AEF2-8C06-3D1EEB9B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74" y="365125"/>
            <a:ext cx="10340926" cy="80249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50434-48DB-9450-BE39-18567384F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43" y="1690688"/>
            <a:ext cx="10515600" cy="213756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“1) A pressa é a inimiga da perfeição- mostra que é necessário ter paciência e fazer as coisas devagar para alcançar os objetivos.</a:t>
            </a:r>
          </a:p>
          <a:p>
            <a:r>
              <a:rPr lang="pt-BR" dirty="0"/>
              <a:t>2)A corda sempre arrebenta pro lado mais fraco- indica que pessoas com classe social considerada mais baixa em relação à outra são prejudicadas primeiro.</a:t>
            </a:r>
          </a:p>
          <a:p>
            <a:r>
              <a:rPr lang="pt-BR" dirty="0"/>
              <a:t>3) Água mole em pedra dura tanto bate até que fura- sinaliza que é necessário persistência para conseguir o que se deseja.”</a:t>
            </a:r>
          </a:p>
        </p:txBody>
      </p:sp>
      <p:pic>
        <p:nvPicPr>
          <p:cNvPr id="2050" name="Picture 2" descr="Ditados populares - 52 expressões e seus verdadeiros significados">
            <a:extLst>
              <a:ext uri="{FF2B5EF4-FFF2-40B4-BE49-F238E27FC236}">
                <a16:creationId xmlns:a16="http://schemas.microsoft.com/office/drawing/2014/main" id="{C9F6C8D5-13EC-E96B-6B65-FA7A8759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74" y="3922719"/>
            <a:ext cx="4121834" cy="24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25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E7846-DECF-69A5-DFCB-392FFA55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B191C-707F-DB9F-C024-18128365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“4) Águas passadas movem moinho- remente à ideia de que o que passou, passou, e que não é possível mudar o passado.</a:t>
            </a:r>
          </a:p>
          <a:p>
            <a:r>
              <a:rPr lang="pt-BR" dirty="0"/>
              <a:t>5)Amigos, amigos negócios à parte- revela que as amizades podem ser abaladas quando há dinheiro envolvido. Por isso não seria bom mistura-los.</a:t>
            </a:r>
          </a:p>
          <a:p>
            <a:r>
              <a:rPr lang="pt-BR" dirty="0"/>
              <a:t>6) Cada macaco no seu galho- apresenta o conceito de que cada um deve cuidar da sua vida e não se intrometer na do outro.”</a:t>
            </a:r>
          </a:p>
        </p:txBody>
      </p:sp>
    </p:spTree>
    <p:extLst>
      <p:ext uri="{BB962C8B-B14F-4D97-AF65-F5344CB8AC3E}">
        <p14:creationId xmlns:p14="http://schemas.microsoft.com/office/powerpoint/2010/main" val="169643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9C941-7A4F-3E66-CB14-1E59F92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FDA2C-4A2E-623A-BA51-59D6F9E8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“7) Cão que ladra não morde- mostra que algumas pessoas ameaçam com palavras, mas, na verdade, não fazem, por isso não é necessário  temer.</a:t>
            </a:r>
          </a:p>
          <a:p>
            <a:r>
              <a:rPr lang="pt-BR" dirty="0"/>
              <a:t> 8)  Casa da mãe joana- refere-se a um lugar onde as pessoas têm liberdade  para entrar o que quiserem, em qualquer hora.</a:t>
            </a:r>
          </a:p>
          <a:p>
            <a:r>
              <a:rPr lang="pt-BR" dirty="0"/>
              <a:t>9) De médico e louco, todo mundo têm um pouco- sinaliza que as pessoas, no geral, têm um lado mais impulsivo.”</a:t>
            </a:r>
          </a:p>
        </p:txBody>
      </p:sp>
    </p:spTree>
    <p:extLst>
      <p:ext uri="{BB962C8B-B14F-4D97-AF65-F5344CB8AC3E}">
        <p14:creationId xmlns:p14="http://schemas.microsoft.com/office/powerpoint/2010/main" val="339781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1B700-11CD-47AD-D614-D3D6894A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D8A5D-0B24-4737-921E-58E6E762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317480" cy="284484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“10) Deus ajuda quem cedo madruga- pessoas determinadas, que acordam cedo para trabalhar ou estudar, será alcançado aos poucos, etapa por etapa.</a:t>
            </a:r>
          </a:p>
          <a:p>
            <a:r>
              <a:rPr lang="pt-BR" dirty="0"/>
              <a:t>11) De grão em grão, a galinha enche o papo- usamos esse ditado quando queremos dizer que determinado objetivo será alcançado aos poucos, etapa por etapa.</a:t>
            </a:r>
          </a:p>
          <a:p>
            <a:r>
              <a:rPr lang="pt-BR" dirty="0"/>
              <a:t>12) Devagar se vai longe- apresenta que pessoas que fazem atividades com calma, cada uma a seu tempo, conseguem ter mais sucesso do que aas que realizam seus afazeres apressados.” </a:t>
            </a:r>
          </a:p>
        </p:txBody>
      </p:sp>
      <p:pic>
        <p:nvPicPr>
          <p:cNvPr id="3074" name="Picture 2" descr="Jornal da Franca - ​Ditados populares que sobrevivem ao tempo - Jornal da  Franca">
            <a:extLst>
              <a:ext uri="{FF2B5EF4-FFF2-40B4-BE49-F238E27FC236}">
                <a16:creationId xmlns:a16="http://schemas.microsoft.com/office/drawing/2014/main" id="{D4C716CE-474C-5351-159C-64B69966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53" y="4631202"/>
            <a:ext cx="4234376" cy="222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2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A5864-5745-897D-113F-7F120436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E8E1D2-B931-806B-3779-6EC92528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“13) Diga com quem anda que lhe direi quem tu és- afirma que o caráter de uma pessoa pode ser definido pelo caráter das suas amizades.</a:t>
            </a:r>
          </a:p>
          <a:p>
            <a:r>
              <a:rPr lang="pt-BR" dirty="0"/>
              <a:t>14) Esmola demais até o santo desconfia- remete à ideia de que, quando uma pessoa elogia outra em excesso ou lhe oferece presentes, é porque pode estar querendo algo por trás.</a:t>
            </a:r>
          </a:p>
          <a:p>
            <a:r>
              <a:rPr lang="pt-BR" dirty="0"/>
              <a:t>15) Filho de peixe, peixinho é- mostra que, no geral, os filhos têm os seus pais.”</a:t>
            </a:r>
          </a:p>
        </p:txBody>
      </p:sp>
    </p:spTree>
    <p:extLst>
      <p:ext uri="{BB962C8B-B14F-4D97-AF65-F5344CB8AC3E}">
        <p14:creationId xmlns:p14="http://schemas.microsoft.com/office/powerpoint/2010/main" val="277260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Tema do Office</vt:lpstr>
      <vt:lpstr>Ditados populares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Ditados populares</dc:title>
  <dc:creator>Eductreina 07</dc:creator>
  <cp:lastModifiedBy>Eductreina 07</cp:lastModifiedBy>
  <cp:revision>1</cp:revision>
  <dcterms:created xsi:type="dcterms:W3CDTF">2023-04-14T19:21:01Z</dcterms:created>
  <dcterms:modified xsi:type="dcterms:W3CDTF">2023-04-14T19:21:13Z</dcterms:modified>
</cp:coreProperties>
</file>