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2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6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4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6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7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7E6666-C7E0-429D-9EFB-B93F10C06C9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120A87-D606-429E-9FB2-156599788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5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BF823-995D-2F1F-40B8-E8585C4B7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Ditados Populares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1AF5F3-95F7-0FCA-D79E-12087C6B4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Júlia R. de Melo</a:t>
            </a:r>
          </a:p>
        </p:txBody>
      </p:sp>
    </p:spTree>
    <p:extLst>
      <p:ext uri="{BB962C8B-B14F-4D97-AF65-F5344CB8AC3E}">
        <p14:creationId xmlns:p14="http://schemas.microsoft.com/office/powerpoint/2010/main" val="42333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C312-E0FB-47B3-093C-968598AC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133600" y="500062"/>
            <a:ext cx="43815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D21B2-406F-8740-C063-9B74DB32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9209" cy="4351338"/>
          </a:xfrm>
        </p:spPr>
        <p:txBody>
          <a:bodyPr/>
          <a:lstStyle/>
          <a:p>
            <a:r>
              <a:rPr lang="pt-BR" dirty="0"/>
              <a:t> A pressa é a inimiga da perfeição – mostra que é  necessário ter paciência e fazer as coisas devagar para alcançar os objetivos.</a:t>
            </a:r>
          </a:p>
          <a:p>
            <a:r>
              <a:rPr lang="pt-BR" dirty="0"/>
              <a:t>A corda sempre arrebenta do lado mais fraco – indica que pessoas com classe social considerada mais baixa em relação á outra são prejudicadas primeiro.</a:t>
            </a:r>
          </a:p>
          <a:p>
            <a:r>
              <a:rPr lang="pt-BR" dirty="0"/>
              <a:t>Agua mole em pedra dura tanto bate até que fura- sinaliza que é necessário persistência para conseguir o que se deseja.</a:t>
            </a:r>
          </a:p>
        </p:txBody>
      </p:sp>
    </p:spTree>
    <p:extLst>
      <p:ext uri="{BB962C8B-B14F-4D97-AF65-F5344CB8AC3E}">
        <p14:creationId xmlns:p14="http://schemas.microsoft.com/office/powerpoint/2010/main" val="13467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411F-235E-1B42-DE1B-9D7FDD7D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04A1D-2190-9435-5E76-41F4C438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Aguas passadas não movem moinho- remete á ideia de que o que passou, e que não é possível mudar o passado </a:t>
            </a:r>
          </a:p>
          <a:p>
            <a:r>
              <a:rPr lang="pt-BR" dirty="0"/>
              <a:t>Amigos, amigos negócios á parte- revela que as amizades podem ser abaladas quando há dinheiro envolvido. Por isso, não seria bom misturá-lo.</a:t>
            </a:r>
          </a:p>
          <a:p>
            <a:r>
              <a:rPr lang="pt-BR" dirty="0"/>
              <a:t>Cada macaco no seu galho- apresenta o conceito de que cada um deve cuidar da sua vida e não se intrometer na do outro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1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4708-2EE0-DF66-788F-18C03B8D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2BF8B-3B59-515A-BB19-BE4F0F8E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Cão que ladra </a:t>
            </a:r>
            <a:r>
              <a:rPr lang="pt-BR"/>
              <a:t>não morde-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2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6AD4D-0A8A-11BB-3F12-E249BB4D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668BE-363D-FE2F-10BA-16A8CFE1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10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0FA9D-3CA5-073F-5785-4E017E00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D1D86-4E24-CE33-A3AB-EB5CFB7B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1746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</TotalTime>
  <Words>158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Pacote</vt:lpstr>
      <vt:lpstr>Ditados Populares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Ditados Populares</dc:title>
  <dc:creator>EducTreina 03</dc:creator>
  <cp:lastModifiedBy>EducTreina 03</cp:lastModifiedBy>
  <cp:revision>1</cp:revision>
  <dcterms:created xsi:type="dcterms:W3CDTF">2023-04-12T19:21:48Z</dcterms:created>
  <dcterms:modified xsi:type="dcterms:W3CDTF">2023-04-12T19:27:03Z</dcterms:modified>
</cp:coreProperties>
</file>