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C687D-54DB-4774-8084-6E0A529E22C2}" type="datetimeFigureOut">
              <a:rPr lang="pt-BR" smtClean="0"/>
              <a:t>31/03/2023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6CF-9709-4D20-9A2C-5962610C8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1819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C687D-54DB-4774-8084-6E0A529E22C2}" type="datetimeFigureOut">
              <a:rPr lang="pt-BR" smtClean="0"/>
              <a:t>31/03/2023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6CF-9709-4D20-9A2C-5962610C8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8088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C687D-54DB-4774-8084-6E0A529E22C2}" type="datetimeFigureOut">
              <a:rPr lang="pt-BR" smtClean="0"/>
              <a:t>31/03/2023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6CF-9709-4D20-9A2C-5962610C8D1C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5458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C687D-54DB-4774-8084-6E0A529E22C2}" type="datetimeFigureOut">
              <a:rPr lang="pt-BR" smtClean="0"/>
              <a:t>31/03/2023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6CF-9709-4D20-9A2C-5962610C8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57946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C687D-54DB-4774-8084-6E0A529E22C2}" type="datetimeFigureOut">
              <a:rPr lang="pt-BR" smtClean="0"/>
              <a:t>31/03/2023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6CF-9709-4D20-9A2C-5962610C8D1C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70700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C687D-54DB-4774-8084-6E0A529E22C2}" type="datetimeFigureOut">
              <a:rPr lang="pt-BR" smtClean="0"/>
              <a:t>31/03/2023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6CF-9709-4D20-9A2C-5962610C8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788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C687D-54DB-4774-8084-6E0A529E22C2}" type="datetimeFigureOut">
              <a:rPr lang="pt-BR" smtClean="0"/>
              <a:t>31/03/2023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6CF-9709-4D20-9A2C-5962610C8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44851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C687D-54DB-4774-8084-6E0A529E22C2}" type="datetimeFigureOut">
              <a:rPr lang="pt-BR" smtClean="0"/>
              <a:t>31/03/2023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6CF-9709-4D20-9A2C-5962610C8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3219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C687D-54DB-4774-8084-6E0A529E22C2}" type="datetimeFigureOut">
              <a:rPr lang="pt-BR" smtClean="0"/>
              <a:t>31/03/2023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6CF-9709-4D20-9A2C-5962610C8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9909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C687D-54DB-4774-8084-6E0A529E22C2}" type="datetimeFigureOut">
              <a:rPr lang="pt-BR" smtClean="0"/>
              <a:t>31/03/2023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6CF-9709-4D20-9A2C-5962610C8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6130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C687D-54DB-4774-8084-6E0A529E22C2}" type="datetimeFigureOut">
              <a:rPr lang="pt-BR" smtClean="0"/>
              <a:t>31/03/2023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6CF-9709-4D20-9A2C-5962610C8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6992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C687D-54DB-4774-8084-6E0A529E22C2}" type="datetimeFigureOut">
              <a:rPr lang="pt-BR" smtClean="0"/>
              <a:t>31/03/2023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6CF-9709-4D20-9A2C-5962610C8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6096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C687D-54DB-4774-8084-6E0A529E22C2}" type="datetimeFigureOut">
              <a:rPr lang="pt-BR" smtClean="0"/>
              <a:t>31/03/2023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6CF-9709-4D20-9A2C-5962610C8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7580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C687D-54DB-4774-8084-6E0A529E22C2}" type="datetimeFigureOut">
              <a:rPr lang="pt-BR" smtClean="0"/>
              <a:t>31/03/2023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6CF-9709-4D20-9A2C-5962610C8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9000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C687D-54DB-4774-8084-6E0A529E22C2}" type="datetimeFigureOut">
              <a:rPr lang="pt-BR" smtClean="0"/>
              <a:t>31/03/2023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6CF-9709-4D20-9A2C-5962610C8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6366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C687D-54DB-4774-8084-6E0A529E22C2}" type="datetimeFigureOut">
              <a:rPr lang="pt-BR" smtClean="0"/>
              <a:t>31/03/2023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6CF-9709-4D20-9A2C-5962610C8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3627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C687D-54DB-4774-8084-6E0A529E22C2}" type="datetimeFigureOut">
              <a:rPr lang="pt-BR" smtClean="0"/>
              <a:t>31/03/2023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29786CF-9709-4D20-9A2C-5962610C8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161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E2197-9F36-4729-B2B8-DBC4CA6012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GOIÁS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1C4904-9C1B-4473-9E15-D2EAEBE33A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Raphael Erick Lopes Lins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6CD6C72-9776-4790-A96F-7E50D0955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40" y="1898072"/>
            <a:ext cx="5797190" cy="306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995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C5AE9F-9F6D-4254-8DD1-A79E153A2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Goiás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04B9B5-B4D0-46DA-8705-ECC4B46F7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	O estado de Goiás está situado na porção central do Brasil, mais precisamente na região geográfica Centro-Oeste do país. O território goiano localiza-se em uma região de ampla diversidade de fauna e flora, caracterizada pelo clima tropical e pela vegetação de Cerrado. A cultura do estado tem ampla influência da religiosidade e das tradições do campo.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ACC1D7E-90E7-46A8-88BB-1E89545BA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053" y="3587606"/>
            <a:ext cx="2965593" cy="296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669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550ED5-4B67-4642-9A00-4A284BB85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Nossa História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425883-E7A2-4C14-B48A-A0CC0D09A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	A ocupação do território de Goiás foi iniciada no século XVIII, por meio da descoberta de reservas de ouro na região. A maior parte dos pioneiros do povoamento goiano veio de São Paulo, por meio de bandeiras, que desbravam as áreas próximas ao território paulista.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73C0AAF-19BE-4BE4-898E-EB2669D7E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998" y="3643746"/>
            <a:ext cx="3886859" cy="279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3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8E9FA2-2B31-47AC-BB64-E9B1D6179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Cultura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17E9CB-9D7A-44EA-83EA-4598733F5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	A cultura goiana tem como influências o meio rural e os ritos religiosos. São manifestações culturais importantes de Goiás as Cavalhadas e a Festa do Divino, realizadas em Pirenópolis. Há ainda várias festejos e cortejos religiosos, realizados em cidades do interior goiano.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C8ED7B6-0E67-4FA2-9050-4BC9DD0B0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128" y="3429000"/>
            <a:ext cx="4432192" cy="248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32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B699FE-FCB1-4F42-8A6B-B38A1FE7E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Pirenópolis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BA6122-39A3-46EF-937E-720651004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	O Carnaval e as diversas exposições agropecuárias também são festas que atraem o grande público. Na música, o ritmo dominante é o sertanejo, que possui ampla projeção nacional. No esporte, o futebol é o mais praticado, e Goiás possui times de destaque nas competições nacionais.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D14D113-ACCA-4F2B-A62E-B1DD819B9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893" y="3429000"/>
            <a:ext cx="3924348" cy="261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4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24D2C1-F0AF-436C-9DC9-34E59AC2A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Culinária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C7A745-3809-4E91-9FC1-37D7E3BAD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	O estado possui também uma culinária muito diversa, baseada no consumo de alimentos típicos do Cerrado, como o pequi. O arroz de pequi, inclusive, é o prato típico loca, junto coma pamonha e o empadão goiano.!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9718E88-1A9F-43F9-AED4-E68FB5A7B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0" y="3429000"/>
            <a:ext cx="4342326" cy="261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91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</TotalTime>
  <Words>270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Facetado</vt:lpstr>
      <vt:lpstr>GOIÁS</vt:lpstr>
      <vt:lpstr>O Goiás</vt:lpstr>
      <vt:lpstr>Nossa História</vt:lpstr>
      <vt:lpstr>Cultura</vt:lpstr>
      <vt:lpstr>Pirenópolis</vt:lpstr>
      <vt:lpstr>Culinária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GOIÁS</dc:title>
  <dc:creator>Eductreina02</dc:creator>
  <cp:lastModifiedBy>Eductreina02</cp:lastModifiedBy>
  <cp:revision>1</cp:revision>
  <dcterms:created xsi:type="dcterms:W3CDTF">2023-03-31T19:55:36Z</dcterms:created>
  <dcterms:modified xsi:type="dcterms:W3CDTF">2023-03-31T20:49:39Z</dcterms:modified>
</cp:coreProperties>
</file>