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60CD9-85A6-3C91-793A-9408383F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C6170-3924-B473-E690-435A852E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3B4CA-97CD-9968-B582-83750DFE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87FC4-6ED9-5EFD-EFE8-D7BFAC70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0F845-D9AC-9BA0-9C16-C781F1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72DC-244C-9106-6C41-63FADF4C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90CB60-4218-20CA-55D6-3247047A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34F92-B373-3EBB-F650-FEF16E7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5007A-BD7F-870B-66BD-F7D39CD0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64C46-8F42-95B0-C20A-9F8433A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01AB7C-F825-8451-51E8-9D11CFC97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C641C8-70EF-8B9E-412D-0BE5288AC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4137D-D43C-2F84-6450-422EF8CA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8F825-4595-326F-AE3E-27ED180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FA791-A348-E672-E40B-971AE44A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9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8743-20DE-B7E9-15EC-21FEB994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C47CA-D36A-B597-2DC1-68DA0906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35BAF-C534-EA1B-D625-C20D7079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3878F-1FD6-C2AE-FA02-2598945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3882F-88F5-10D6-48A8-7F579554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AB7A-13AF-D1A7-060A-C25302BC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DA34F-C7FA-F1B5-75F3-5D8C6304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A4F39-5DCC-7105-2263-249A372F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25716-4C63-647B-4DCA-A1CAA07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E8123-211F-2118-E8A3-4BBBB4BB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6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404B-4480-E380-6025-63807D16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69680-DF2E-6214-FD38-716ACE6F1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7A354C-E8D0-7BF5-45A5-641AB6BE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1CA10-6602-F3B8-B6C7-053088E4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8D83E-B624-BC36-970C-3F8AEB10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271045-C7DE-C953-7534-B9E107FF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9862-DBB3-B228-8A04-D83FB9ED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7369FA-FA69-29A0-5D69-EF04E822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E3292-44BA-BCA9-997E-D1E69A05C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C20C49-83B5-F67C-40C1-EF3176F22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28C70C-D9B9-2BC2-438D-D8D457F5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F1319B-E891-2D3E-826F-89ADBD3B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2E192C-4990-7C0E-8692-E2B54F57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ED102-C5BF-B51F-DB4F-789EC590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6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51346-52ED-BED3-F9BC-377E1F4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23B2F-FDB2-A4C7-5B60-016491C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BFD414-76CC-C785-8065-62FAEAB4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3F61CF-1A28-CB9A-C78B-5DE7546B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0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BFDD2B-2C94-0D7E-AAE2-04BAD5D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BF0727-1F1C-FD3A-5360-77BB577D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AB6E24-C11A-36EC-F2D6-7B5ED305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88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E2EB7-1171-7869-90DC-F03DA3A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4767E-E4B9-B2D1-4FA7-2986D3C5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00640-8F38-F699-3C4B-54C02567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B5BB1-DC71-CF6B-45B8-B760BCE9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6B96E-4F1B-74CC-028E-A215F14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2DF409-34AB-C62D-4C30-E1AF3685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F434-A35F-1066-DA95-F99A59EA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F7AB3-060A-E12A-047E-A63E1408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777716-D2F9-BA25-5478-BB4D8D68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1ED1E0-E096-69F9-8E71-69581DFE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0B1B5-895A-90A7-62EC-247D0ED8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4A448-288C-CC8D-81A4-DA3EEB6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1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92C207-A9F3-3291-E27E-A5CE8124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99BCD-E960-B062-55B4-240197F7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348F9-EF08-F663-26EF-7D7FA3B1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82B2-DA52-41EE-AAB7-137415A8A68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B4D36-2050-E054-5C0D-C9F0D2EE1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624CB-D1C8-E1C6-1034-8B61988A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EAF8-5476-4970-B999-360697965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0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2BEC-B6AF-21F6-B4E7-5157CEAC3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Goiás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55F4F-43B2-5A7D-0A0E-795BA551E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Ellen Carine F. dos Santos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7FF86B-C2AF-10F8-8823-53DC22F1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E9FC6-70EC-1295-046D-6C349B5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Goiás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DB6C7-BD29-C834-AD5A-E563D662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de Goiás está situada na porção central do Brasil, mais precisamente na região geografia Centro-Oeste do país. O território goiano localiza-se em uma região de ampla diversidade de fauna e flora, caracterizada pelo clima tropical e pela vegetação de Cerrado. A cultura do estado tem ampla influência da religiosidade e das tradições do campo.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74A29-9799-9F81-0504-871EE839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17" y="3846786"/>
            <a:ext cx="3707852" cy="28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41A58-38FF-230D-5509-A453DA45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Historia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AB3C4-8FCA-2BEE-7B5E-4469FF2B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ocupação do território de Goiás foi iniciada no século XVII, por meio da descoberta de reservas de ouro na região. A maior parte dos pioneiros do povoamento goiano veio de São Paulo, por meio das bandeiras, que desbravavam as áreas próximas ao território paulista.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4EDA77-101F-EC73-BA0E-8F24201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83" y="3739876"/>
            <a:ext cx="4315645" cy="27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B1824-2DE1-17C5-B187-89ED1D8B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AC4B2-ECDE-B1B5-AC40-BC1C3C7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cultura goiana tem como influências meio rural  e os ritos religiosos. São manifestações culturais importantes de Goiás as Cavalhadas e a Festa do Divino, realizados em Pirenópolis. Há ainda várias festejos e cortejos religiosos, realizados em cidades do interior goiano.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B9ED66-52F9-EBA0-ADF8-93A32517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6" y="3704897"/>
            <a:ext cx="4909235" cy="27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6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316EA-3217-8295-9A8F-4C76850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Pirenópolis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2589E-4C6F-F8D0-1A76-4545D01D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Carnaval e as diversas exposições agropecuárias também são festas que atraem o grande público. Na música, o ritmo dominante é o sertanejo, o futebol é o mais praticado, e Goiás possui times de destaque nas competições nacionais.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C8E651-2040-CA95-5F7A-C954ED49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17" y="3429000"/>
            <a:ext cx="5502166" cy="32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717D1-03C0-F9C3-162C-CA736137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6594C-9E4D-247E-AE58-EAD8AA75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possui também uma culinária muito diversa, baseada no consumo de alimentos típicos do Cerrado, como o pequi. O arroz de pequi, inclusive, é o prato típico local, junto com a pamonha e o empadão goiano.!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40ED07-DC6A-86B9-F9C8-CB87C8C2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79" y="3429000"/>
            <a:ext cx="3972911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Goiás</vt:lpstr>
      <vt:lpstr>O Goiás </vt:lpstr>
      <vt:lpstr>Nossa Historia</vt:lpstr>
      <vt:lpstr>Cultura</vt:lpstr>
      <vt:lpstr>Pirenópolis </vt:lpstr>
      <vt:lpstr>Culinária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Goiás</dc:title>
  <dc:creator>Eductreina12</dc:creator>
  <cp:lastModifiedBy>Eductreina12</cp:lastModifiedBy>
  <cp:revision>1</cp:revision>
  <dcterms:created xsi:type="dcterms:W3CDTF">2023-03-31T20:11:31Z</dcterms:created>
  <dcterms:modified xsi:type="dcterms:W3CDTF">2023-03-31T20:55:31Z</dcterms:modified>
</cp:coreProperties>
</file>