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21B0F-18B2-BE66-1749-DC18C8E6F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737A0F-C045-1DAB-A98D-D6B51A6C5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B277BC-EAE4-896E-F065-BB97EAED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8636-3216-4EE5-9DBB-FB2E67593CBF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B73D8-BD38-A0AF-685D-4EB2CACA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47F329-EDCC-99C6-5099-FAB6C1C3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F06-9648-4172-B821-2BF017CF8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85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750CA-CC83-6C35-7D9C-F736B404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9677B7-F832-AC2E-27FC-C96298BB7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59004-AD64-401A-4CAB-AA6C17F3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8636-3216-4EE5-9DBB-FB2E67593CBF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4E85E5-FFF9-D936-BF0F-0619EFE2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5979BF-A6B8-A25C-FE41-748809F5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F06-9648-4172-B821-2BF017CF8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98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3224C0-CC06-52D6-9067-840ED6AE3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873024-3DF7-CF15-7665-8C2CF833C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1073FA-26C6-E43B-9325-51584A8E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8636-3216-4EE5-9DBB-FB2E67593CBF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FB7FB4-5B83-4B21-E832-8141C178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E09E35-6A8C-1DAF-9073-F2C7861A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F06-9648-4172-B821-2BF017CF8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87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0F32B-5F81-8ABA-BB84-A3978E41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920FFB-FCAD-14BB-E3C4-507C8F00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80103A-9FC4-0FB6-C064-EB860D19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8636-3216-4EE5-9DBB-FB2E67593CBF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A2E78D-8A04-22B7-14B1-BDC62A72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5E8626-0C7B-E8CB-AACA-23E8EAD4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F06-9648-4172-B821-2BF017CF8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26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23C7A-26B4-D780-87C8-F15CFA69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4457B2-E04C-CE98-626D-7AE142E44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B76951-6124-B84F-C166-81D55FF9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8636-3216-4EE5-9DBB-FB2E67593CBF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2C9122-57C0-C655-288A-9A58DE94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5FE38B-15FA-F63A-5CE9-C5D16251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F06-9648-4172-B821-2BF017CF8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45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4CD06-5B0E-FC6D-C3DA-3500461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A1E854-FBF0-CD60-435E-0E462F538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10C81C-4C2C-4EEB-5679-4963D62BC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82C804-9635-8B81-E195-2E52D67C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8636-3216-4EE5-9DBB-FB2E67593CBF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D9A237-C2AC-079B-C64C-16794CA4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6085D7-E873-5D8D-0E03-77E9CC8E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F06-9648-4172-B821-2BF017CF8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88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FEF9F-3822-2AD1-DB13-8A896BF2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5E87C9-A0C0-332B-4BF0-7984BC9F1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9A4685-3CFA-5F8C-392D-7C9CCDDF3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71F501-1AD2-625A-BBD6-783A2CBE9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916F95-E6B6-04A5-C0DB-37ABD21C8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922B88-EF52-8A11-0F20-FFF4B5A5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8636-3216-4EE5-9DBB-FB2E67593CBF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0EE96C-1F4D-43E3-9BD3-F5CE8FCB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772D62-3313-4F8A-FC9D-1BF61876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F06-9648-4172-B821-2BF017CF8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4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2CC9E-331C-6F59-2D77-6618E9A9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AC0BAB-2FEA-3E31-B321-C21F8887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8636-3216-4EE5-9DBB-FB2E67593CBF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DA2F4C-32AC-5123-547E-8FAD99FF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6AF481-F2BB-B41C-757D-45C3AF76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F06-9648-4172-B821-2BF017CF8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7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4D0B8D-34A2-7287-DB91-C49FD78F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8636-3216-4EE5-9DBB-FB2E67593CBF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D9443E-7B39-6BC4-6D86-FBD0FEED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D270C5-EECE-894E-900D-9B2CE764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F06-9648-4172-B821-2BF017CF8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81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E1D71-B52E-FA75-9A61-5F8AB2D0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ABEDDE-8355-2926-3AAC-14C06A9F7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6BE40B-6B9D-75F0-DBB7-6A41BE80F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18BD0B-36C1-399B-307C-91B41377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8636-3216-4EE5-9DBB-FB2E67593CBF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B07B02-98C9-07F2-E1F6-36DD807D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640D42-C3BB-EEEE-974B-6D80B68E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F06-9648-4172-B821-2BF017CF8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45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8DBEA-5D16-A4AB-0A14-2C91E6E3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B434BF-E6E8-143E-5634-28B659FA7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0728B7-A615-A204-5EA5-D2CDE653C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B3BE54-7838-14F6-D5BF-FFC94975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8636-3216-4EE5-9DBB-FB2E67593CBF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28692D-9E9F-14DE-565B-2054D643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AA887C-A0A1-911E-F98B-1A46A4D6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CF06-9648-4172-B821-2BF017CF8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25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CA8E37-D6F3-4734-DD17-CDEFADAD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F32981-99FC-59EF-901F-F6E96DCFB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DA29DA-2B57-5BC2-9396-C803D6436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18636-3216-4EE5-9DBB-FB2E67593CBF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C96FBA-D10E-B38B-09D5-F6C957473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9E23DB-8E05-213F-5B1D-9120CCFF1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CF06-9648-4172-B821-2BF017CF8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52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B635E-3004-F0AE-9DCD-F4C107A08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Goiás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5AEC61-551C-026A-4BF4-B2F690CB3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Ashley </a:t>
            </a:r>
            <a:r>
              <a:rPr lang="pt-BR" dirty="0" err="1"/>
              <a:t>Rodriguês</a:t>
            </a:r>
            <a:r>
              <a:rPr lang="pt-BR" dirty="0"/>
              <a:t> Tavares da Silva</a:t>
            </a:r>
          </a:p>
        </p:txBody>
      </p:sp>
    </p:spTree>
    <p:extLst>
      <p:ext uri="{BB962C8B-B14F-4D97-AF65-F5344CB8AC3E}">
        <p14:creationId xmlns:p14="http://schemas.microsoft.com/office/powerpoint/2010/main" val="310634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DD5EC-52F6-EBE9-DCDF-76E16105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Goiás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884452-9A12-BD44-8BF5-01863666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lvl="1" algn="just"/>
            <a:r>
              <a:rPr lang="pt-BR" dirty="0"/>
              <a:t>O estado de Goiás está situado na porção central do Brasil, mais precisamente na região geográfica Centro-Oeste do país. O território goiano localiza-se em uma região de ampla diversidade de fauna e flora, caracterizado pelo clima tropical e pela vegetação de Cerrado . A cultura do estado tem ampla influenciada religiosidade e das tradições do campo 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736411-582C-81E1-E1E7-D74681B7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89" y="715649"/>
            <a:ext cx="4464597" cy="542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7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02DC0-53B4-589F-7A7C-5DC0750D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Nossa História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701BA-ACDB-66B0-BE2C-10C2C2136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 algn="just">
              <a:buNone/>
            </a:pPr>
            <a:r>
              <a:rPr lang="pt-BR" dirty="0"/>
              <a:t>A ocupação do território de Goiás foi iniciada no século XVIII, por meio  da descoberta de reservas de ouro na região. A maior parte dos primeiros do povoamento goiano veio de São Paulo , por meio das bandeiras, que desbravam as áreas próximas ao território paulista.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E3CE57-D4BC-90B3-0F50-3305E58CF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268" y="1511915"/>
            <a:ext cx="4692412" cy="383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8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25E3B-DA4B-E523-0AAD-3D7CC89E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Cultura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AF6C9-9CF0-8C18-5D1C-EAD091196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cultura goiana tem como influencia  o meio rural e os ritos religiosos. São manifestações culturais importantes de goiás as cavalhadas e a festa do divino goiás , realizadas em </a:t>
            </a:r>
            <a:r>
              <a:rPr lang="pt-BR" dirty="0" err="1"/>
              <a:t>pirenopolis</a:t>
            </a:r>
            <a:r>
              <a:rPr lang="pt-BR" dirty="0"/>
              <a:t> , há ainda  varias festejos e cortejos religiosos , realizados em cidades do interior goiano.</a:t>
            </a:r>
          </a:p>
        </p:txBody>
      </p:sp>
    </p:spTree>
    <p:extLst>
      <p:ext uri="{BB962C8B-B14F-4D97-AF65-F5344CB8AC3E}">
        <p14:creationId xmlns:p14="http://schemas.microsoft.com/office/powerpoint/2010/main" val="22575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79953-91E2-E34D-262D-A0B7162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Pirenopolis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10341F-000B-7C16-465B-1D10ED25C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558" y="1809859"/>
            <a:ext cx="10405241" cy="4351338"/>
          </a:xfrm>
        </p:spPr>
        <p:txBody>
          <a:bodyPr numCol="2"/>
          <a:lstStyle/>
          <a:p>
            <a:r>
              <a:rPr lang="pt-BR" dirty="0"/>
              <a:t>O carnaval e as diversas exposições agropecuária também são festas que atraem o grande público . Na musica , o </a:t>
            </a:r>
            <a:r>
              <a:rPr lang="pt-BR" dirty="0" err="1"/>
              <a:t>ritimo</a:t>
            </a:r>
            <a:r>
              <a:rPr lang="pt-BR" dirty="0"/>
              <a:t> dominante é o sertanejo , que possui ampla projeção nacional . No esporte , o futebol é o mais praticado , e Goiás possui times de destaque nas competições  nacionais.</a:t>
            </a:r>
          </a:p>
        </p:txBody>
      </p:sp>
    </p:spTree>
    <p:extLst>
      <p:ext uri="{BB962C8B-B14F-4D97-AF65-F5344CB8AC3E}">
        <p14:creationId xmlns:p14="http://schemas.microsoft.com/office/powerpoint/2010/main" val="172423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6F657-2671-D7DB-2AE2-0B872875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Culinária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C6DE3C-5973-F52A-1254-D1BF05A83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estado possui também uma culinária muito diversa baseada no consumo de alimentos típicos do Cerrado, como o pequi . O arroz com pequi, inclusive, é o prato típico local , junto com a pamonha e o empadão goiano.!</a:t>
            </a:r>
          </a:p>
        </p:txBody>
      </p:sp>
    </p:spTree>
    <p:extLst>
      <p:ext uri="{BB962C8B-B14F-4D97-AF65-F5344CB8AC3E}">
        <p14:creationId xmlns:p14="http://schemas.microsoft.com/office/powerpoint/2010/main" val="2857697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Goiás </vt:lpstr>
      <vt:lpstr>         O Goiás </vt:lpstr>
      <vt:lpstr>Nossa História </vt:lpstr>
      <vt:lpstr>Cultura </vt:lpstr>
      <vt:lpstr>Pirenopolis</vt:lpstr>
      <vt:lpstr>Culinária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Goiás </dc:title>
  <dc:creator>Eductreina</dc:creator>
  <cp:lastModifiedBy>Eductreina</cp:lastModifiedBy>
  <cp:revision>1</cp:revision>
  <dcterms:created xsi:type="dcterms:W3CDTF">2023-04-03T17:31:51Z</dcterms:created>
  <dcterms:modified xsi:type="dcterms:W3CDTF">2023-04-03T17:32:26Z</dcterms:modified>
</cp:coreProperties>
</file>