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7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7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60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3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2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7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4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32AD-140A-4B01-AB18-940112DE18B4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367E-63DE-4847-9134-BC36959E3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0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Bahnschrift Condensed" panose="020B0502040204020203" pitchFamily="34" charset="0"/>
              </a:rPr>
              <a:t>O Rio de Janeiro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lgerian" panose="04020705040A02060702" pitchFamily="82" charset="0"/>
              </a:rPr>
              <a:t>ANALICE ARAÚJO DE SOUSA</a:t>
            </a:r>
            <a:endParaRPr lang="pt-B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hnschrift Condensed" panose="020B0502040204020203" pitchFamily="34" charset="0"/>
              </a:rPr>
              <a:t>O Rio de Janeiro 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Rio de Janeiro é uma grande cidade brasileira à beira-mar, famosa pelas praias de Copacabana e Ipanema, pela estátua de 38 metros de altura do Cristo Redentor, no topo do Corcovado, e pelo Pão de açúcar, um pico de granito com teleférico até seu cume.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hnschrift Condensed" panose="020B0502040204020203" pitchFamily="34" charset="0"/>
              </a:rPr>
              <a:t>Cultura do Rio de Janeiro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Rio de Janeiro possui uma cultura diversa, muitas vezes apontada como síntese dos aspectos culturais brasileiras, com destaque para campos a literatura, do teatro, do cinema e da </a:t>
            </a:r>
            <a:r>
              <a:rPr lang="pt-BR" dirty="0" err="1" smtClean="0"/>
              <a:t>múdica</a:t>
            </a:r>
            <a:r>
              <a:rPr lang="pt-BR" dirty="0" smtClean="0"/>
              <a:t>. A cidade foi retratada na obra de grandes escritores brasileiros, como Machado </a:t>
            </a:r>
            <a:r>
              <a:rPr lang="pt-BR" smtClean="0"/>
              <a:t>de Assis.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9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hnschrift Condensed" panose="020B0502040204020203" pitchFamily="34" charset="0"/>
              </a:rPr>
              <a:t>A Gastronomia do Rio de Janeiro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5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Bahnschrift Condensed" panose="020B0502040204020203" pitchFamily="34" charset="0"/>
              </a:rPr>
              <a:t>Theatro</a:t>
            </a:r>
            <a:r>
              <a:rPr lang="pt-BR" dirty="0" smtClean="0">
                <a:latin typeface="Bahnschrift Condensed" panose="020B0502040204020203" pitchFamily="34" charset="0"/>
              </a:rPr>
              <a:t> Municipal do Rio de Janeiro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0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hnschrift Condensed" panose="020B0502040204020203" pitchFamily="34" charset="0"/>
              </a:rPr>
              <a:t>Praias Rio de Janeiro </a:t>
            </a: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01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Condensed</vt:lpstr>
      <vt:lpstr>Calibri</vt:lpstr>
      <vt:lpstr>Calibri Light</vt:lpstr>
      <vt:lpstr>Tema do Office</vt:lpstr>
      <vt:lpstr>O Rio de Janeiro</vt:lpstr>
      <vt:lpstr>O Rio de Janeiro </vt:lpstr>
      <vt:lpstr>Cultura do Rio de Janeiro</vt:lpstr>
      <vt:lpstr>A Gastronomia do Rio de Janeiro</vt:lpstr>
      <vt:lpstr>Theatro Municipal do Rio de Janeiro</vt:lpstr>
      <vt:lpstr>Praias Rio de Janeiro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Rio de Janeiro</dc:title>
  <dc:creator>Edcutreina16</dc:creator>
  <cp:lastModifiedBy>Edcutreina16</cp:lastModifiedBy>
  <cp:revision>3</cp:revision>
  <dcterms:created xsi:type="dcterms:W3CDTF">2023-03-31T19:14:56Z</dcterms:created>
  <dcterms:modified xsi:type="dcterms:W3CDTF">2023-03-31T19:25:32Z</dcterms:modified>
</cp:coreProperties>
</file>