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48478-EAD8-D730-C9BF-4E498ACC3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4CB48-F046-C881-0955-F656DF3BC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34EBD1-426E-E87D-117E-53F2BCA4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CF005-69CC-44AE-456D-FEBAC298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E53E0E-5205-5034-DA0C-ED839D98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1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0BAC7-7348-5E81-95E0-883F1D4A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400035-964D-B28B-2A9A-BBE7494C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575D02-1ABE-018F-7502-55BFBCFB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027ED-579B-14D2-40FA-9BF4304A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15496-AEE1-D04B-8580-C38A1467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91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AAB989-9757-6D18-F4E9-D008B3F1F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8AED3C-91D1-9473-2D07-B3CD8387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A1F8B-8A7D-DC89-B464-A870C1C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69F581-007C-74DE-3DC6-DB42E3B7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D1092D-83AD-68D7-06E2-4225EAEA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27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A9EF6-BD70-5447-03AC-DD5D35DE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E7D86-BB0B-31A7-4172-797A4A6C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31181-F87E-CE2E-BBEE-A6B65506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31CEA-24D5-C6E9-0254-A96FEB05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7A83C-1D45-781A-18D5-561B9DF2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53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682BC-2565-66C0-2CFF-D58A2386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24B429-F84E-4D58-ACEA-47FD74AC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4F559-2915-CCEE-5AB5-664BD3FE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5365CA-7D36-CC64-C917-E676230A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5840DD-A53A-6981-27AE-DF39DA80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5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0BA5C-4CF9-0F5A-6523-1C047133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63947-C0D0-8D2D-0C20-B62BA889D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291202-F899-BA25-A846-F85BA6131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3E0C9C-3150-AE2D-4C52-EC3D1A76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E6539-8015-8AF7-6000-2B791C88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94DCE5-DFCC-29C3-F8D1-90DEAE76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29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88FD-CE7A-DE64-D8C9-0185F490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C0BE3-1A60-97F5-DAA9-4292BF48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6E33BE-471B-93C9-41AA-C51A99153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FD2DF8-8638-FAAC-6A9A-96C1F1081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8A2A77-290F-011E-5C83-3C257C2FC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88F3E8-AFBD-644E-4A3A-9668AD52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BBEBA8-75E8-02E5-0ECE-7EAE98E1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A4D516-6547-5863-E6E2-BE4EE090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25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4D24-C980-3756-2979-A9A59395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F0F801-56B1-6C20-D35F-99A1FF35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C4426E-EA0D-E51E-0108-6005FB37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D8E481-E352-C1DA-7869-0FA6B80A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3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F4E88C-73AF-339E-548D-FDBDD16E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8F7B86-0485-48E3-9733-2217052E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D0F311-F0A6-D9A6-CA44-20339440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1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7FB9F-A22B-E071-B2D5-4BD5C589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279106-B81C-3955-192E-F7F3DC5A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C97FA7-E7D2-0D0F-DCBA-ADBA3591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992466-D8C1-90A8-5A8B-4A3401AA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44D9E2-5A36-CB57-59C8-2A5ACBFD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EF8791-EF54-F125-6DE6-4DBB1E75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95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53B9-2FC3-5881-9909-AA2E70AB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C6620A-AC79-6CEB-EB38-BFEB533D4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95F027-D634-0C72-D71A-44B720555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366AE4-E701-C6C0-0DE0-DEB743A4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E1075C-9895-D67D-ABE3-23C70348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1801AD-1787-6AB1-2C39-6D3C1BE2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00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5CB3BB-B6D4-B905-F8BB-75C2E3A9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3FC7F-A880-4227-3345-8DDD90FF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29614-ECD5-3F50-F72E-10A26FDD1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4103-4C94-426E-A800-DF7932D87566}" type="datetimeFigureOut">
              <a:rPr lang="pt-BR" smtClean="0"/>
              <a:t>11/04/2023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0FF85-79BC-A3EF-B5D3-FB9A2A9C6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62E3C8-FA30-5DF3-D6AF-730B8B891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E5FCB-CBEF-46EE-A17D-75E476D352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91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03CB1-01A5-BA1C-7636-D89E6A6A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Rio de janeiro</a:t>
            </a:r>
            <a:r>
              <a:rPr lang="pt-BR" b="1" dirty="0"/>
              <a:t>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5C2239-D7B9-2E1B-903D-10D49F6D7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dirty="0"/>
              <a:t>Geovana ketlen f</a:t>
            </a:r>
            <a:r>
              <a:rPr lang="pt-BR" u="sng" dirty="0"/>
              <a:t>e</a:t>
            </a:r>
            <a:r>
              <a:rPr lang="pt-BR" dirty="0"/>
              <a:t>rnandes borges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8290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AB933-D3E2-5BAF-4F23-D4CD15BF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                  rio de janeiro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65605-F12E-8CF2-7D54-4058CAA9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/>
              <a:t>O rio de janeiro e uma grande cidade  brasileira beira-mar, famosos pelas praias de Copacabana e Ipanema, ela estatua de 38 metros de altura do cristo redentor, no topo do redentor, no pelo pão de </a:t>
            </a:r>
            <a:r>
              <a:rPr lang="pt-BR" dirty="0" err="1"/>
              <a:t>açúcar,um</a:t>
            </a:r>
            <a:r>
              <a:rPr lang="pt-BR" dirty="0"/>
              <a:t> pico de granito com teleférico ate seu cume.</a:t>
            </a:r>
          </a:p>
        </p:txBody>
      </p:sp>
    </p:spTree>
    <p:extLst>
      <p:ext uri="{BB962C8B-B14F-4D97-AF65-F5344CB8AC3E}">
        <p14:creationId xmlns:p14="http://schemas.microsoft.com/office/powerpoint/2010/main" val="27398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B86854A-7B79-F6CE-C5A5-2B04F04A1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Cultura do rio de janeiro 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A4B1621-AA24-C52F-6BE2-241C6CFD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rio de janeiro possui uma cultura </a:t>
            </a:r>
            <a:r>
              <a:rPr lang="pt-BR" dirty="0" err="1"/>
              <a:t>diversas,muitas</a:t>
            </a:r>
            <a:r>
              <a:rPr lang="pt-BR" dirty="0"/>
              <a:t> </a:t>
            </a:r>
            <a:r>
              <a:rPr lang="pt-BR" dirty="0" err="1"/>
              <a:t>veses</a:t>
            </a:r>
            <a:r>
              <a:rPr lang="pt-BR" dirty="0"/>
              <a:t> </a:t>
            </a:r>
            <a:r>
              <a:rPr lang="pt-BR" dirty="0" err="1"/>
              <a:t>apontadacomo</a:t>
            </a:r>
            <a:r>
              <a:rPr lang="pt-BR" dirty="0"/>
              <a:t> síntese dos </a:t>
            </a:r>
            <a:r>
              <a:rPr lang="pt-BR" dirty="0" err="1"/>
              <a:t>apectos</a:t>
            </a:r>
            <a:r>
              <a:rPr lang="pt-BR" dirty="0"/>
              <a:t> </a:t>
            </a:r>
            <a:r>
              <a:rPr lang="pt-BR" dirty="0" err="1"/>
              <a:t>cuturais</a:t>
            </a:r>
            <a:r>
              <a:rPr lang="pt-BR" dirty="0"/>
              <a:t> brasileiros ,com destaques para campos de </a:t>
            </a:r>
            <a:r>
              <a:rPr lang="pt-BR" dirty="0" err="1"/>
              <a:t>literatura,do</a:t>
            </a:r>
            <a:r>
              <a:rPr lang="pt-BR" dirty="0"/>
              <a:t> </a:t>
            </a:r>
            <a:r>
              <a:rPr lang="pt-BR" dirty="0" err="1"/>
              <a:t>teatro,do</a:t>
            </a:r>
            <a:r>
              <a:rPr lang="pt-BR" dirty="0"/>
              <a:t> cinema e da música. A cidade foi retratada na obra de grandes escritores </a:t>
            </a:r>
            <a:r>
              <a:rPr lang="pt-BR" dirty="0" err="1"/>
              <a:t>brasileiros,como:machadode</a:t>
            </a:r>
            <a:r>
              <a:rPr lang="pt-BR" dirty="0"/>
              <a:t> </a:t>
            </a:r>
            <a:r>
              <a:rPr lang="pt-BR" dirty="0" err="1"/>
              <a:t>assis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01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24264-03D2-65F2-4652-7FF727AC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</a:t>
            </a:r>
            <a:r>
              <a:rPr lang="pt-BR" dirty="0">
                <a:solidFill>
                  <a:srgbClr val="C00000"/>
                </a:solidFill>
              </a:rPr>
              <a:t>a gastronomia do rio de janeiro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3045A-E2F5-7DD6-2B26-5EA9B8D7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o rio de janeiro recebeu uma forte influência regional, principalmente de minas gerais, no consumo de gerais, no e pão de queijo, da Bahia ,consumo de frutas no mar e pratos afro-brasileiros e indígenas ,como Bahia camarão ,Bahia.</a:t>
            </a:r>
          </a:p>
        </p:txBody>
      </p:sp>
    </p:spTree>
    <p:extLst>
      <p:ext uri="{BB962C8B-B14F-4D97-AF65-F5344CB8AC3E}">
        <p14:creationId xmlns:p14="http://schemas.microsoft.com/office/powerpoint/2010/main" val="380891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046D8-EE5D-CD69-9BA9-9DF3C3C2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              </a:t>
            </a:r>
            <a:r>
              <a:rPr lang="pt-BR" dirty="0" err="1">
                <a:solidFill>
                  <a:srgbClr val="C00000"/>
                </a:solidFill>
              </a:rPr>
              <a:t>theatro</a:t>
            </a:r>
            <a:r>
              <a:rPr lang="pt-BR" dirty="0">
                <a:solidFill>
                  <a:srgbClr val="C00000"/>
                </a:solidFill>
              </a:rPr>
              <a:t> principal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B044E-F7BD-AC2A-DBD0-E61002AA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0" lvl="6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380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7D5FB-1E84-AE58-97C2-5B0D46B2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</a:t>
            </a:r>
            <a:r>
              <a:rPr lang="pt-BR" dirty="0" err="1">
                <a:solidFill>
                  <a:srgbClr val="C00000"/>
                </a:solidFill>
              </a:rPr>
              <a:t>prais</a:t>
            </a:r>
            <a:r>
              <a:rPr lang="pt-BR" dirty="0">
                <a:solidFill>
                  <a:srgbClr val="C00000"/>
                </a:solidFill>
              </a:rPr>
              <a:t> do rio de janeiros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B97C-7687-521C-B834-41D81D0D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 o verão carioca é  o melhor do </a:t>
            </a:r>
            <a:r>
              <a:rPr lang="pt-BR" dirty="0" err="1"/>
              <a:t>brasil?a</a:t>
            </a:r>
            <a:r>
              <a:rPr lang="pt-BR" dirty="0"/>
              <a:t> que concorde ,há quem </a:t>
            </a:r>
            <a:r>
              <a:rPr lang="pt-BR" dirty="0" err="1"/>
              <a:t>discorde.mas</a:t>
            </a:r>
            <a:r>
              <a:rPr lang="pt-BR" dirty="0"/>
              <a:t> uma coisa é </a:t>
            </a:r>
            <a:r>
              <a:rPr lang="pt-BR" dirty="0" err="1"/>
              <a:t>certa:a</a:t>
            </a:r>
            <a:r>
              <a:rPr lang="pt-BR" dirty="0"/>
              <a:t> cidade maravilhosa tem uma energia única vibrante que super combina com o verão! E se você quer fazer quais são as melhores praias do rio de janeiros para montar o seu </a:t>
            </a:r>
            <a:r>
              <a:rPr lang="pt-BR" dirty="0" err="1"/>
              <a:t>roteiro,de</a:t>
            </a:r>
            <a:r>
              <a:rPr lang="pt-BR" dirty="0"/>
              <a:t> viagem, esse post e perfeito para você!</a:t>
            </a:r>
          </a:p>
        </p:txBody>
      </p:sp>
    </p:spTree>
    <p:extLst>
      <p:ext uri="{BB962C8B-B14F-4D97-AF65-F5344CB8AC3E}">
        <p14:creationId xmlns:p14="http://schemas.microsoft.com/office/powerpoint/2010/main" val="3607582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Rio de janeiro  </vt:lpstr>
      <vt:lpstr>                  rio de janeiro  </vt:lpstr>
      <vt:lpstr>Cultura do rio de janeiro </vt:lpstr>
      <vt:lpstr>                a gastronomia do rio de janeiro </vt:lpstr>
      <vt:lpstr>              theatro principal do rio de janeiro</vt:lpstr>
      <vt:lpstr>                  prais do rio de janeiros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Rio de janeiro  </dc:title>
  <dc:creator>Eductreina02</dc:creator>
  <cp:lastModifiedBy>Eductreina02</cp:lastModifiedBy>
  <cp:revision>1</cp:revision>
  <dcterms:created xsi:type="dcterms:W3CDTF">2023-04-11T17:17:57Z</dcterms:created>
  <dcterms:modified xsi:type="dcterms:W3CDTF">2023-04-11T17:29:48Z</dcterms:modified>
</cp:coreProperties>
</file>