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5CB7-3FF1-6C1C-5F03-0EA131FF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873ED1-3CA8-E7DF-0B92-C027F969D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0F212-C4F3-C9EF-B936-9D0E0170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81CC3-0CBA-D36B-09FC-E8EFD31A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DDF32-1C62-E094-90E1-E5E57B20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7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F42B8-B779-7E32-E45B-55460275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3D2D7A-FF03-01F4-529B-D4238D089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9DBDF-5BB5-2AB2-CF75-2619A157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ABE00-F4F3-7BF0-F8EB-57B884A2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F1A48-686B-E72A-9BA7-1FA1D8B2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22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33CA5A-D087-3B6E-DBE9-C3CCFB5E9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95D358-EA0C-58C2-F799-4B959FCF7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2A9F0-3772-FA6D-BEC2-896DCC13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5741-79F0-EB85-BD63-94E4A12B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4D37E7-3685-F556-D7C5-8D373E8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35C7E-D633-2457-1155-80A959A4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0E380-45CD-C533-3441-536101F7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C26B13-9E6F-0451-2150-350A7145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E778D-FE56-BE76-63A1-70EB37AD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EFEED-7412-B654-BD31-11BD87FB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7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19DF8-9ACA-04E6-F800-F7AE4A69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4324B0-771A-8754-86B3-9BF9F197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1FDAE-78F4-42D2-E0A1-8C3D9E13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06AF7-66CD-6ABC-0470-699D69A0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8C38D-0C4B-E143-0AEC-9F9D8CAF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0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CC38-72C9-A44E-F9CB-BE6BE30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2F414-A9A8-487A-4173-29BD4D356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9336B7-BB6C-E42A-A5C7-F67D6EA05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8528FD-997C-03DC-80E5-5799305A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9CA5D6-C0EE-EAB8-1279-68725AA7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6759F5-856C-DF62-6B9D-8B9C14A8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38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5D26-2A5D-0895-6D96-76C10A6C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57D4FF-073E-974C-9110-FCA5445B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C4912C-C3FB-9586-187F-28EED5F60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87614B-76C2-DF81-CD58-65E4AE12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75A723-41B8-A930-09B8-40109DE3A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D0D0E-CA59-E564-E96E-FEF5FDA6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9C6B54-3458-A91B-4A6B-AABA80B4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E762AB-998C-7341-0B16-2797AD06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9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59BFD-73D7-A88B-8728-82632572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4A70AB-328B-FBEE-C564-675113C3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841000-2669-3042-AAD5-91EF0E31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45C9CE-BB53-C70C-99AC-EF4D3449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0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7DAE1D-6679-C25D-81E8-8EDBCB99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39094C-9E38-BF7A-B064-B1B797B5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525B6C-AFDB-AFCC-9635-29D37CDB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8168F-0D55-5530-5B8B-E83FE5A9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B994A-C17E-0542-00D7-9CD03AE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788057-C6E7-18D6-331D-030E0C4CF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655DB2-4923-D630-1E7B-C4C49863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5A290E-7461-BA58-886F-05B98B24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4BFBF-552B-3FAE-422C-9FA734D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0230B-0359-B1A5-E2BC-48E728D7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1FEAFD-976F-EF09-A233-A77E84F4A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3E9525-AA86-C852-70E8-896EF887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22DFDD-E2DD-BCDE-B7A7-3B2F3908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47DC5-5756-2582-AFDA-F5DDD650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ECD8FD-183C-D4EE-DCFD-7951A61A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0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29C9BC-21E8-613E-1DEB-9ECE4326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EFB85D-1D1B-3CAF-4B10-F0C166B1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5E7AA-5826-27C8-C8AD-F21D09C3B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CA2E-7050-4EE0-BD9E-4824DCFC41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5BD71B-D98A-A75E-9AD3-2B82B8DB8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A0924F-C3E3-12ED-8767-824104380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7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84167-F794-4A05-9505-DDABC4DA0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Porções e Petiscos</a:t>
            </a:r>
            <a:b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BRSIL FOOD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A24AA-A808-93FA-F0CC-B90C7F191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78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3242-1A51-5ED3-F77F-40EB3554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CARNES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A134B-B619-F92E-CF53-EE2FFA09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Picanha no réchaud </a:t>
            </a:r>
            <a:r>
              <a:rPr lang="pt-BR" sz="1800" dirty="0"/>
              <a:t>(500g)                                   R$ 159,00</a:t>
            </a:r>
          </a:p>
          <a:p>
            <a:pPr marL="0" indent="0" algn="just">
              <a:buNone/>
            </a:pPr>
            <a:r>
              <a:rPr lang="pt-BR" dirty="0"/>
              <a:t>Filé Mignon </a:t>
            </a:r>
            <a:r>
              <a:rPr lang="pt-BR" sz="1800" dirty="0"/>
              <a:t>(500g)                                                         R$ 155,00</a:t>
            </a:r>
          </a:p>
          <a:p>
            <a:pPr marL="0" indent="0" algn="just">
              <a:buNone/>
            </a:pPr>
            <a:r>
              <a:rPr lang="pt-BR" dirty="0"/>
              <a:t>   Molho madeira ou catupiry </a:t>
            </a:r>
          </a:p>
          <a:p>
            <a:pPr marL="0" indent="0" algn="just">
              <a:buNone/>
            </a:pPr>
            <a:r>
              <a:rPr lang="pt-BR" dirty="0"/>
              <a:t>Carne seca </a:t>
            </a:r>
            <a:r>
              <a:rPr lang="pt-BR" sz="1800" dirty="0"/>
              <a:t>(500g)                                                            R$ 104,00</a:t>
            </a:r>
          </a:p>
          <a:p>
            <a:pPr marL="0" indent="0" algn="just">
              <a:buNone/>
            </a:pPr>
            <a:r>
              <a:rPr lang="pt-BR" dirty="0"/>
              <a:t>Chapa Mista                                            </a:t>
            </a:r>
            <a:r>
              <a:rPr lang="pt-BR" sz="1800" dirty="0"/>
              <a:t>R$ 149,00                            </a:t>
            </a:r>
          </a:p>
          <a:p>
            <a:pPr marL="0" indent="0" algn="just">
              <a:buNone/>
            </a:pPr>
            <a:r>
              <a:rPr lang="pt-BR" dirty="0"/>
              <a:t>Chapa mista II                                         </a:t>
            </a:r>
            <a:r>
              <a:rPr lang="pt-BR" sz="1800" dirty="0"/>
              <a:t>R$ 149,00</a:t>
            </a:r>
          </a:p>
          <a:p>
            <a:pPr marL="0" indent="0" algn="just">
              <a:buNone/>
            </a:pPr>
            <a:r>
              <a:rPr lang="pt-BR" dirty="0"/>
              <a:t>Chapa Mista III                                        </a:t>
            </a:r>
            <a:r>
              <a:rPr lang="pt-BR" sz="1800" dirty="0"/>
              <a:t>R$ 149,00</a:t>
            </a:r>
          </a:p>
          <a:p>
            <a:pPr marL="0" indent="0" algn="just">
              <a:buNone/>
            </a:pPr>
            <a:r>
              <a:rPr lang="pt-BR" dirty="0" err="1"/>
              <a:t>Panceta</a:t>
            </a:r>
            <a:r>
              <a:rPr lang="pt-BR" dirty="0"/>
              <a:t>                                                    </a:t>
            </a:r>
            <a:r>
              <a:rPr lang="pt-BR" sz="1800" dirty="0"/>
              <a:t>R$ 85,00</a:t>
            </a:r>
          </a:p>
        </p:txBody>
      </p:sp>
    </p:spTree>
    <p:extLst>
      <p:ext uri="{BB962C8B-B14F-4D97-AF65-F5344CB8AC3E}">
        <p14:creationId xmlns:p14="http://schemas.microsoft.com/office/powerpoint/2010/main" val="357571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59BA5-32F2-C812-AA7F-DDEB1480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4ACBD-CBC6-374C-7778-D3447381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Frango a Passarinho                                          </a:t>
            </a:r>
            <a:r>
              <a:rPr lang="pt-BR" sz="1800" dirty="0"/>
              <a:t>R$ 88,00</a:t>
            </a:r>
          </a:p>
          <a:p>
            <a:pPr marL="0" indent="0">
              <a:buNone/>
            </a:pPr>
            <a:r>
              <a:rPr lang="pt-BR" dirty="0"/>
              <a:t>Isca de Frango Empanada                                </a:t>
            </a:r>
            <a:r>
              <a:rPr lang="pt-BR" sz="1800" dirty="0"/>
              <a:t>R$ 80,00</a:t>
            </a:r>
          </a:p>
          <a:p>
            <a:pPr marL="0" indent="0">
              <a:buNone/>
            </a:pPr>
            <a:r>
              <a:rPr lang="pt-BR" dirty="0"/>
              <a:t>Isca de Frango Acebolada                                </a:t>
            </a:r>
            <a:r>
              <a:rPr lang="pt-BR" sz="1800" dirty="0"/>
              <a:t>R$85,00</a:t>
            </a:r>
          </a:p>
          <a:p>
            <a:pPr marL="0" indent="0">
              <a:buNone/>
            </a:pPr>
            <a:r>
              <a:rPr lang="pt-BR" dirty="0"/>
              <a:t>Isca de Frango                                                    </a:t>
            </a:r>
            <a:r>
              <a:rPr lang="pt-BR" sz="1800" dirty="0"/>
              <a:t>R$102,00</a:t>
            </a:r>
          </a:p>
          <a:p>
            <a:pPr marL="0" indent="0">
              <a:buNone/>
            </a:pPr>
            <a:r>
              <a:rPr lang="pt-BR" dirty="0" err="1"/>
              <a:t>Boneless</a:t>
            </a:r>
            <a:r>
              <a:rPr lang="pt-BR" dirty="0"/>
              <a:t>                                                              </a:t>
            </a:r>
            <a:r>
              <a:rPr lang="pt-BR" sz="1800" dirty="0"/>
              <a:t>R$99,00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4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0F825-32B5-73BD-9FFF-BB042133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LINGUIÇAS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5444F-B0C3-7139-E376-89F3B3CE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Calabresa Acebolada </a:t>
            </a:r>
            <a:r>
              <a:rPr lang="pt-BR" sz="1800" dirty="0"/>
              <a:t>(500g)                                               R$ 85,00</a:t>
            </a:r>
          </a:p>
          <a:p>
            <a:pPr marL="0" indent="0">
              <a:buNone/>
            </a:pPr>
            <a:r>
              <a:rPr lang="pt-BR" dirty="0"/>
              <a:t>Calabresa Acebolada II                                   </a:t>
            </a:r>
            <a:r>
              <a:rPr lang="pt-BR" sz="1800" dirty="0"/>
              <a:t>R$ 85,00</a:t>
            </a:r>
          </a:p>
          <a:p>
            <a:pPr marL="0" indent="0">
              <a:buNone/>
            </a:pPr>
            <a:r>
              <a:rPr lang="pt-BR" dirty="0"/>
              <a:t>Linguiça Toscana </a:t>
            </a:r>
            <a:r>
              <a:rPr lang="pt-BR" sz="1800" dirty="0"/>
              <a:t>(500g)                                                          R$ 72,00</a:t>
            </a:r>
          </a:p>
          <a:p>
            <a:pPr marL="0" indent="0">
              <a:buNone/>
            </a:pPr>
            <a:r>
              <a:rPr lang="pt-BR" dirty="0"/>
              <a:t>Linguiça Toscana II                                          </a:t>
            </a:r>
            <a:r>
              <a:rPr lang="pt-BR" sz="1800" dirty="0"/>
              <a:t>R$ 80,00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837FD-2216-5323-FE60-129502E2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51210-7921-4988-C88B-246DED79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Batata Frita Simples 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81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Porções e Petiscos BRSIL FOOD</vt:lpstr>
      <vt:lpstr>CARNES </vt:lpstr>
      <vt:lpstr>FRNGO</vt:lpstr>
      <vt:lpstr>LINGUIÇAS</vt:lpstr>
      <vt:lpstr>PORÇÕES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Porções e Petiscos BRSIL FOOD</dc:title>
  <dc:creator>Eductreina</dc:creator>
  <cp:lastModifiedBy>Eductreina</cp:lastModifiedBy>
  <cp:revision>1</cp:revision>
  <dcterms:created xsi:type="dcterms:W3CDTF">2023-04-10T17:25:27Z</dcterms:created>
  <dcterms:modified xsi:type="dcterms:W3CDTF">2023-04-10T17:28:46Z</dcterms:modified>
</cp:coreProperties>
</file>