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2319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79302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0788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9554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08617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18326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8500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57814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56127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21871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5351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527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4467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62767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44816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55797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340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3/31/2023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1363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5C2DB-7F8D-4311-B97C-60B870C5F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>
            <a:normAutofit/>
          </a:bodyPr>
          <a:lstStyle/>
          <a:p>
            <a:r>
              <a:rPr lang="pt-BR" dirty="0"/>
              <a:t>GOIAS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BDAE6D-EC6F-4F1B-BAD2-4EB67FA5A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3919422"/>
            <a:ext cx="4579668" cy="1166797"/>
          </a:xfrm>
        </p:spPr>
        <p:txBody>
          <a:bodyPr>
            <a:normAutofit/>
          </a:bodyPr>
          <a:lstStyle/>
          <a:p>
            <a:r>
              <a:rPr lang="pt-BR" dirty="0"/>
              <a:t>IGOR HENRIQUE ALVES VARGAS</a:t>
            </a:r>
          </a:p>
          <a:p>
            <a:endParaRPr lang="pt-BR" dirty="0"/>
          </a:p>
        </p:txBody>
      </p:sp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647FD049-F0DD-1872-CAC9-5CD658BF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26" y="1790390"/>
            <a:ext cx="3406451" cy="2129032"/>
          </a:xfrm>
          <a:prstGeom prst="rect">
            <a:avLst/>
          </a:prstGeom>
        </p:spPr>
      </p:pic>
      <p:pic>
        <p:nvPicPr>
          <p:cNvPr id="5" name="Picture 4" descr="Luzes laser néon alinhadas formando um triângulo">
            <a:extLst>
              <a:ext uri="{FF2B5EF4-FFF2-40B4-BE49-F238E27FC236}">
                <a16:creationId xmlns:a16="http://schemas.microsoft.com/office/drawing/2014/main" id="{A404D076-3964-9936-6645-1A599A14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14" y="4036162"/>
            <a:ext cx="3406451" cy="2129032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44913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84922-820C-4C35-A7DF-DBC49C32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GOIAS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2450D-89BD-48D1-BCA8-20709808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1930400"/>
            <a:ext cx="10316308" cy="4340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ESTADO DE GOIAS ESTA SITUADO   NA PORÇAO CENTRAL  DO BRASIL, MAIS PRECISAMENTE  NA REGIAO GEOGRAFICA  CENTRO-OESTE DO PAIS. O TERRITORIO GOIANO LOCALIZA-SE EM UMA REGIAO DE AMPLA DIVERSIDADE  DE CERRADO.  A CULTURA DO ESTADO TEM AMPLA INFLUENCIA  DA RELIOGIOSIDADE E DAS TRADIÇOES  DO CAMPO.</a:t>
            </a:r>
          </a:p>
        </p:txBody>
      </p:sp>
    </p:spTree>
    <p:extLst>
      <p:ext uri="{BB962C8B-B14F-4D97-AF65-F5344CB8AC3E}">
        <p14:creationId xmlns:p14="http://schemas.microsoft.com/office/powerpoint/2010/main" val="87492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E5C82-E48E-416D-A1C8-C2396644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HISTORIA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19C094-3024-411D-B172-CACD0EC68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210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58</TotalTime>
  <Words>59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</vt:lpstr>
      <vt:lpstr>GOIAS </vt:lpstr>
      <vt:lpstr>GOIAS </vt:lpstr>
      <vt:lpstr>NOSSA HISTORIA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GOIAS </dc:title>
  <dc:creator>Eductreina02</dc:creator>
  <cp:lastModifiedBy>Eductreina02</cp:lastModifiedBy>
  <cp:revision>1</cp:revision>
  <dcterms:created xsi:type="dcterms:W3CDTF">2023-03-31T21:18:02Z</dcterms:created>
  <dcterms:modified xsi:type="dcterms:W3CDTF">2023-03-31T22:16:08Z</dcterms:modified>
</cp:coreProperties>
</file>