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60" d="100"/>
          <a:sy n="60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90EC4-3F16-77D9-8EF4-9443A00F8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5C2DCD-0B4C-F284-96D9-E4BAD01F1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2B7543-4FA3-B6E8-4596-3C43D72E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DF0-CF52-4A55-B359-63A5BA172F4A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669DFE-A875-24F3-8DA1-D509EBDF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43F152-BF94-BDA5-FB31-D3D893F8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B72-34A6-4327-9544-28AAAE437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79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9D1CD-3576-0A25-641E-381E0186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85DF53-8B2B-3371-EB93-6C18641E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5CA3B-0AF4-7BE6-236A-7439175F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DF0-CF52-4A55-B359-63A5BA172F4A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380C6C-2C0D-E395-2F91-7B210A92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171637-EA22-FAF4-96F1-60D4C3F4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B72-34A6-4327-9544-28AAAE437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60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01CF41-4D41-B2B4-F268-FC8157CEB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A62DC9-50C7-9366-B50E-2CD6668D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6F799F-E5B3-81D3-9FDD-4C820356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DF0-CF52-4A55-B359-63A5BA172F4A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B818DC-FE28-A75F-4437-FAFA31E5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0DBA1B-9508-C90D-7A3C-159D90F0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B72-34A6-4327-9544-28AAAE437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63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4FEDA-7EF3-3280-BF74-1BE2A5C2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F2FF20-CBC0-D214-DABB-FDAF7B0D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641D64-09A0-F771-48A7-5F83940D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DF0-CF52-4A55-B359-63A5BA172F4A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AD926F-7BF5-57CF-443E-69DF4487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2DA92F-93CF-9727-1D64-C36AD539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B72-34A6-4327-9544-28AAAE437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52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94508-9971-DADE-B13D-2A6F8B7B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AEFC6A-8BB1-C2F4-6A24-D7E0A420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E85A2-5453-767B-5DD8-89F7F6F6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DF0-CF52-4A55-B359-63A5BA172F4A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6AC06A-83C7-79C6-BE66-89C4A053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23FB47-1C41-F517-E684-23105801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B72-34A6-4327-9544-28AAAE437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7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DC88F-4385-10E1-3876-A70A6105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A897C-A838-A63C-A201-2973F9F49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8CF91B-D354-ED85-45E7-BB9FF0791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34B242-2BB3-66DA-196C-C8ADAA1C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DF0-CF52-4A55-B359-63A5BA172F4A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2AAB00-49A4-F0E6-3A7C-39491560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F9A100-037C-0789-6EB9-1BFCB409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B72-34A6-4327-9544-28AAAE437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24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17371-2C65-66F3-3033-38AF2B45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7439F-FFBF-5066-F7FF-672AC886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7B1291-9DEE-2B60-190E-25E4B600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3DC613-88F5-6F5D-5C12-56A896FD0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3BC5C1-248C-CE1F-E255-E17E79E7A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BBFD87-E3C4-834D-072C-6E0C1741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DF0-CF52-4A55-B359-63A5BA172F4A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CBF74C-3FBC-C9B7-9A1A-BB00E34A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232E78-4003-8520-E32C-5D899076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B72-34A6-4327-9544-28AAAE437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1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3ACFE-6CFE-DCCD-C9C7-1DEADA3E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7A1864-1C3B-DC93-F119-B7646C87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DF0-CF52-4A55-B359-63A5BA172F4A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34CDE9-8C51-909C-1122-4375663C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E30640-CC11-F628-1735-8F7DFC3D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B72-34A6-4327-9544-28AAAE437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63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5152D7-D8C9-8273-BBC1-BB33E2FE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DF0-CF52-4A55-B359-63A5BA172F4A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3C25AE-EE79-B04C-C4D9-E4DEFF66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BD4A91-F2D8-826E-1242-16E46F45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B72-34A6-4327-9544-28AAAE437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75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7177D-5B3B-8AEF-3916-A5F5525E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6FF188-E8B9-3873-2EEE-4E612F2C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02361B-B267-7B70-2738-58CEDF725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22AE1C-E3B6-2082-CE98-006D7D6F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DF0-CF52-4A55-B359-63A5BA172F4A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F6BA2F-FDFC-FC55-2EC5-8413DAA2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32F883-FD7E-6177-F10B-8AAB5780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B72-34A6-4327-9544-28AAAE437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0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498E7-615D-7328-ED03-F5FF50D4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0A379C-7946-98E2-39EB-E5DBDF121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0D2CC1-B815-A736-2279-30CEC3F83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25F896-59C6-36ED-5B5E-FF8E4231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DF0-CF52-4A55-B359-63A5BA172F4A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BDA9C0-22AF-16E7-89B7-EFE6D9D4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F8EE5C-FB34-78A5-4A61-21D6A5AB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B72-34A6-4327-9544-28AAAE437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87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CB6700-F84F-BFEE-45B3-17B28061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2BC8F4-64CE-1243-E17D-06F9D0371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816501-C34B-4AFA-E098-8307EF84C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BDF0-CF52-4A55-B359-63A5BA172F4A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F1DF3C-ADDD-6922-F804-41AA86036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948C8C-56FC-EF0E-D8A0-536F29D01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6B72-34A6-4327-9544-28AAAE4375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6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423F5-0D84-C5C1-DF55-B4001958E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8105D2-1007-A2AC-BAA6-366869401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pt-BR" dirty="0"/>
              <a:t>Porções e petisco brasil food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85CAF4-C532-2D06-E8D3-B5190B29F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532" y="13501"/>
            <a:ext cx="7173309" cy="38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5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D9E7F-917B-D677-CC5A-2E1F579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carnes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F1B2FE-19BC-6416-E258-E619B3D4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Picanha no </a:t>
            </a:r>
            <a:r>
              <a:rPr lang="pt-BR" dirty="0" err="1"/>
              <a:t>reachaud</a:t>
            </a:r>
            <a:r>
              <a:rPr lang="pt-BR" dirty="0"/>
              <a:t> (500g)</a:t>
            </a:r>
          </a:p>
          <a:p>
            <a:r>
              <a:rPr lang="pt-BR" dirty="0"/>
              <a:t>Filé mignon (500g)-molho madeira </a:t>
            </a:r>
            <a:r>
              <a:rPr lang="pt-BR" dirty="0" err="1"/>
              <a:t>oucapiry</a:t>
            </a:r>
            <a:endParaRPr lang="pt-BR" dirty="0"/>
          </a:p>
          <a:p>
            <a:r>
              <a:rPr lang="pt-BR" dirty="0"/>
              <a:t>Carne seca (500g)</a:t>
            </a:r>
          </a:p>
          <a:p>
            <a:r>
              <a:rPr lang="pt-BR" dirty="0"/>
              <a:t>Chapa mista</a:t>
            </a:r>
          </a:p>
          <a:p>
            <a:r>
              <a:rPr lang="pt-BR" dirty="0"/>
              <a:t>Chapa </a:t>
            </a:r>
            <a:r>
              <a:rPr lang="pt-BR"/>
              <a:t>mista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058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C9BF2-EF8F-547D-F9B3-94728C39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3BEAEC-7326-05AF-E8A9-3398C12F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59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385D8-3690-A4BD-0F30-2EAA680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66128-D94F-4C07-209D-CC8AA328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27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65586-37C3-E685-32B1-586554C9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94C76F-E9B9-B03A-96BE-04B79D05A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A195C-8BFF-2F8B-8EBA-15B450DE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7BC88-4C4C-0DAC-1349-B1ABE519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17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carnes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Eductreina</dc:creator>
  <cp:lastModifiedBy>Eductreina</cp:lastModifiedBy>
  <cp:revision>1</cp:revision>
  <dcterms:created xsi:type="dcterms:W3CDTF">2023-03-30T19:16:36Z</dcterms:created>
  <dcterms:modified xsi:type="dcterms:W3CDTF">2023-03-30T19:28:27Z</dcterms:modified>
</cp:coreProperties>
</file>