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1D46-7D22-F9C2-F303-45C837FB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18016-DF3B-7FED-12F4-5E6DD47E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2B68-D104-DC4A-5782-F59477BD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D23B-CEBF-24F9-641C-9D5D6BF8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2C1-B2E3-2619-46B9-5CEA0191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CC95-65CF-DABC-A952-F087B63C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6518-EDA3-323B-3C2F-B980F62FE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B433-039B-5480-9F42-E7998CB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3891-3A25-D2EE-2AD1-0EFBC60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C84E-6AF0-6542-5FC0-62A43680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64059-A567-54F3-B461-AC3845E2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C495F-002C-B3BB-4C32-366C8B94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CC88-CA4A-B756-1F3F-C214B6D7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4720-E7F1-D131-4F16-47CCBB65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9524-D9DD-795D-B6F9-D38FEB3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5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82D0-A039-2731-C683-C795CAF2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A768-21FA-27E8-3237-EC55CCAE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2BBA-A40A-2F81-B4F8-50BAB7AA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F11F-33BD-1A61-E434-0B29E29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E189-768F-2F0B-3927-B5734D3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5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D6DC-07BF-31DA-F291-469864B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F1E5A-01A1-D702-C446-FDB1A4D0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BD3B-7858-1C25-C89A-FE419EEE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D624-5FB5-1496-5972-BAA81A0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C58E-CDE9-ACC7-D85D-02015BF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1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5222-47F0-52A0-8E50-F7A340D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BB36-3544-DF64-ADBC-2FE69FF9C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B1F4-CD4B-00D2-B2E0-654E3F1E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1209-AD1A-0EE3-91EB-6B1BCAA9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D809-79E9-6F75-3709-35AA9317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41F3-31E7-528F-590C-4820DB84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9C08-BF90-9AF7-0B82-24914104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7273-30F8-D3FE-9EB9-A5451F13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F0A6-25CF-A162-E8E0-1489FC95A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ADF8F-A345-2AD1-CAB6-3CF17458D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3634C-2D46-A189-E329-DFF050334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00159-FC0F-8EC4-65E1-BB1F39C2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47BAF-5EE7-4938-840D-2796A35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A2672-CDF9-5A32-8B6F-13217F45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7CFF-DCBE-CA98-B3AD-1912326A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D97C9-7287-21F8-8989-23E68A14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1B3C4-8CCE-5722-B127-B2E4A502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740C3-C223-6691-7C5D-2A53F4A1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C64EA-64FC-5D05-7010-00B92E21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7880C-E0EF-737B-BD2B-94E4053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9FB06-D123-BCF0-EC55-A088614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5691-8A09-FB24-26B6-CFF63C7F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19E6-D487-3CA1-BC4F-0A29CFD0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AF5B-9D6A-CFE4-96D4-B84B2D3A4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E28F-C91F-364E-CE3D-0739E9E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134A-73BF-F545-EAD1-9161A043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FFB49-F838-0C74-B7DD-C97B77C1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F49-74A5-87A8-CE24-E5AED534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99F79-E9B8-51C1-EE2E-126B11F35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23DEF-9C36-55EC-8DEA-03F6D53B9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284D-13B7-9CD4-84A3-399EB80D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1BFBC-D942-78F1-E5D9-E3B6C784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ED9D-FD16-D0DC-FB89-8079D791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EEA9A-C93D-E1A6-19E3-532BE08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90F7-7AC2-7F07-20D0-D847C204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D1D1-0390-5918-30BC-1D8FDD06D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F63E-69F7-404B-ABFB-A86F3336B821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7EEF-EB47-3E30-E9D4-5E486AFB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EF43-5FFC-593D-DB96-E11B4AC3F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1CEB-2BCC-47F6-9752-EF17143C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6771EC-57E3-D2C9-4085-00D84A101751}"/>
              </a:ext>
            </a:extLst>
          </p:cNvPr>
          <p:cNvGrpSpPr/>
          <p:nvPr/>
        </p:nvGrpSpPr>
        <p:grpSpPr>
          <a:xfrm>
            <a:off x="3195485" y="1297858"/>
            <a:ext cx="5953432" cy="1863213"/>
            <a:chOff x="3195485" y="1297858"/>
            <a:chExt cx="5953432" cy="186321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C364711-36BE-889A-8273-A225CFBB96B5}"/>
                </a:ext>
              </a:extLst>
            </p:cNvPr>
            <p:cNvSpPr/>
            <p:nvPr/>
          </p:nvSpPr>
          <p:spPr>
            <a:xfrm>
              <a:off x="3345426" y="1403554"/>
              <a:ext cx="5653549" cy="1651819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6C812F-21B2-DBBB-EBDB-99A451961134}"/>
                </a:ext>
              </a:extLst>
            </p:cNvPr>
            <p:cNvSpPr/>
            <p:nvPr/>
          </p:nvSpPr>
          <p:spPr>
            <a:xfrm>
              <a:off x="3195485" y="1297858"/>
              <a:ext cx="5953432" cy="186321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9345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Tiru</dc:creator>
  <cp:lastModifiedBy>Ashish Tiru</cp:lastModifiedBy>
  <cp:revision>1</cp:revision>
  <dcterms:created xsi:type="dcterms:W3CDTF">2024-05-15T09:30:31Z</dcterms:created>
  <dcterms:modified xsi:type="dcterms:W3CDTF">2024-05-15T10:47:17Z</dcterms:modified>
</cp:coreProperties>
</file>