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62" r:id="rId5"/>
    <p:sldId id="281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r>
              <a:rPr lang="zh-CN" altLang="en-US"/>
              <a:t>你好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你好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93086" y="1578285"/>
            <a:ext cx="2664296" cy="37014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56754" y="809401"/>
            <a:ext cx="1703314" cy="16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5169" y="1359883"/>
            <a:ext cx="1349037" cy="1349037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59496" y="4457356"/>
            <a:ext cx="2010111" cy="814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74725" y="4457356"/>
            <a:ext cx="2012602" cy="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41865" y="4457356"/>
            <a:ext cx="2010111" cy="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05592" y="4457356"/>
            <a:ext cx="2012602" cy="81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59496" y="3174558"/>
            <a:ext cx="6262856" cy="110750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9496" y="4725144"/>
            <a:ext cx="6262856" cy="5576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17213" r="5372" b="14120"/>
          <a:stretch>
            <a:fillRect/>
          </a:stretch>
        </p:blipFill>
        <p:spPr>
          <a:xfrm>
            <a:off x="8018161" y="2936077"/>
            <a:ext cx="2614343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79223" y="4590081"/>
            <a:ext cx="872294" cy="872294"/>
            <a:chOff x="1991544" y="5076986"/>
            <a:chExt cx="872294" cy="872294"/>
          </a:xfrm>
        </p:grpSpPr>
        <p:sp>
          <p:nvSpPr>
            <p:cNvPr id="11" name="椭圆 10"/>
            <p:cNvSpPr/>
            <p:nvPr/>
          </p:nvSpPr>
          <p:spPr>
            <a:xfrm>
              <a:off x="1991544" y="5076986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064" y="5194506"/>
              <a:ext cx="637254" cy="63725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979621" y="4590081"/>
            <a:ext cx="872294" cy="872294"/>
            <a:chOff x="2863838" y="4640839"/>
            <a:chExt cx="872294" cy="872294"/>
          </a:xfrm>
        </p:grpSpPr>
        <p:sp>
          <p:nvSpPr>
            <p:cNvPr id="15" name="椭圆 14"/>
            <p:cNvSpPr/>
            <p:nvPr/>
          </p:nvSpPr>
          <p:spPr>
            <a:xfrm>
              <a:off x="2863838" y="4640839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366" y="4729367"/>
              <a:ext cx="695238" cy="695238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280019" y="4594634"/>
            <a:ext cx="872294" cy="872294"/>
            <a:chOff x="4164236" y="4645392"/>
            <a:chExt cx="872294" cy="872294"/>
          </a:xfrm>
        </p:grpSpPr>
        <p:sp>
          <p:nvSpPr>
            <p:cNvPr id="18" name="椭圆 17"/>
            <p:cNvSpPr/>
            <p:nvPr/>
          </p:nvSpPr>
          <p:spPr>
            <a:xfrm>
              <a:off x="4164236" y="4645392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60" y="4758359"/>
              <a:ext cx="666246" cy="66624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580417" y="4594634"/>
            <a:ext cx="872294" cy="872294"/>
            <a:chOff x="5464634" y="4645392"/>
            <a:chExt cx="872294" cy="872294"/>
          </a:xfrm>
        </p:grpSpPr>
        <p:sp>
          <p:nvSpPr>
            <p:cNvPr id="21" name="椭圆 20"/>
            <p:cNvSpPr/>
            <p:nvPr/>
          </p:nvSpPr>
          <p:spPr>
            <a:xfrm>
              <a:off x="5464634" y="4645392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298" y="4768999"/>
              <a:ext cx="644965" cy="64496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2769" y="1991275"/>
            <a:ext cx="2815431" cy="28154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63440" y="3042507"/>
            <a:ext cx="7568406" cy="1092112"/>
          </a:xfrm>
        </p:spPr>
        <p:txBody>
          <a:bodyPr rIns="9000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63440" y="1412776"/>
            <a:ext cx="7568406" cy="1569713"/>
          </a:xfrm>
        </p:spPr>
        <p:txBody>
          <a:bodyPr rIns="90000" anchor="b">
            <a:normAutofit/>
          </a:bodyPr>
          <a:lstStyle>
            <a:lvl1pPr marL="0" indent="0" algn="l">
              <a:buNone/>
              <a:defRPr sz="72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0746" y="1412776"/>
            <a:ext cx="1753878" cy="1439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4"/>
          <a:stretch>
            <a:fillRect/>
          </a:stretch>
        </p:blipFill>
        <p:spPr>
          <a:xfrm>
            <a:off x="1447397" y="0"/>
            <a:ext cx="9297206" cy="25382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38400" y="2780928"/>
            <a:ext cx="7315200" cy="1901627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0.png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gz_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61475" y="6177280"/>
            <a:ext cx="2609215" cy="419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Python</a:t>
            </a:r>
            <a:r>
              <a:rPr lang="zh-CN" altLang="zh-CN">
                <a:sym typeface="+mn-lt"/>
              </a:rPr>
              <a:t>人工智能课程</a:t>
            </a:r>
            <a:endParaRPr lang="zh-CN" altLang="zh-CN">
              <a:sym typeface="+mn-lt"/>
            </a:endParaRPr>
          </a:p>
        </p:txBody>
      </p:sp>
      <p:sp>
        <p:nvSpPr>
          <p:cNvPr id="19" name="副标题 1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老师：陈鹏</a:t>
            </a:r>
            <a:endParaRPr lang="zh-CN" altLang="en-US"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559496" y="1484784"/>
            <a:ext cx="4608512" cy="168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2"/>
                </a:solidFill>
                <a:cs typeface="+mn-ea"/>
                <a:sym typeface="+mn-lt"/>
              </a:rPr>
              <a:t>2018</a:t>
            </a:r>
            <a:r>
              <a:rPr lang="zh-CN" altLang="en-US" sz="8000" b="1" dirty="0">
                <a:solidFill>
                  <a:schemeClr val="tx2"/>
                </a:solidFill>
                <a:cs typeface="+mn-ea"/>
                <a:sym typeface="+mn-lt"/>
              </a:rPr>
              <a:t>公开课</a:t>
            </a:r>
            <a:endParaRPr lang="zh-CN" altLang="en-US" sz="8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10">
        <p:blinds dir="vert"/>
      </p:transition>
    </mc:Choice>
    <mc:Fallback>
      <p:transition spd="slow" advTm="971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63440" y="1665506"/>
            <a:ext cx="7568406" cy="1569713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PyGame</a:t>
            </a:r>
            <a:r>
              <a:rPr lang="zh-CN" altLang="en-US">
                <a:sym typeface="+mn-lt"/>
              </a:rPr>
              <a:t>坦克大战</a:t>
            </a:r>
            <a:endParaRPr lang="zh-CN" altLang="en-US">
              <a:sym typeface="+mn-lt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563370" y="3399790"/>
            <a:ext cx="8728710" cy="734695"/>
          </a:xfrm>
        </p:spPr>
        <p:txBody>
          <a:bodyPr>
            <a:noAutofit/>
          </a:bodyPr>
          <a:p>
            <a:r>
              <a:rPr lang="en-US" altLang="zh-CN" sz="1600"/>
              <a:t>Python</a:t>
            </a:r>
            <a:r>
              <a:rPr lang="zh-CN" altLang="zh-CN" sz="1600"/>
              <a:t>基础、</a:t>
            </a:r>
            <a:r>
              <a:rPr lang="en-US" altLang="zh-CN" sz="1600"/>
              <a:t>PyGame</a:t>
            </a:r>
            <a:r>
              <a:rPr lang="zh-CN" altLang="en-US" sz="1600"/>
              <a:t>、面向对象编程</a:t>
            </a:r>
            <a:br>
              <a:rPr lang="zh-CN" altLang="en-US" sz="1600"/>
            </a:br>
            <a:r>
              <a:rPr lang="zh-CN" altLang="zh-CN" sz="2400"/>
              <a:t>尚学堂广州深圳学习交流群：272402285</a:t>
            </a:r>
            <a:endParaRPr lang="zh-CN" altLang="zh-CN" sz="2400"/>
          </a:p>
        </p:txBody>
      </p:sp>
    </p:spTree>
    <p:custDataLst>
      <p:tags r:id="rId2"/>
    </p:custDataLst>
  </p:cSld>
  <p:clrMapOvr>
    <a:masterClrMapping/>
  </p:clrMapOvr>
  <p:transition spd="slow" advTm="433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ym typeface="+mn-lt"/>
              </a:rPr>
              <a:t>本节课任务：</a:t>
            </a:r>
            <a:endParaRPr lang="zh-CN" altLang="zh-CN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lt"/>
              </a:rPr>
              <a:t>坦克大战游戏设计与开发思路</a:t>
            </a:r>
            <a:endParaRPr lang="zh-CN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82"/>
</p:tagLst>
</file>

<file path=ppt/tags/tag10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2_2*a*1"/>
  <p:tag name="KSO_WM_UNIT_TYPE" val="a"/>
</p:tagLst>
</file>

<file path=ppt/tags/tag1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82_2*f*1"/>
  <p:tag name="KSO_WM_UNIT_TYPE" val="f"/>
</p:tagLst>
</file>

<file path=ppt/tags/tag1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2_2"/>
  <p:tag name="KSO_WM_TAG_VERSION" val="1.0"/>
  <p:tag name="KSO_WM_TEMPLATE_INDEX" val="20184582"/>
  <p:tag name="KSO_WM_TEMPLATE_CATEGORY" val="custom"/>
</p:tagLst>
</file>

<file path=ppt/tags/tag13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20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欣赏"/>
</p:tagLst>
</file>

<file path=ppt/tags/tag1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20"/>
  <p:tag name="KSO_WM_SLIDE_INDEX" val="20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82"/>
</p:tagLst>
</file>

<file path=ppt/tags/tag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TEMPLATE_THUMBS_INDEX" val="1、6、12、14、4、5、13、20"/>
</p:tagLst>
</file>

<file path=ppt/tags/tag4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个人述职报告"/>
</p:tagLst>
</file>

<file path=ppt/tags/tag5.xml><?xml version="1.0" encoding="utf-8"?>
<p:tagLst xmlns:p="http://schemas.openxmlformats.org/presentationml/2006/main">
  <p:tag name="KSO_WM_TEMPLATE_CATEGORY" val="custom"/>
  <p:tag name="KSO_WM_TEMPLATE_INDEX" val="20184582"/>
  <p:tag name="KSO_WM_UNIT_TYPE" val="b"/>
  <p:tag name="KSO_WM_UNIT_INDEX" val="1"/>
  <p:tag name="KSO_WM_UNIT_ID" val="custom20184582_1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汇报人：稻壳云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*i*2"/>
  <p:tag name="KSO_WM_TEMPLATE_CATEGORY" val="custom"/>
  <p:tag name="KSO_WM_TEMPLATE_INDEX" val="20184582"/>
  <p:tag name="KSO_WM_UNIT_INDEX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、"/>
</p:tagLst>
</file>

<file path=ppt/tags/tag8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e"/>
  <p:tag name="KSO_WM_UNIT_INDEX" val="1"/>
  <p:tag name="KSO_WM_UNIT_ID" val="custom20184582_12*e*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2"/>
  <p:tag name="KSO_WM_SLIDE_INDEX" val="12"/>
  <p:tag name="KSO_WM_SLIDE_ITEM_CNT" val="1"/>
  <p:tag name="KSO_WM_SLIDE_LAYOUT" val="a_e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371">
      <a:dk1>
        <a:sysClr val="windowText" lastClr="000000"/>
      </a:dk1>
      <a:lt1>
        <a:sysClr val="window" lastClr="FFFFFF"/>
      </a:lt1>
      <a:dk2>
        <a:srgbClr val="444D26"/>
      </a:dk2>
      <a:lt2>
        <a:srgbClr val="FFFEE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4de34vli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2_Office 主题​​</vt:lpstr>
      <vt:lpstr>Python人工智能课程</vt:lpstr>
      <vt:lpstr>Python基础、PyGame、面向对象编程 尚学堂广州深圳学习交流群：272402285</vt:lpstr>
      <vt:lpstr>本节课任务：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cpeng</cp:lastModifiedBy>
  <cp:revision>76</cp:revision>
  <dcterms:created xsi:type="dcterms:W3CDTF">2018-03-16T01:16:00Z</dcterms:created>
  <dcterms:modified xsi:type="dcterms:W3CDTF">2018-03-27T07:40:00Z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