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8" r:id="rId4"/>
    <p:sldId id="417" r:id="rId5"/>
    <p:sldId id="415" r:id="rId6"/>
    <p:sldId id="416" r:id="rId7"/>
    <p:sldId id="414" r:id="rId8"/>
    <p:sldId id="411" r:id="rId9"/>
    <p:sldId id="413" r:id="rId10"/>
    <p:sldId id="41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物流快递技术方案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背景：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通达是某上市公司全资投资成立的一家物流快递公司，主要进行同城快递业务，公司刚刚成立，组建 20 人技术部门，准备两个月后系统开发完成上线，你是后端架构师，请你完成系统顶层架构设计，并组织架构评审会议。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说明：技术部没技术负责人，由产品负责人兼管（产品负责人为原某互联网大厂的产品总监，研发出身），架构师（你）是技术部最资深的技术人员。</a:t>
            </a:r>
            <a:endParaRPr lang="zh-CN" altLang="en-US"/>
          </a:p>
          <a:p>
            <a:r>
              <a:rPr lang="zh-CN" altLang="en-US"/>
              <a:t>产品需求：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用户通过 app 发起快递下单请求并支付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快递员通过自己的 App 上报自己的地理位置，每 30 秒上报一次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系统收到快递请求后，向距离用户直线距离 5km 内的所有快递员发送通知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快递员需要进行抢单，第一个抢单的快递员得到配单，系统向其发送用户详细地址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快递员到用户处收取快递，并记录到系统中：已收件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快递员将快递送到目的地，并记录到系统中：已送达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说明：预计上线后三个月日单超过 1 万，一年日单超过 50 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核心用例图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84960"/>
            <a:ext cx="10968990" cy="4568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下单抢单场景</a:t>
            </a:r>
            <a:r>
              <a:rPr lang="en-US" altLang="zh-CN"/>
              <a:t>-</a:t>
            </a:r>
            <a:r>
              <a:rPr lang="zh-CN" altLang="en-US"/>
              <a:t>业务活动图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7795" y="1654810"/>
            <a:ext cx="6829425" cy="4429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下单抢单场景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泳道图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1605" y="1490345"/>
            <a:ext cx="9361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系统部署模型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3590" y="1558925"/>
            <a:ext cx="488442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技术架构图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2460" y="1602105"/>
            <a:ext cx="672846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下单抢单场景的服务器时序模型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6870" y="1490345"/>
            <a:ext cx="639064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订单状态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7020" y="1499235"/>
            <a:ext cx="311023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32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172</cp:revision>
  <dcterms:created xsi:type="dcterms:W3CDTF">2019-06-19T02:08:00Z</dcterms:created>
  <dcterms:modified xsi:type="dcterms:W3CDTF">2021-01-08T12:50:28Z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