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17"/>
  </p:notesMasterIdLst>
  <p:sldIdLst>
    <p:sldId id="295" r:id="rId2"/>
    <p:sldId id="263" r:id="rId3"/>
    <p:sldId id="288" r:id="rId4"/>
    <p:sldId id="266" r:id="rId5"/>
    <p:sldId id="293" r:id="rId6"/>
    <p:sldId id="267" r:id="rId7"/>
    <p:sldId id="269" r:id="rId8"/>
    <p:sldId id="292" r:id="rId9"/>
    <p:sldId id="273" r:id="rId10"/>
    <p:sldId id="277" r:id="rId11"/>
    <p:sldId id="276" r:id="rId12"/>
    <p:sldId id="291" r:id="rId13"/>
    <p:sldId id="285" r:id="rId14"/>
    <p:sldId id="296" r:id="rId15"/>
    <p:sldId id="294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2C2E32"/>
    <a:srgbClr val="F45137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9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24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58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812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653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137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219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92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81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82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724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8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450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846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38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 flipH="1" flipV="1">
            <a:off x="442806" y="0"/>
            <a:ext cx="11749195" cy="6858000"/>
          </a:xfrm>
          <a:custGeom>
            <a:avLst/>
            <a:gdLst>
              <a:gd name="connsiteX0" fmla="*/ 4880836 w 11749195"/>
              <a:gd name="connsiteY0" fmla="*/ 6858000 h 6858000"/>
              <a:gd name="connsiteX1" fmla="*/ 0 w 11749195"/>
              <a:gd name="connsiteY1" fmla="*/ 6858000 h 6858000"/>
              <a:gd name="connsiteX2" fmla="*/ 0 w 11749195"/>
              <a:gd name="connsiteY2" fmla="*/ 0 h 6858000"/>
              <a:gd name="connsiteX3" fmla="*/ 11749195 w 117491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49195" h="6858000">
                <a:moveTo>
                  <a:pt x="4880836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17491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771782" y="1717064"/>
            <a:ext cx="714811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3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n-US" altLang="zh-CN" sz="23900" i="1" dirty="0" smtClean="0">
                <a:solidFill>
                  <a:schemeClr val="bg1">
                    <a:alpha val="5000"/>
                  </a:schemeClr>
                </a:solidFill>
              </a:rPr>
              <a:t>201X</a:t>
            </a:r>
            <a:endParaRPr lang="zh-CN" altLang="en-US" sz="23900" i="1" dirty="0">
              <a:solidFill>
                <a:schemeClr val="bg1">
                  <a:alpha val="5000"/>
                </a:schemeClr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6704217" cy="6694109"/>
          </a:xfrm>
          <a:custGeom>
            <a:avLst/>
            <a:gdLst>
              <a:gd name="connsiteX0" fmla="*/ 0 w 6704217"/>
              <a:gd name="connsiteY0" fmla="*/ 0 h 6694109"/>
              <a:gd name="connsiteX1" fmla="*/ 6704217 w 6704217"/>
              <a:gd name="connsiteY1" fmla="*/ 0 h 6694109"/>
              <a:gd name="connsiteX2" fmla="*/ 0 w 6704217"/>
              <a:gd name="connsiteY2" fmla="*/ 6694109 h 66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4217" h="6694109">
                <a:moveTo>
                  <a:pt x="0" y="0"/>
                </a:moveTo>
                <a:lnTo>
                  <a:pt x="6704217" y="0"/>
                </a:lnTo>
                <a:lnTo>
                  <a:pt x="0" y="6694109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>
            <a:off x="4236079" y="813870"/>
            <a:ext cx="1756372" cy="1493822"/>
          </a:xfrm>
          <a:prstGeom prst="parallelogram">
            <a:avLst>
              <a:gd name="adj" fmla="val 100151"/>
            </a:avLst>
          </a:prstGeom>
          <a:solidFill>
            <a:srgbClr val="2C2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>
            <a:off x="1702052" y="4571999"/>
            <a:ext cx="1457608" cy="1240325"/>
          </a:xfrm>
          <a:prstGeom prst="parallelogram">
            <a:avLst>
              <a:gd name="adj" fmla="val 10015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>
            <a:off x="10067952" y="235390"/>
            <a:ext cx="1882622" cy="1607727"/>
          </a:xfrm>
          <a:prstGeom prst="parallelogram">
            <a:avLst>
              <a:gd name="adj" fmla="val 10015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H="1" flipV="1">
            <a:off x="10566399" y="5240628"/>
            <a:ext cx="1619815" cy="1617372"/>
          </a:xfrm>
          <a:custGeom>
            <a:avLst/>
            <a:gdLst>
              <a:gd name="connsiteX0" fmla="*/ 0 w 6704217"/>
              <a:gd name="connsiteY0" fmla="*/ 0 h 6694109"/>
              <a:gd name="connsiteX1" fmla="*/ 6704217 w 6704217"/>
              <a:gd name="connsiteY1" fmla="*/ 0 h 6694109"/>
              <a:gd name="connsiteX2" fmla="*/ 0 w 6704217"/>
              <a:gd name="connsiteY2" fmla="*/ 6694109 h 66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4217" h="6694109">
                <a:moveTo>
                  <a:pt x="0" y="0"/>
                </a:moveTo>
                <a:lnTo>
                  <a:pt x="6704217" y="0"/>
                </a:lnTo>
                <a:lnTo>
                  <a:pt x="0" y="6694109"/>
                </a:lnTo>
                <a:close/>
              </a:path>
            </a:pathLst>
          </a:custGeom>
          <a:solidFill>
            <a:srgbClr val="F45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10433812" y="982189"/>
            <a:ext cx="1098392" cy="109673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6619522" y="5672962"/>
            <a:ext cx="753840" cy="75270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5958830" y="6049313"/>
            <a:ext cx="753840" cy="75270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692888" y="1443030"/>
            <a:ext cx="1953378" cy="195043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881139" y="2867914"/>
            <a:ext cx="7571367" cy="304698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9600" b="1" dirty="0">
                <a:solidFill>
                  <a:schemeClr val="bg1"/>
                </a:solidFill>
              </a:rPr>
              <a:t>公司</a:t>
            </a:r>
            <a:r>
              <a:rPr lang="zh-CN" altLang="en-US" sz="9600" b="1" dirty="0" smtClean="0">
                <a:solidFill>
                  <a:schemeClr val="bg1"/>
                </a:solidFill>
              </a:rPr>
              <a:t>网络项目</a:t>
            </a:r>
            <a:r>
              <a:rPr lang="zh-CN" altLang="en-US" sz="9600" b="1" dirty="0">
                <a:solidFill>
                  <a:schemeClr val="bg1"/>
                </a:solidFill>
              </a:rPr>
              <a:t/>
            </a:r>
            <a:br>
              <a:rPr lang="zh-CN" altLang="en-US" sz="9600" b="1" dirty="0">
                <a:solidFill>
                  <a:schemeClr val="bg1"/>
                </a:solidFill>
              </a:rPr>
            </a:br>
            <a:endParaRPr lang="zh-CN" altLang="en-US" sz="9600" b="1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023362" y="2309377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BUSINESS PLAN</a:t>
            </a:r>
            <a:endParaRPr lang="zh-CN" altLang="en-US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968417" y="4437574"/>
            <a:ext cx="7457365" cy="58349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film to be used in a wider field. Using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j-ea"/>
              </a:rPr>
              <a:t>PowerPoint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43" name="平行四边形 42"/>
          <p:cNvSpPr/>
          <p:nvPr/>
        </p:nvSpPr>
        <p:spPr>
          <a:xfrm>
            <a:off x="6356987" y="5357777"/>
            <a:ext cx="913728" cy="345717"/>
          </a:xfrm>
          <a:prstGeom prst="parallelogram">
            <a:avLst>
              <a:gd name="adj" fmla="val 10015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5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/>
      <p:bldP spid="9" grpId="0" animBg="1"/>
      <p:bldP spid="3" grpId="0" animBg="1"/>
      <p:bldP spid="4" grpId="0" animBg="1"/>
      <p:bldP spid="5" grpId="0" animBg="1"/>
      <p:bldP spid="10" grpId="0" animBg="1"/>
      <p:bldP spid="27" grpId="0"/>
      <p:bldP spid="28" grpId="0"/>
      <p:bldP spid="42" grpId="0"/>
      <p:bldP spid="4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787068" y="703531"/>
            <a:ext cx="1846271" cy="18434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平行四边形 4"/>
          <p:cNvSpPr/>
          <p:nvPr/>
        </p:nvSpPr>
        <p:spPr>
          <a:xfrm>
            <a:off x="1072167" y="1564985"/>
            <a:ext cx="1213477" cy="1017381"/>
          </a:xfrm>
          <a:prstGeom prst="parallelogram">
            <a:avLst>
              <a:gd name="adj" fmla="val 1001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9261311" y="4902748"/>
            <a:ext cx="2055977" cy="1723734"/>
          </a:xfrm>
          <a:prstGeom prst="parallelogram">
            <a:avLst>
              <a:gd name="adj" fmla="val 10015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2059474" y="2189545"/>
            <a:ext cx="667657" cy="667657"/>
            <a:chOff x="6952343" y="-1290029"/>
            <a:chExt cx="1219200" cy="1219200"/>
          </a:xfrm>
        </p:grpSpPr>
        <p:sp>
          <p:nvSpPr>
            <p:cNvPr id="29" name="椭圆 28"/>
            <p:cNvSpPr/>
            <p:nvPr/>
          </p:nvSpPr>
          <p:spPr>
            <a:xfrm>
              <a:off x="6952343" y="-1290029"/>
              <a:ext cx="1219200" cy="12192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椭圆 8"/>
            <p:cNvSpPr/>
            <p:nvPr/>
          </p:nvSpPr>
          <p:spPr>
            <a:xfrm>
              <a:off x="7284429" y="-952531"/>
              <a:ext cx="555028" cy="544205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147538" y="3941813"/>
            <a:ext cx="667657" cy="667657"/>
            <a:chOff x="6952343" y="-1290029"/>
            <a:chExt cx="1219200" cy="1219200"/>
          </a:xfrm>
        </p:grpSpPr>
        <p:sp>
          <p:nvSpPr>
            <p:cNvPr id="32" name="椭圆 31"/>
            <p:cNvSpPr/>
            <p:nvPr/>
          </p:nvSpPr>
          <p:spPr>
            <a:xfrm>
              <a:off x="6952343" y="-1290029"/>
              <a:ext cx="1219200" cy="12192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椭圆 11"/>
            <p:cNvSpPr/>
            <p:nvPr/>
          </p:nvSpPr>
          <p:spPr>
            <a:xfrm>
              <a:off x="7284429" y="-957524"/>
              <a:ext cx="555028" cy="554191"/>
            </a:xfrm>
            <a:custGeom>
              <a:avLst/>
              <a:gdLst>
                <a:gd name="connsiteX0" fmla="*/ 506334 w 607638"/>
                <a:gd name="connsiteY0" fmla="*/ 455027 h 606722"/>
                <a:gd name="connsiteX1" fmla="*/ 506334 w 607638"/>
                <a:gd name="connsiteY1" fmla="*/ 505592 h 606722"/>
                <a:gd name="connsiteX2" fmla="*/ 531616 w 607638"/>
                <a:gd name="connsiteY2" fmla="*/ 505592 h 606722"/>
                <a:gd name="connsiteX3" fmla="*/ 556986 w 607638"/>
                <a:gd name="connsiteY3" fmla="*/ 480265 h 606722"/>
                <a:gd name="connsiteX4" fmla="*/ 531616 w 607638"/>
                <a:gd name="connsiteY4" fmla="*/ 455027 h 606722"/>
                <a:gd name="connsiteX5" fmla="*/ 430401 w 607638"/>
                <a:gd name="connsiteY5" fmla="*/ 353896 h 606722"/>
                <a:gd name="connsiteX6" fmla="*/ 405031 w 607638"/>
                <a:gd name="connsiteY6" fmla="*/ 379223 h 606722"/>
                <a:gd name="connsiteX7" fmla="*/ 430401 w 607638"/>
                <a:gd name="connsiteY7" fmla="*/ 404461 h 606722"/>
                <a:gd name="connsiteX8" fmla="*/ 455683 w 607638"/>
                <a:gd name="connsiteY8" fmla="*/ 404461 h 606722"/>
                <a:gd name="connsiteX9" fmla="*/ 455683 w 607638"/>
                <a:gd name="connsiteY9" fmla="*/ 353896 h 606722"/>
                <a:gd name="connsiteX10" fmla="*/ 480964 w 607638"/>
                <a:gd name="connsiteY10" fmla="*/ 252766 h 606722"/>
                <a:gd name="connsiteX11" fmla="*/ 506334 w 607638"/>
                <a:gd name="connsiteY11" fmla="*/ 278093 h 606722"/>
                <a:gd name="connsiteX12" fmla="*/ 506334 w 607638"/>
                <a:gd name="connsiteY12" fmla="*/ 303331 h 606722"/>
                <a:gd name="connsiteX13" fmla="*/ 556986 w 607638"/>
                <a:gd name="connsiteY13" fmla="*/ 303331 h 606722"/>
                <a:gd name="connsiteX14" fmla="*/ 582268 w 607638"/>
                <a:gd name="connsiteY14" fmla="*/ 328658 h 606722"/>
                <a:gd name="connsiteX15" fmla="*/ 556986 w 607638"/>
                <a:gd name="connsiteY15" fmla="*/ 353896 h 606722"/>
                <a:gd name="connsiteX16" fmla="*/ 506334 w 607638"/>
                <a:gd name="connsiteY16" fmla="*/ 353896 h 606722"/>
                <a:gd name="connsiteX17" fmla="*/ 506334 w 607638"/>
                <a:gd name="connsiteY17" fmla="*/ 404461 h 606722"/>
                <a:gd name="connsiteX18" fmla="*/ 531616 w 607638"/>
                <a:gd name="connsiteY18" fmla="*/ 404461 h 606722"/>
                <a:gd name="connsiteX19" fmla="*/ 607638 w 607638"/>
                <a:gd name="connsiteY19" fmla="*/ 480265 h 606722"/>
                <a:gd name="connsiteX20" fmla="*/ 531616 w 607638"/>
                <a:gd name="connsiteY20" fmla="*/ 556157 h 606722"/>
                <a:gd name="connsiteX21" fmla="*/ 506334 w 607638"/>
                <a:gd name="connsiteY21" fmla="*/ 556157 h 606722"/>
                <a:gd name="connsiteX22" fmla="*/ 506334 w 607638"/>
                <a:gd name="connsiteY22" fmla="*/ 581395 h 606722"/>
                <a:gd name="connsiteX23" fmla="*/ 480964 w 607638"/>
                <a:gd name="connsiteY23" fmla="*/ 606722 h 606722"/>
                <a:gd name="connsiteX24" fmla="*/ 455683 w 607638"/>
                <a:gd name="connsiteY24" fmla="*/ 581395 h 606722"/>
                <a:gd name="connsiteX25" fmla="*/ 455683 w 607638"/>
                <a:gd name="connsiteY25" fmla="*/ 556157 h 606722"/>
                <a:gd name="connsiteX26" fmla="*/ 405031 w 607638"/>
                <a:gd name="connsiteY26" fmla="*/ 556157 h 606722"/>
                <a:gd name="connsiteX27" fmla="*/ 379749 w 607638"/>
                <a:gd name="connsiteY27" fmla="*/ 530830 h 606722"/>
                <a:gd name="connsiteX28" fmla="*/ 405031 w 607638"/>
                <a:gd name="connsiteY28" fmla="*/ 505592 h 606722"/>
                <a:gd name="connsiteX29" fmla="*/ 455683 w 607638"/>
                <a:gd name="connsiteY29" fmla="*/ 505592 h 606722"/>
                <a:gd name="connsiteX30" fmla="*/ 455683 w 607638"/>
                <a:gd name="connsiteY30" fmla="*/ 455027 h 606722"/>
                <a:gd name="connsiteX31" fmla="*/ 430401 w 607638"/>
                <a:gd name="connsiteY31" fmla="*/ 455027 h 606722"/>
                <a:gd name="connsiteX32" fmla="*/ 354379 w 607638"/>
                <a:gd name="connsiteY32" fmla="*/ 379223 h 606722"/>
                <a:gd name="connsiteX33" fmla="*/ 430401 w 607638"/>
                <a:gd name="connsiteY33" fmla="*/ 303331 h 606722"/>
                <a:gd name="connsiteX34" fmla="*/ 455683 w 607638"/>
                <a:gd name="connsiteY34" fmla="*/ 303331 h 606722"/>
                <a:gd name="connsiteX35" fmla="*/ 455683 w 607638"/>
                <a:gd name="connsiteY35" fmla="*/ 278093 h 606722"/>
                <a:gd name="connsiteX36" fmla="*/ 480964 w 607638"/>
                <a:gd name="connsiteY36" fmla="*/ 252766 h 606722"/>
                <a:gd name="connsiteX37" fmla="*/ 303759 w 607638"/>
                <a:gd name="connsiteY37" fmla="*/ 151716 h 606722"/>
                <a:gd name="connsiteX38" fmla="*/ 329117 w 607638"/>
                <a:gd name="connsiteY38" fmla="*/ 176950 h 606722"/>
                <a:gd name="connsiteX39" fmla="*/ 329117 w 607638"/>
                <a:gd name="connsiteY39" fmla="*/ 303301 h 606722"/>
                <a:gd name="connsiteX40" fmla="*/ 303759 w 607638"/>
                <a:gd name="connsiteY40" fmla="*/ 328624 h 606722"/>
                <a:gd name="connsiteX41" fmla="*/ 227862 w 607638"/>
                <a:gd name="connsiteY41" fmla="*/ 328624 h 606722"/>
                <a:gd name="connsiteX42" fmla="*/ 202593 w 607638"/>
                <a:gd name="connsiteY42" fmla="*/ 303301 h 606722"/>
                <a:gd name="connsiteX43" fmla="*/ 227862 w 607638"/>
                <a:gd name="connsiteY43" fmla="*/ 278066 h 606722"/>
                <a:gd name="connsiteX44" fmla="*/ 278490 w 607638"/>
                <a:gd name="connsiteY44" fmla="*/ 278066 h 606722"/>
                <a:gd name="connsiteX45" fmla="*/ 278490 w 607638"/>
                <a:gd name="connsiteY45" fmla="*/ 176950 h 606722"/>
                <a:gd name="connsiteX46" fmla="*/ 303759 w 607638"/>
                <a:gd name="connsiteY46" fmla="*/ 151716 h 606722"/>
                <a:gd name="connsiteX47" fmla="*/ 303762 w 607638"/>
                <a:gd name="connsiteY47" fmla="*/ 0 h 606722"/>
                <a:gd name="connsiteX48" fmla="*/ 606634 w 607638"/>
                <a:gd name="connsiteY48" fmla="*/ 220667 h 606722"/>
                <a:gd name="connsiteX49" fmla="*/ 589190 w 607638"/>
                <a:gd name="connsiteY49" fmla="*/ 251860 h 606722"/>
                <a:gd name="connsiteX50" fmla="*/ 557950 w 607638"/>
                <a:gd name="connsiteY50" fmla="*/ 234353 h 606722"/>
                <a:gd name="connsiteX51" fmla="*/ 303762 w 607638"/>
                <a:gd name="connsiteY51" fmla="*/ 50568 h 606722"/>
                <a:gd name="connsiteX52" fmla="*/ 50642 w 607638"/>
                <a:gd name="connsiteY52" fmla="*/ 303317 h 606722"/>
                <a:gd name="connsiteX53" fmla="*/ 303762 w 607638"/>
                <a:gd name="connsiteY53" fmla="*/ 556154 h 606722"/>
                <a:gd name="connsiteX54" fmla="*/ 329127 w 607638"/>
                <a:gd name="connsiteY54" fmla="*/ 581394 h 606722"/>
                <a:gd name="connsiteX55" fmla="*/ 303762 w 607638"/>
                <a:gd name="connsiteY55" fmla="*/ 606722 h 606722"/>
                <a:gd name="connsiteX56" fmla="*/ 0 w 607638"/>
                <a:gd name="connsiteY56" fmla="*/ 303317 h 606722"/>
                <a:gd name="connsiteX57" fmla="*/ 303762 w 607638"/>
                <a:gd name="connsiteY5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7638" h="606722">
                  <a:moveTo>
                    <a:pt x="506334" y="455027"/>
                  </a:moveTo>
                  <a:lnTo>
                    <a:pt x="506334" y="505592"/>
                  </a:lnTo>
                  <a:lnTo>
                    <a:pt x="531616" y="505592"/>
                  </a:lnTo>
                  <a:cubicBezTo>
                    <a:pt x="545592" y="505592"/>
                    <a:pt x="556986" y="494217"/>
                    <a:pt x="556986" y="480265"/>
                  </a:cubicBezTo>
                  <a:cubicBezTo>
                    <a:pt x="556986" y="466401"/>
                    <a:pt x="545592" y="455027"/>
                    <a:pt x="531616" y="455027"/>
                  </a:cubicBezTo>
                  <a:close/>
                  <a:moveTo>
                    <a:pt x="430401" y="353896"/>
                  </a:moveTo>
                  <a:cubicBezTo>
                    <a:pt x="416425" y="353896"/>
                    <a:pt x="405031" y="365271"/>
                    <a:pt x="405031" y="379223"/>
                  </a:cubicBezTo>
                  <a:cubicBezTo>
                    <a:pt x="405031" y="393087"/>
                    <a:pt x="416425" y="404461"/>
                    <a:pt x="430401" y="404461"/>
                  </a:cubicBezTo>
                  <a:lnTo>
                    <a:pt x="455683" y="404461"/>
                  </a:lnTo>
                  <a:lnTo>
                    <a:pt x="455683" y="353896"/>
                  </a:lnTo>
                  <a:close/>
                  <a:moveTo>
                    <a:pt x="480964" y="252766"/>
                  </a:moveTo>
                  <a:cubicBezTo>
                    <a:pt x="495029" y="252766"/>
                    <a:pt x="506334" y="264141"/>
                    <a:pt x="506334" y="278093"/>
                  </a:cubicBezTo>
                  <a:lnTo>
                    <a:pt x="506334" y="303331"/>
                  </a:lnTo>
                  <a:lnTo>
                    <a:pt x="556986" y="303331"/>
                  </a:lnTo>
                  <a:cubicBezTo>
                    <a:pt x="570962" y="303331"/>
                    <a:pt x="582268" y="314706"/>
                    <a:pt x="582268" y="328658"/>
                  </a:cubicBezTo>
                  <a:cubicBezTo>
                    <a:pt x="582268" y="342610"/>
                    <a:pt x="570962" y="353896"/>
                    <a:pt x="556986" y="353896"/>
                  </a:cubicBezTo>
                  <a:lnTo>
                    <a:pt x="506334" y="353896"/>
                  </a:lnTo>
                  <a:lnTo>
                    <a:pt x="506334" y="404461"/>
                  </a:lnTo>
                  <a:lnTo>
                    <a:pt x="531616" y="404461"/>
                  </a:lnTo>
                  <a:cubicBezTo>
                    <a:pt x="573544" y="404461"/>
                    <a:pt x="607638" y="438497"/>
                    <a:pt x="607638" y="480265"/>
                  </a:cubicBezTo>
                  <a:cubicBezTo>
                    <a:pt x="607638" y="522121"/>
                    <a:pt x="573544" y="556157"/>
                    <a:pt x="531616" y="556157"/>
                  </a:cubicBezTo>
                  <a:lnTo>
                    <a:pt x="506334" y="556157"/>
                  </a:lnTo>
                  <a:lnTo>
                    <a:pt x="506334" y="581395"/>
                  </a:lnTo>
                  <a:cubicBezTo>
                    <a:pt x="506334" y="595347"/>
                    <a:pt x="495029" y="606722"/>
                    <a:pt x="480964" y="606722"/>
                  </a:cubicBezTo>
                  <a:cubicBezTo>
                    <a:pt x="466988" y="606722"/>
                    <a:pt x="455683" y="595347"/>
                    <a:pt x="455683" y="581395"/>
                  </a:cubicBezTo>
                  <a:lnTo>
                    <a:pt x="455683" y="556157"/>
                  </a:lnTo>
                  <a:lnTo>
                    <a:pt x="405031" y="556157"/>
                  </a:lnTo>
                  <a:cubicBezTo>
                    <a:pt x="391055" y="556157"/>
                    <a:pt x="379749" y="544782"/>
                    <a:pt x="379749" y="530830"/>
                  </a:cubicBezTo>
                  <a:cubicBezTo>
                    <a:pt x="379749" y="516878"/>
                    <a:pt x="391055" y="505592"/>
                    <a:pt x="405031" y="505592"/>
                  </a:cubicBezTo>
                  <a:lnTo>
                    <a:pt x="455683" y="505592"/>
                  </a:lnTo>
                  <a:lnTo>
                    <a:pt x="455683" y="455027"/>
                  </a:lnTo>
                  <a:lnTo>
                    <a:pt x="430401" y="455027"/>
                  </a:lnTo>
                  <a:cubicBezTo>
                    <a:pt x="388473" y="455027"/>
                    <a:pt x="354379" y="420991"/>
                    <a:pt x="354379" y="379223"/>
                  </a:cubicBezTo>
                  <a:cubicBezTo>
                    <a:pt x="354379" y="337367"/>
                    <a:pt x="388473" y="303331"/>
                    <a:pt x="430401" y="303331"/>
                  </a:cubicBezTo>
                  <a:lnTo>
                    <a:pt x="455683" y="303331"/>
                  </a:lnTo>
                  <a:lnTo>
                    <a:pt x="455683" y="278093"/>
                  </a:lnTo>
                  <a:cubicBezTo>
                    <a:pt x="455683" y="264141"/>
                    <a:pt x="466988" y="252766"/>
                    <a:pt x="480964" y="252766"/>
                  </a:cubicBezTo>
                  <a:close/>
                  <a:moveTo>
                    <a:pt x="303759" y="151716"/>
                  </a:moveTo>
                  <a:cubicBezTo>
                    <a:pt x="317817" y="151716"/>
                    <a:pt x="329117" y="163000"/>
                    <a:pt x="329117" y="176950"/>
                  </a:cubicBezTo>
                  <a:lnTo>
                    <a:pt x="329117" y="303301"/>
                  </a:lnTo>
                  <a:cubicBezTo>
                    <a:pt x="329117" y="317251"/>
                    <a:pt x="317817" y="328624"/>
                    <a:pt x="303759" y="328624"/>
                  </a:cubicBezTo>
                  <a:lnTo>
                    <a:pt x="227862" y="328624"/>
                  </a:lnTo>
                  <a:cubicBezTo>
                    <a:pt x="213893" y="328624"/>
                    <a:pt x="202593" y="317251"/>
                    <a:pt x="202593" y="303301"/>
                  </a:cubicBezTo>
                  <a:cubicBezTo>
                    <a:pt x="202593" y="289351"/>
                    <a:pt x="213893" y="278066"/>
                    <a:pt x="227862" y="278066"/>
                  </a:cubicBezTo>
                  <a:lnTo>
                    <a:pt x="278490" y="278066"/>
                  </a:lnTo>
                  <a:lnTo>
                    <a:pt x="278490" y="176950"/>
                  </a:lnTo>
                  <a:cubicBezTo>
                    <a:pt x="278490" y="163000"/>
                    <a:pt x="289790" y="151716"/>
                    <a:pt x="303759" y="151716"/>
                  </a:cubicBezTo>
                  <a:close/>
                  <a:moveTo>
                    <a:pt x="303762" y="0"/>
                  </a:moveTo>
                  <a:cubicBezTo>
                    <a:pt x="443049" y="0"/>
                    <a:pt x="570410" y="92781"/>
                    <a:pt x="606634" y="220667"/>
                  </a:cubicBezTo>
                  <a:cubicBezTo>
                    <a:pt x="610461" y="234086"/>
                    <a:pt x="602629" y="248039"/>
                    <a:pt x="589190" y="251860"/>
                  </a:cubicBezTo>
                  <a:cubicBezTo>
                    <a:pt x="575839" y="255504"/>
                    <a:pt x="561688" y="247861"/>
                    <a:pt x="557950" y="234353"/>
                  </a:cubicBezTo>
                  <a:cubicBezTo>
                    <a:pt x="527779" y="127885"/>
                    <a:pt x="420888" y="50568"/>
                    <a:pt x="303762" y="50568"/>
                  </a:cubicBezTo>
                  <a:cubicBezTo>
                    <a:pt x="164208" y="50568"/>
                    <a:pt x="50642" y="163967"/>
                    <a:pt x="50642" y="303317"/>
                  </a:cubicBezTo>
                  <a:cubicBezTo>
                    <a:pt x="50642" y="442755"/>
                    <a:pt x="164208" y="556154"/>
                    <a:pt x="303762" y="556154"/>
                  </a:cubicBezTo>
                  <a:cubicBezTo>
                    <a:pt x="317824" y="556154"/>
                    <a:pt x="329127" y="567441"/>
                    <a:pt x="329127" y="581394"/>
                  </a:cubicBezTo>
                  <a:cubicBezTo>
                    <a:pt x="329127" y="595347"/>
                    <a:pt x="317824" y="606722"/>
                    <a:pt x="303762" y="606722"/>
                  </a:cubicBezTo>
                  <a:cubicBezTo>
                    <a:pt x="136261" y="606722"/>
                    <a:pt x="0" y="470661"/>
                    <a:pt x="0" y="303317"/>
                  </a:cubicBezTo>
                  <a:cubicBezTo>
                    <a:pt x="0" y="136061"/>
                    <a:pt x="136261" y="0"/>
                    <a:pt x="3037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285643" y="5764615"/>
            <a:ext cx="667657" cy="667657"/>
            <a:chOff x="6952343" y="-1290029"/>
            <a:chExt cx="1219200" cy="1219200"/>
          </a:xfrm>
        </p:grpSpPr>
        <p:sp>
          <p:nvSpPr>
            <p:cNvPr id="35" name="椭圆 34"/>
            <p:cNvSpPr/>
            <p:nvPr/>
          </p:nvSpPr>
          <p:spPr>
            <a:xfrm>
              <a:off x="6952343" y="-1290029"/>
              <a:ext cx="1219200" cy="12192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" name="椭圆 14"/>
            <p:cNvSpPr/>
            <p:nvPr/>
          </p:nvSpPr>
          <p:spPr>
            <a:xfrm>
              <a:off x="7284429" y="-880693"/>
              <a:ext cx="555028" cy="400528"/>
            </a:xfrm>
            <a:custGeom>
              <a:avLst/>
              <a:gdLst>
                <a:gd name="connsiteX0" fmla="*/ 91000 w 605879"/>
                <a:gd name="connsiteY0" fmla="*/ 173662 h 437224"/>
                <a:gd name="connsiteX1" fmla="*/ 331193 w 605879"/>
                <a:gd name="connsiteY1" fmla="*/ 173662 h 437224"/>
                <a:gd name="connsiteX2" fmla="*/ 342454 w 605879"/>
                <a:gd name="connsiteY2" fmla="*/ 184882 h 437224"/>
                <a:gd name="connsiteX3" fmla="*/ 331193 w 605879"/>
                <a:gd name="connsiteY3" fmla="*/ 196102 h 437224"/>
                <a:gd name="connsiteX4" fmla="*/ 91000 w 605879"/>
                <a:gd name="connsiteY4" fmla="*/ 196102 h 437224"/>
                <a:gd name="connsiteX5" fmla="*/ 79739 w 605879"/>
                <a:gd name="connsiteY5" fmla="*/ 184882 h 437224"/>
                <a:gd name="connsiteX6" fmla="*/ 91000 w 605879"/>
                <a:gd name="connsiteY6" fmla="*/ 173662 h 437224"/>
                <a:gd name="connsiteX7" fmla="*/ 421630 w 605879"/>
                <a:gd name="connsiteY7" fmla="*/ 131441 h 437224"/>
                <a:gd name="connsiteX8" fmla="*/ 423552 w 605879"/>
                <a:gd name="connsiteY8" fmla="*/ 152274 h 437224"/>
                <a:gd name="connsiteX9" fmla="*/ 275961 w 605879"/>
                <a:gd name="connsiteY9" fmla="*/ 300986 h 437224"/>
                <a:gd name="connsiteX10" fmla="*/ 408175 w 605879"/>
                <a:gd name="connsiteY10" fmla="*/ 358277 h 437224"/>
                <a:gd name="connsiteX11" fmla="*/ 418060 w 605879"/>
                <a:gd name="connsiteY11" fmla="*/ 365267 h 437224"/>
                <a:gd name="connsiteX12" fmla="*/ 488218 w 605879"/>
                <a:gd name="connsiteY12" fmla="*/ 410360 h 437224"/>
                <a:gd name="connsiteX13" fmla="*/ 474214 w 605879"/>
                <a:gd name="connsiteY13" fmla="*/ 363348 h 437224"/>
                <a:gd name="connsiteX14" fmla="*/ 482039 w 605879"/>
                <a:gd name="connsiteY14" fmla="*/ 349916 h 437224"/>
                <a:gd name="connsiteX15" fmla="*/ 583363 w 605879"/>
                <a:gd name="connsiteY15" fmla="*/ 244928 h 437224"/>
                <a:gd name="connsiteX16" fmla="*/ 421630 w 605879"/>
                <a:gd name="connsiteY16" fmla="*/ 131441 h 437224"/>
                <a:gd name="connsiteX17" fmla="*/ 75898 w 605879"/>
                <a:gd name="connsiteY17" fmla="*/ 120173 h 437224"/>
                <a:gd name="connsiteX18" fmla="*/ 340509 w 605879"/>
                <a:gd name="connsiteY18" fmla="*/ 120173 h 437224"/>
                <a:gd name="connsiteX19" fmla="*/ 351769 w 605879"/>
                <a:gd name="connsiteY19" fmla="*/ 131428 h 437224"/>
                <a:gd name="connsiteX20" fmla="*/ 340509 w 605879"/>
                <a:gd name="connsiteY20" fmla="*/ 142683 h 437224"/>
                <a:gd name="connsiteX21" fmla="*/ 75898 w 605879"/>
                <a:gd name="connsiteY21" fmla="*/ 142683 h 437224"/>
                <a:gd name="connsiteX22" fmla="*/ 64638 w 605879"/>
                <a:gd name="connsiteY22" fmla="*/ 131428 h 437224"/>
                <a:gd name="connsiteX23" fmla="*/ 75898 w 605879"/>
                <a:gd name="connsiteY23" fmla="*/ 120173 h 437224"/>
                <a:gd name="connsiteX24" fmla="*/ 210609 w 605879"/>
                <a:gd name="connsiteY24" fmla="*/ 22478 h 437224"/>
                <a:gd name="connsiteX25" fmla="*/ 22516 w 605879"/>
                <a:gd name="connsiteY25" fmla="*/ 153508 h 437224"/>
                <a:gd name="connsiteX26" fmla="*/ 139216 w 605879"/>
                <a:gd name="connsiteY26" fmla="*/ 274807 h 437224"/>
                <a:gd name="connsiteX27" fmla="*/ 147042 w 605879"/>
                <a:gd name="connsiteY27" fmla="*/ 288102 h 437224"/>
                <a:gd name="connsiteX28" fmla="*/ 130017 w 605879"/>
                <a:gd name="connsiteY28" fmla="*/ 344297 h 437224"/>
                <a:gd name="connsiteX29" fmla="*/ 214041 w 605879"/>
                <a:gd name="connsiteY29" fmla="*/ 291254 h 437224"/>
                <a:gd name="connsiteX30" fmla="*/ 223927 w 605879"/>
                <a:gd name="connsiteY30" fmla="*/ 284264 h 437224"/>
                <a:gd name="connsiteX31" fmla="*/ 398839 w 605879"/>
                <a:gd name="connsiteY31" fmla="*/ 152960 h 437224"/>
                <a:gd name="connsiteX32" fmla="*/ 369596 w 605879"/>
                <a:gd name="connsiteY32" fmla="*/ 80592 h 437224"/>
                <a:gd name="connsiteX33" fmla="*/ 210609 w 605879"/>
                <a:gd name="connsiteY33" fmla="*/ 22478 h 437224"/>
                <a:gd name="connsiteX34" fmla="*/ 210609 w 605879"/>
                <a:gd name="connsiteY34" fmla="*/ 0 h 437224"/>
                <a:gd name="connsiteX35" fmla="*/ 385796 w 605879"/>
                <a:gd name="connsiteY35" fmla="*/ 64967 h 437224"/>
                <a:gd name="connsiteX36" fmla="*/ 414079 w 605879"/>
                <a:gd name="connsiteY36" fmla="*/ 109100 h 437224"/>
                <a:gd name="connsiteX37" fmla="*/ 419845 w 605879"/>
                <a:gd name="connsiteY37" fmla="*/ 108963 h 437224"/>
                <a:gd name="connsiteX38" fmla="*/ 605879 w 605879"/>
                <a:gd name="connsiteY38" fmla="*/ 244928 h 437224"/>
                <a:gd name="connsiteX39" fmla="*/ 498515 w 605879"/>
                <a:gd name="connsiteY39" fmla="*/ 368420 h 437224"/>
                <a:gd name="connsiteX40" fmla="*/ 516088 w 605879"/>
                <a:gd name="connsiteY40" fmla="*/ 414609 h 437224"/>
                <a:gd name="connsiteX41" fmla="*/ 522953 w 605879"/>
                <a:gd name="connsiteY41" fmla="*/ 428178 h 437224"/>
                <a:gd name="connsiteX42" fmla="*/ 510185 w 605879"/>
                <a:gd name="connsiteY42" fmla="*/ 437224 h 437224"/>
                <a:gd name="connsiteX43" fmla="*/ 400487 w 605879"/>
                <a:gd name="connsiteY43" fmla="*/ 380344 h 437224"/>
                <a:gd name="connsiteX44" fmla="*/ 250836 w 605879"/>
                <a:gd name="connsiteY44" fmla="*/ 304275 h 437224"/>
                <a:gd name="connsiteX45" fmla="*/ 231752 w 605879"/>
                <a:gd name="connsiteY45" fmla="*/ 306331 h 437224"/>
                <a:gd name="connsiteX46" fmla="*/ 107639 w 605879"/>
                <a:gd name="connsiteY46" fmla="*/ 371161 h 437224"/>
                <a:gd name="connsiteX47" fmla="*/ 94596 w 605879"/>
                <a:gd name="connsiteY47" fmla="*/ 361978 h 437224"/>
                <a:gd name="connsiteX48" fmla="*/ 102009 w 605879"/>
                <a:gd name="connsiteY48" fmla="*/ 348135 h 437224"/>
                <a:gd name="connsiteX49" fmla="*/ 122741 w 605879"/>
                <a:gd name="connsiteY49" fmla="*/ 293173 h 437224"/>
                <a:gd name="connsiteX50" fmla="*/ 0 w 605879"/>
                <a:gd name="connsiteY50" fmla="*/ 153508 h 437224"/>
                <a:gd name="connsiteX51" fmla="*/ 210609 w 605879"/>
                <a:gd name="connsiteY51" fmla="*/ 0 h 437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5879" h="437224">
                  <a:moveTo>
                    <a:pt x="91000" y="173662"/>
                  </a:moveTo>
                  <a:lnTo>
                    <a:pt x="331193" y="173662"/>
                  </a:lnTo>
                  <a:cubicBezTo>
                    <a:pt x="337373" y="173662"/>
                    <a:pt x="342454" y="178725"/>
                    <a:pt x="342454" y="184882"/>
                  </a:cubicBezTo>
                  <a:cubicBezTo>
                    <a:pt x="342454" y="191040"/>
                    <a:pt x="337373" y="196102"/>
                    <a:pt x="331193" y="196102"/>
                  </a:cubicBezTo>
                  <a:lnTo>
                    <a:pt x="91000" y="196102"/>
                  </a:lnTo>
                  <a:cubicBezTo>
                    <a:pt x="84683" y="196102"/>
                    <a:pt x="79739" y="191040"/>
                    <a:pt x="79739" y="184882"/>
                  </a:cubicBezTo>
                  <a:cubicBezTo>
                    <a:pt x="79739" y="178725"/>
                    <a:pt x="84683" y="173662"/>
                    <a:pt x="91000" y="173662"/>
                  </a:cubicBezTo>
                  <a:close/>
                  <a:moveTo>
                    <a:pt x="421630" y="131441"/>
                  </a:moveTo>
                  <a:cubicBezTo>
                    <a:pt x="423003" y="138294"/>
                    <a:pt x="423552" y="145284"/>
                    <a:pt x="423552" y="152274"/>
                  </a:cubicBezTo>
                  <a:cubicBezTo>
                    <a:pt x="423552" y="220668"/>
                    <a:pt x="362456" y="281249"/>
                    <a:pt x="275961" y="300986"/>
                  </a:cubicBezTo>
                  <a:cubicBezTo>
                    <a:pt x="302047" y="334017"/>
                    <a:pt x="350924" y="355536"/>
                    <a:pt x="408175" y="358277"/>
                  </a:cubicBezTo>
                  <a:cubicBezTo>
                    <a:pt x="412569" y="358551"/>
                    <a:pt x="416413" y="361293"/>
                    <a:pt x="418060" y="365267"/>
                  </a:cubicBezTo>
                  <a:cubicBezTo>
                    <a:pt x="427259" y="388019"/>
                    <a:pt x="463505" y="403370"/>
                    <a:pt x="488218" y="410360"/>
                  </a:cubicBezTo>
                  <a:cubicBezTo>
                    <a:pt x="483962" y="399944"/>
                    <a:pt x="479156" y="385004"/>
                    <a:pt x="474214" y="363348"/>
                  </a:cubicBezTo>
                  <a:cubicBezTo>
                    <a:pt x="472841" y="357455"/>
                    <a:pt x="476273" y="351698"/>
                    <a:pt x="482039" y="349916"/>
                  </a:cubicBezTo>
                  <a:cubicBezTo>
                    <a:pt x="543685" y="332236"/>
                    <a:pt x="583500" y="290980"/>
                    <a:pt x="583363" y="244928"/>
                  </a:cubicBezTo>
                  <a:cubicBezTo>
                    <a:pt x="583363" y="182839"/>
                    <a:pt x="511009" y="132126"/>
                    <a:pt x="421630" y="131441"/>
                  </a:cubicBezTo>
                  <a:close/>
                  <a:moveTo>
                    <a:pt x="75898" y="120173"/>
                  </a:moveTo>
                  <a:lnTo>
                    <a:pt x="340509" y="120173"/>
                  </a:lnTo>
                  <a:cubicBezTo>
                    <a:pt x="346826" y="120173"/>
                    <a:pt x="351769" y="125114"/>
                    <a:pt x="351769" y="131428"/>
                  </a:cubicBezTo>
                  <a:cubicBezTo>
                    <a:pt x="351769" y="137604"/>
                    <a:pt x="346826" y="142683"/>
                    <a:pt x="340509" y="142683"/>
                  </a:cubicBezTo>
                  <a:lnTo>
                    <a:pt x="75898" y="142683"/>
                  </a:lnTo>
                  <a:cubicBezTo>
                    <a:pt x="69719" y="142683"/>
                    <a:pt x="64638" y="137604"/>
                    <a:pt x="64638" y="131428"/>
                  </a:cubicBezTo>
                  <a:cubicBezTo>
                    <a:pt x="64638" y="125114"/>
                    <a:pt x="69719" y="120173"/>
                    <a:pt x="75898" y="120173"/>
                  </a:cubicBezTo>
                  <a:close/>
                  <a:moveTo>
                    <a:pt x="210609" y="22478"/>
                  </a:moveTo>
                  <a:cubicBezTo>
                    <a:pt x="106952" y="22478"/>
                    <a:pt x="22516" y="81277"/>
                    <a:pt x="22516" y="153508"/>
                  </a:cubicBezTo>
                  <a:cubicBezTo>
                    <a:pt x="22516" y="206688"/>
                    <a:pt x="68372" y="254385"/>
                    <a:pt x="139216" y="274807"/>
                  </a:cubicBezTo>
                  <a:cubicBezTo>
                    <a:pt x="144983" y="276452"/>
                    <a:pt x="148415" y="282208"/>
                    <a:pt x="147042" y="288102"/>
                  </a:cubicBezTo>
                  <a:cubicBezTo>
                    <a:pt x="140864" y="314966"/>
                    <a:pt x="135097" y="332647"/>
                    <a:pt x="130017" y="344297"/>
                  </a:cubicBezTo>
                  <a:cubicBezTo>
                    <a:pt x="158437" y="336622"/>
                    <a:pt x="203058" y="318667"/>
                    <a:pt x="214041" y="291254"/>
                  </a:cubicBezTo>
                  <a:cubicBezTo>
                    <a:pt x="215689" y="287280"/>
                    <a:pt x="219533" y="284538"/>
                    <a:pt x="223927" y="284264"/>
                  </a:cubicBezTo>
                  <a:cubicBezTo>
                    <a:pt x="320170" y="279604"/>
                    <a:pt x="395407" y="223135"/>
                    <a:pt x="398839" y="152960"/>
                  </a:cubicBezTo>
                  <a:cubicBezTo>
                    <a:pt x="400075" y="126918"/>
                    <a:pt x="389915" y="101836"/>
                    <a:pt x="369596" y="80592"/>
                  </a:cubicBezTo>
                  <a:cubicBezTo>
                    <a:pt x="334860" y="44133"/>
                    <a:pt x="275412" y="22478"/>
                    <a:pt x="210609" y="22478"/>
                  </a:cubicBezTo>
                  <a:close/>
                  <a:moveTo>
                    <a:pt x="210609" y="0"/>
                  </a:moveTo>
                  <a:cubicBezTo>
                    <a:pt x="281453" y="0"/>
                    <a:pt x="346942" y="24260"/>
                    <a:pt x="385796" y="64967"/>
                  </a:cubicBezTo>
                  <a:cubicBezTo>
                    <a:pt x="398702" y="78536"/>
                    <a:pt x="408175" y="93338"/>
                    <a:pt x="414079" y="109100"/>
                  </a:cubicBezTo>
                  <a:cubicBezTo>
                    <a:pt x="416001" y="108963"/>
                    <a:pt x="417923" y="108963"/>
                    <a:pt x="419845" y="108963"/>
                  </a:cubicBezTo>
                  <a:cubicBezTo>
                    <a:pt x="522404" y="108963"/>
                    <a:pt x="606016" y="169955"/>
                    <a:pt x="605879" y="244928"/>
                  </a:cubicBezTo>
                  <a:cubicBezTo>
                    <a:pt x="605879" y="298519"/>
                    <a:pt x="564141" y="346079"/>
                    <a:pt x="498515" y="368420"/>
                  </a:cubicBezTo>
                  <a:cubicBezTo>
                    <a:pt x="506066" y="398025"/>
                    <a:pt x="512931" y="412279"/>
                    <a:pt x="516088" y="414609"/>
                  </a:cubicBezTo>
                  <a:cubicBezTo>
                    <a:pt x="524601" y="418858"/>
                    <a:pt x="523228" y="426671"/>
                    <a:pt x="522953" y="428178"/>
                  </a:cubicBezTo>
                  <a:cubicBezTo>
                    <a:pt x="522541" y="429686"/>
                    <a:pt x="520207" y="437224"/>
                    <a:pt x="510185" y="437224"/>
                  </a:cubicBezTo>
                  <a:cubicBezTo>
                    <a:pt x="497828" y="437224"/>
                    <a:pt x="423689" y="421325"/>
                    <a:pt x="400487" y="380344"/>
                  </a:cubicBezTo>
                  <a:cubicBezTo>
                    <a:pt x="333899" y="375410"/>
                    <a:pt x="277746" y="346764"/>
                    <a:pt x="250836" y="304275"/>
                  </a:cubicBezTo>
                  <a:cubicBezTo>
                    <a:pt x="244521" y="305098"/>
                    <a:pt x="238205" y="305783"/>
                    <a:pt x="231752" y="306331"/>
                  </a:cubicBezTo>
                  <a:cubicBezTo>
                    <a:pt x="206216" y="353069"/>
                    <a:pt x="121643" y="371161"/>
                    <a:pt x="107639" y="371161"/>
                  </a:cubicBezTo>
                  <a:cubicBezTo>
                    <a:pt x="97616" y="371161"/>
                    <a:pt x="95145" y="364171"/>
                    <a:pt x="94596" y="361978"/>
                  </a:cubicBezTo>
                  <a:cubicBezTo>
                    <a:pt x="94184" y="360470"/>
                    <a:pt x="92948" y="352658"/>
                    <a:pt x="102009" y="348135"/>
                  </a:cubicBezTo>
                  <a:cubicBezTo>
                    <a:pt x="105030" y="345942"/>
                    <a:pt x="113130" y="331550"/>
                    <a:pt x="122741" y="293173"/>
                  </a:cubicBezTo>
                  <a:cubicBezTo>
                    <a:pt x="47778" y="268228"/>
                    <a:pt x="0" y="214226"/>
                    <a:pt x="0" y="153508"/>
                  </a:cubicBezTo>
                  <a:cubicBezTo>
                    <a:pt x="0" y="68804"/>
                    <a:pt x="94458" y="0"/>
                    <a:pt x="210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81972" y="359616"/>
            <a:ext cx="2913962" cy="1006876"/>
            <a:chOff x="8386922" y="2014885"/>
            <a:chExt cx="2913962" cy="1006876"/>
          </a:xfrm>
        </p:grpSpPr>
        <p:sp>
          <p:nvSpPr>
            <p:cNvPr id="17" name="矩形 16"/>
            <p:cNvSpPr/>
            <p:nvPr/>
          </p:nvSpPr>
          <p:spPr>
            <a:xfrm>
              <a:off x="8386922" y="2014885"/>
              <a:ext cx="2913962" cy="63235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3200" b="1" dirty="0" smtClean="0">
                  <a:solidFill>
                    <a:schemeClr val="accent2"/>
                  </a:solidFill>
                </a:rPr>
                <a:t>实现步骤</a:t>
              </a:r>
              <a:endParaRPr lang="zh-CN" altLang="en-US" sz="3200" b="1" dirty="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386923" y="2578563"/>
              <a:ext cx="2592880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135157" y="737859"/>
            <a:ext cx="3874862" cy="640790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网络拓扑结构的建立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构建拓扑图的三层结构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① 核心层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② 汇聚层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③ 接入层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2.IP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地址规划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3.VLAN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划分及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VTP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管理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生成树协议及热备份配置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内部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路由器之间使用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RIP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协议与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PPP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协议相连，内部路由器通过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转换的方式把内部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转换成外部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与外网连接</a:t>
            </a:r>
          </a:p>
          <a:p>
            <a:pPr>
              <a:lnSpc>
                <a:spcPct val="120000"/>
              </a:lnSpc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配置访问财务部控制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列表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27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/>
        </p:nvSpPr>
        <p:spPr>
          <a:xfrm>
            <a:off x="7932055" y="675792"/>
            <a:ext cx="3340462" cy="1523220"/>
          </a:xfrm>
          <a:prstGeom prst="parallelogram">
            <a:avLst>
              <a:gd name="adj" fmla="val 100151"/>
            </a:avLst>
          </a:prstGeom>
          <a:blipFill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262943" y="193108"/>
            <a:ext cx="3669113" cy="982499"/>
            <a:chOff x="10276658" y="1848377"/>
            <a:chExt cx="3669113" cy="982499"/>
          </a:xfrm>
        </p:grpSpPr>
        <p:sp>
          <p:nvSpPr>
            <p:cNvPr id="12" name="矩形 11"/>
            <p:cNvSpPr/>
            <p:nvPr/>
          </p:nvSpPr>
          <p:spPr>
            <a:xfrm>
              <a:off x="10504604" y="1848377"/>
              <a:ext cx="2913962" cy="63235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3200" b="1" dirty="0" smtClean="0">
                  <a:solidFill>
                    <a:schemeClr val="accent2"/>
                  </a:solidFill>
                </a:rPr>
                <a:t>最终测试结果</a:t>
              </a:r>
              <a:endParaRPr lang="zh-CN" altLang="en-US" sz="3200" b="1" dirty="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76658" y="2578563"/>
              <a:ext cx="3669113" cy="2523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58414" y="1653003"/>
            <a:ext cx="2501951" cy="175432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29" y="1375394"/>
            <a:ext cx="4360410" cy="32963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42888" y="5632073"/>
            <a:ext cx="6096001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  通过</a:t>
            </a:r>
            <a:r>
              <a:rPr lang="zh-CN" altLang="en-US" b="1" dirty="0">
                <a:solidFill>
                  <a:srgbClr val="FF0000"/>
                </a:solidFill>
              </a:rPr>
              <a:t>对设备连通性、</a:t>
            </a:r>
            <a:r>
              <a:rPr lang="en-US" altLang="zh-CN" b="1" dirty="0">
                <a:solidFill>
                  <a:srgbClr val="FF0000"/>
                </a:solidFill>
              </a:rPr>
              <a:t>Nat</a:t>
            </a:r>
            <a:r>
              <a:rPr lang="zh-CN" altLang="en-US" b="1" dirty="0">
                <a:solidFill>
                  <a:srgbClr val="FF0000"/>
                </a:solidFill>
              </a:rPr>
              <a:t>转换功能、</a:t>
            </a:r>
            <a:r>
              <a:rPr lang="en-US" altLang="zh-CN" b="1" dirty="0">
                <a:solidFill>
                  <a:srgbClr val="FF0000"/>
                </a:solidFill>
              </a:rPr>
              <a:t>VLAN</a:t>
            </a:r>
            <a:r>
              <a:rPr lang="zh-CN" altLang="en-US" b="1" dirty="0">
                <a:solidFill>
                  <a:srgbClr val="FF0000"/>
                </a:solidFill>
              </a:rPr>
              <a:t>跟踪、业务部权限测试结果，基本实现了相关需求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6022" y="2771354"/>
            <a:ext cx="3721687" cy="279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4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1113640" y="2171701"/>
            <a:ext cx="9516259" cy="2742952"/>
          </a:xfrm>
          <a:prstGeom prst="parallelogram">
            <a:avLst>
              <a:gd name="adj" fmla="val 1001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>
            <a:off x="0" y="5197198"/>
            <a:ext cx="1333500" cy="887338"/>
          </a:xfrm>
          <a:prstGeom prst="parallelogram">
            <a:avLst>
              <a:gd name="adj" fmla="val 10015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10463644" y="733985"/>
            <a:ext cx="1085851" cy="108421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7475698" y="5825255"/>
            <a:ext cx="914069" cy="9126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133600" y="2303418"/>
            <a:ext cx="990623" cy="9891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flipH="1" flipV="1">
            <a:off x="8096250" y="1456347"/>
            <a:ext cx="4095750" cy="4089572"/>
          </a:xfrm>
          <a:custGeom>
            <a:avLst/>
            <a:gdLst>
              <a:gd name="connsiteX0" fmla="*/ 0 w 6704217"/>
              <a:gd name="connsiteY0" fmla="*/ 0 h 6694109"/>
              <a:gd name="connsiteX1" fmla="*/ 6704217 w 6704217"/>
              <a:gd name="connsiteY1" fmla="*/ 0 h 6694109"/>
              <a:gd name="connsiteX2" fmla="*/ 0 w 6704217"/>
              <a:gd name="connsiteY2" fmla="*/ 6694109 h 66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4217" h="6694109">
                <a:moveTo>
                  <a:pt x="0" y="0"/>
                </a:moveTo>
                <a:lnTo>
                  <a:pt x="6704217" y="0"/>
                </a:lnTo>
                <a:lnTo>
                  <a:pt x="0" y="6694109"/>
                </a:lnTo>
                <a:close/>
              </a:path>
            </a:pathLst>
          </a:custGeom>
          <a:solidFill>
            <a:srgbClr val="F45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4037012"/>
            <a:ext cx="1051912" cy="1050325"/>
          </a:xfrm>
          <a:custGeom>
            <a:avLst/>
            <a:gdLst>
              <a:gd name="connsiteX0" fmla="*/ 0 w 6704217"/>
              <a:gd name="connsiteY0" fmla="*/ 0 h 6694109"/>
              <a:gd name="connsiteX1" fmla="*/ 6704217 w 6704217"/>
              <a:gd name="connsiteY1" fmla="*/ 0 h 6694109"/>
              <a:gd name="connsiteX2" fmla="*/ 0 w 6704217"/>
              <a:gd name="connsiteY2" fmla="*/ 6694109 h 66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4217" h="6694109">
                <a:moveTo>
                  <a:pt x="0" y="0"/>
                </a:moveTo>
                <a:lnTo>
                  <a:pt x="6704217" y="0"/>
                </a:lnTo>
                <a:lnTo>
                  <a:pt x="0" y="6694109"/>
                </a:lnTo>
                <a:close/>
              </a:path>
            </a:pathLst>
          </a:custGeom>
          <a:solidFill>
            <a:srgbClr val="F45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93763" y="733985"/>
            <a:ext cx="3068469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PART 04</a:t>
            </a:r>
            <a:endParaRPr lang="zh-CN" altLang="en-US" sz="60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81536" y="2682712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缺点与不足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81536" y="3662825"/>
            <a:ext cx="4251196" cy="8290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film to be used in a wider field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j-ea"/>
              </a:rPr>
              <a:t>.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569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5" grpId="0" animBg="1"/>
      <p:bldP spid="16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090148" y="64223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29" name="平行四边形 28"/>
          <p:cNvSpPr/>
          <p:nvPr/>
        </p:nvSpPr>
        <p:spPr>
          <a:xfrm>
            <a:off x="2525487" y="0"/>
            <a:ext cx="9666513" cy="6858000"/>
          </a:xfrm>
          <a:prstGeom prst="parallelogram">
            <a:avLst>
              <a:gd name="adj" fmla="val 100151"/>
            </a:avLst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825810" y="359616"/>
            <a:ext cx="4540380" cy="831444"/>
            <a:chOff x="7573713" y="2014885"/>
            <a:chExt cx="4540380" cy="831444"/>
          </a:xfrm>
        </p:grpSpPr>
        <p:sp>
          <p:nvSpPr>
            <p:cNvPr id="17" name="矩形 16"/>
            <p:cNvSpPr/>
            <p:nvPr/>
          </p:nvSpPr>
          <p:spPr>
            <a:xfrm>
              <a:off x="8386922" y="2014885"/>
              <a:ext cx="2913962" cy="63235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3200" b="1" dirty="0">
                  <a:solidFill>
                    <a:schemeClr val="accent2"/>
                  </a:solidFill>
                </a:rPr>
                <a:t>缺点与不足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573713" y="2578563"/>
              <a:ext cx="4540380" cy="26776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62000" y="2375742"/>
            <a:ext cx="10697028" cy="1764459"/>
            <a:chOff x="762000" y="2375742"/>
            <a:chExt cx="10697028" cy="1764459"/>
          </a:xfrm>
        </p:grpSpPr>
        <p:grpSp>
          <p:nvGrpSpPr>
            <p:cNvPr id="15" name="组合 14"/>
            <p:cNvGrpSpPr/>
            <p:nvPr/>
          </p:nvGrpSpPr>
          <p:grpSpPr>
            <a:xfrm>
              <a:off x="762000" y="2375742"/>
              <a:ext cx="10697028" cy="1764459"/>
              <a:chOff x="348343" y="2525486"/>
              <a:chExt cx="11263085" cy="1857829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348343" y="2525486"/>
                <a:ext cx="3396343" cy="1857829"/>
                <a:chOff x="348343" y="2525486"/>
                <a:chExt cx="3396343" cy="1857829"/>
              </a:xfrm>
            </p:grpSpPr>
            <p:sp>
              <p:nvSpPr>
                <p:cNvPr id="3" name="平行四边形 2"/>
                <p:cNvSpPr/>
                <p:nvPr/>
              </p:nvSpPr>
              <p:spPr>
                <a:xfrm>
                  <a:off x="348343" y="2525486"/>
                  <a:ext cx="3396343" cy="899885"/>
                </a:xfrm>
                <a:prstGeom prst="parallelogram">
                  <a:avLst>
                    <a:gd name="adj" fmla="val 100151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平行四边形 3"/>
                <p:cNvSpPr/>
                <p:nvPr/>
              </p:nvSpPr>
              <p:spPr>
                <a:xfrm flipV="1">
                  <a:off x="348343" y="3483430"/>
                  <a:ext cx="3396343" cy="899885"/>
                </a:xfrm>
                <a:prstGeom prst="parallelogram">
                  <a:avLst>
                    <a:gd name="adj" fmla="val 100151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2970590" y="2525486"/>
                <a:ext cx="3396343" cy="1857829"/>
                <a:chOff x="348343" y="2525486"/>
                <a:chExt cx="3396343" cy="1857829"/>
              </a:xfrm>
            </p:grpSpPr>
            <p:sp>
              <p:nvSpPr>
                <p:cNvPr id="7" name="平行四边形 6"/>
                <p:cNvSpPr/>
                <p:nvPr/>
              </p:nvSpPr>
              <p:spPr>
                <a:xfrm>
                  <a:off x="348343" y="2525486"/>
                  <a:ext cx="3396343" cy="899885"/>
                </a:xfrm>
                <a:prstGeom prst="parallelogram">
                  <a:avLst>
                    <a:gd name="adj" fmla="val 100151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平行四边形 7"/>
                <p:cNvSpPr/>
                <p:nvPr/>
              </p:nvSpPr>
              <p:spPr>
                <a:xfrm flipV="1">
                  <a:off x="348343" y="3483430"/>
                  <a:ext cx="3396343" cy="899885"/>
                </a:xfrm>
                <a:prstGeom prst="parallelogram">
                  <a:avLst>
                    <a:gd name="adj" fmla="val 100151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5592837" y="2525486"/>
                <a:ext cx="3396343" cy="1857829"/>
                <a:chOff x="348343" y="2525486"/>
                <a:chExt cx="3396343" cy="1857829"/>
              </a:xfrm>
            </p:grpSpPr>
            <p:sp>
              <p:nvSpPr>
                <p:cNvPr id="10" name="平行四边形 9"/>
                <p:cNvSpPr/>
                <p:nvPr/>
              </p:nvSpPr>
              <p:spPr>
                <a:xfrm>
                  <a:off x="348343" y="2525486"/>
                  <a:ext cx="3396343" cy="899885"/>
                </a:xfrm>
                <a:prstGeom prst="parallelogram">
                  <a:avLst>
                    <a:gd name="adj" fmla="val 100151"/>
                  </a:avLst>
                </a:prstGeom>
                <a:solidFill>
                  <a:schemeClr val="accent2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平行四边形 10"/>
                <p:cNvSpPr/>
                <p:nvPr/>
              </p:nvSpPr>
              <p:spPr>
                <a:xfrm flipV="1">
                  <a:off x="348343" y="3483430"/>
                  <a:ext cx="3396343" cy="899885"/>
                </a:xfrm>
                <a:prstGeom prst="parallelogram">
                  <a:avLst>
                    <a:gd name="adj" fmla="val 100151"/>
                  </a:avLst>
                </a:prstGeom>
                <a:solidFill>
                  <a:schemeClr val="accent2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8215085" y="2525486"/>
                <a:ext cx="3396343" cy="1857829"/>
                <a:chOff x="348343" y="2525486"/>
                <a:chExt cx="3396343" cy="1857829"/>
              </a:xfrm>
            </p:grpSpPr>
            <p:sp>
              <p:nvSpPr>
                <p:cNvPr id="13" name="平行四边形 12"/>
                <p:cNvSpPr/>
                <p:nvPr/>
              </p:nvSpPr>
              <p:spPr>
                <a:xfrm>
                  <a:off x="348343" y="2525486"/>
                  <a:ext cx="3396343" cy="899885"/>
                </a:xfrm>
                <a:prstGeom prst="parallelogram">
                  <a:avLst>
                    <a:gd name="adj" fmla="val 100151"/>
                  </a:avLst>
                </a:prstGeom>
                <a:solidFill>
                  <a:schemeClr val="accent2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平行四边形 13"/>
                <p:cNvSpPr/>
                <p:nvPr/>
              </p:nvSpPr>
              <p:spPr>
                <a:xfrm flipV="1">
                  <a:off x="348343" y="3483430"/>
                  <a:ext cx="3396343" cy="899885"/>
                </a:xfrm>
                <a:prstGeom prst="parallelogram">
                  <a:avLst>
                    <a:gd name="adj" fmla="val 100151"/>
                  </a:avLst>
                </a:prstGeom>
                <a:solidFill>
                  <a:schemeClr val="accent2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0" name="矩形 19"/>
            <p:cNvSpPr/>
            <p:nvPr/>
          </p:nvSpPr>
          <p:spPr>
            <a:xfrm>
              <a:off x="1337922" y="2604610"/>
              <a:ext cx="2073806" cy="3942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项目准备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37923" y="3417411"/>
              <a:ext cx="2073804" cy="513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into</a:t>
              </a:r>
              <a:endParaRPr lang="en-US" altLang="zh-CN" sz="8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13109" y="2604610"/>
              <a:ext cx="2073806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技术水平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318841" y="2604610"/>
              <a:ext cx="2073806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时间紧张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811872" y="2604610"/>
              <a:ext cx="2073806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任务分配不均衡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813110" y="3417411"/>
              <a:ext cx="2073804" cy="513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into</a:t>
              </a:r>
              <a:endParaRPr lang="en-US" altLang="zh-CN" sz="8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288297" y="3417411"/>
              <a:ext cx="2073804" cy="513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into</a:t>
              </a:r>
              <a:endParaRPr lang="en-US" altLang="zh-CN" sz="8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763484" y="3417411"/>
              <a:ext cx="2073804" cy="513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into</a:t>
              </a:r>
              <a:endParaRPr lang="en-US" altLang="zh-CN" sz="8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86330" y="4743186"/>
            <a:ext cx="10430958" cy="55207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film to be used in a wider field. Using PowerPoint, The user can demonstrate on a projector or computer, or print the presentation and make it into a film to be used in a wider field. Using PowerPoint, The user can demonstrate on a projector or computer, or print the presentation and make it into a film to be used in a wider field. Using PowerPoint,</a:t>
            </a:r>
          </a:p>
        </p:txBody>
      </p:sp>
    </p:spTree>
    <p:extLst>
      <p:ext uri="{BB962C8B-B14F-4D97-AF65-F5344CB8AC3E}">
        <p14:creationId xmlns:p14="http://schemas.microsoft.com/office/powerpoint/2010/main" val="29491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604058" y="929327"/>
            <a:ext cx="3225651" cy="854659"/>
          </a:xfrm>
          <a:prstGeom prst="parallelogram">
            <a:avLst>
              <a:gd name="adj" fmla="val 1001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项目准备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81055" y="929327"/>
            <a:ext cx="5785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r>
              <a:rPr lang="zh-CN" altLang="en-US" dirty="0" smtClean="0"/>
              <a:t>在项目开始之前，没有提前预习好相关内容。特别是没有提前对模拟式上进行相关的项目配置，导致项目开始的第一天整天都在模拟器上进行</a:t>
            </a:r>
            <a:endParaRPr lang="zh-CN" altLang="en-US" dirty="0"/>
          </a:p>
        </p:txBody>
      </p:sp>
      <p:sp>
        <p:nvSpPr>
          <p:cNvPr id="4" name="平行四边形 3"/>
          <p:cNvSpPr/>
          <p:nvPr/>
        </p:nvSpPr>
        <p:spPr>
          <a:xfrm>
            <a:off x="2105302" y="2375347"/>
            <a:ext cx="3225651" cy="854659"/>
          </a:xfrm>
          <a:prstGeom prst="parallelogram">
            <a:avLst>
              <a:gd name="adj" fmla="val 1001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92806" y="2604609"/>
            <a:ext cx="2073806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chemeClr val="bg1"/>
                </a:solidFill>
              </a:rPr>
              <a:t>技术水平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72989" y="3990989"/>
            <a:ext cx="6882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本次实训与校数学建模比赛冲突，组内有多人参与比赛，导致两方面都需要顾及，无法专心和投入全部时间在实训之上</a:t>
            </a:r>
            <a:endParaRPr lang="zh-CN" altLang="en-US" dirty="0"/>
          </a:p>
        </p:txBody>
      </p:sp>
      <p:sp>
        <p:nvSpPr>
          <p:cNvPr id="7" name="平行四边形 6"/>
          <p:cNvSpPr/>
          <p:nvPr/>
        </p:nvSpPr>
        <p:spPr>
          <a:xfrm>
            <a:off x="90263" y="3752696"/>
            <a:ext cx="3225651" cy="854659"/>
          </a:xfrm>
          <a:prstGeom prst="parallelogram">
            <a:avLst>
              <a:gd name="adj" fmla="val 100151"/>
            </a:avLst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4058" y="3918021"/>
            <a:ext cx="2073806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chemeClr val="bg1"/>
                </a:solidFill>
              </a:rPr>
              <a:t>时间紧张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97956" y="27299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本小组在网络方向总体平均水平不够，导致相关配置过程中错误过多，效率低下</a:t>
            </a:r>
            <a:endParaRPr lang="zh-CN" altLang="en-US" dirty="0"/>
          </a:p>
        </p:txBody>
      </p:sp>
      <p:sp>
        <p:nvSpPr>
          <p:cNvPr id="10" name="平行四边形 9"/>
          <p:cNvSpPr/>
          <p:nvPr/>
        </p:nvSpPr>
        <p:spPr>
          <a:xfrm>
            <a:off x="1640961" y="5198716"/>
            <a:ext cx="3225651" cy="854659"/>
          </a:xfrm>
          <a:prstGeom prst="parallelogram">
            <a:avLst>
              <a:gd name="adj" fmla="val 100151"/>
            </a:avLst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任务分配不均衡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9912" y="5368338"/>
            <a:ext cx="6882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任务分配不合理，导致有的组员工作量过大，有的组员任务过少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64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 flipH="1" flipV="1">
            <a:off x="437019" y="32571"/>
            <a:ext cx="11749195" cy="6858000"/>
          </a:xfrm>
          <a:custGeom>
            <a:avLst/>
            <a:gdLst>
              <a:gd name="connsiteX0" fmla="*/ 4880836 w 11749195"/>
              <a:gd name="connsiteY0" fmla="*/ 6858000 h 6858000"/>
              <a:gd name="connsiteX1" fmla="*/ 0 w 11749195"/>
              <a:gd name="connsiteY1" fmla="*/ 6858000 h 6858000"/>
              <a:gd name="connsiteX2" fmla="*/ 0 w 11749195"/>
              <a:gd name="connsiteY2" fmla="*/ 0 h 6858000"/>
              <a:gd name="connsiteX3" fmla="*/ 11749195 w 117491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49195" h="6858000">
                <a:moveTo>
                  <a:pt x="4880836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17491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40310" y="1542393"/>
            <a:ext cx="6981398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3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n-US" altLang="zh-CN" sz="23900" i="1" dirty="0" smtClean="0">
                <a:solidFill>
                  <a:schemeClr val="bg1">
                    <a:alpha val="5000"/>
                  </a:schemeClr>
                </a:solidFill>
              </a:rPr>
              <a:t>2018</a:t>
            </a:r>
            <a:endParaRPr lang="zh-CN" altLang="en-US" sz="23900" i="1" dirty="0">
              <a:solidFill>
                <a:schemeClr val="bg1">
                  <a:alpha val="5000"/>
                </a:schemeClr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6704217" cy="6694109"/>
          </a:xfrm>
          <a:custGeom>
            <a:avLst/>
            <a:gdLst>
              <a:gd name="connsiteX0" fmla="*/ 0 w 6704217"/>
              <a:gd name="connsiteY0" fmla="*/ 0 h 6694109"/>
              <a:gd name="connsiteX1" fmla="*/ 6704217 w 6704217"/>
              <a:gd name="connsiteY1" fmla="*/ 0 h 6694109"/>
              <a:gd name="connsiteX2" fmla="*/ 0 w 6704217"/>
              <a:gd name="connsiteY2" fmla="*/ 6694109 h 66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4217" h="6694109">
                <a:moveTo>
                  <a:pt x="0" y="0"/>
                </a:moveTo>
                <a:lnTo>
                  <a:pt x="6704217" y="0"/>
                </a:lnTo>
                <a:lnTo>
                  <a:pt x="0" y="6694109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>
            <a:off x="4236079" y="813870"/>
            <a:ext cx="1756372" cy="1493822"/>
          </a:xfrm>
          <a:prstGeom prst="parallelogram">
            <a:avLst>
              <a:gd name="adj" fmla="val 100151"/>
            </a:avLst>
          </a:prstGeom>
          <a:solidFill>
            <a:srgbClr val="2C2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>
            <a:off x="1702052" y="4571999"/>
            <a:ext cx="1457608" cy="1240325"/>
          </a:xfrm>
          <a:prstGeom prst="parallelogram">
            <a:avLst>
              <a:gd name="adj" fmla="val 10015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>
            <a:off x="10067952" y="235390"/>
            <a:ext cx="1882622" cy="1607727"/>
          </a:xfrm>
          <a:prstGeom prst="parallelogram">
            <a:avLst>
              <a:gd name="adj" fmla="val 10015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H="1" flipV="1">
            <a:off x="10566399" y="5240628"/>
            <a:ext cx="1619815" cy="1617372"/>
          </a:xfrm>
          <a:custGeom>
            <a:avLst/>
            <a:gdLst>
              <a:gd name="connsiteX0" fmla="*/ 0 w 6704217"/>
              <a:gd name="connsiteY0" fmla="*/ 0 h 6694109"/>
              <a:gd name="connsiteX1" fmla="*/ 6704217 w 6704217"/>
              <a:gd name="connsiteY1" fmla="*/ 0 h 6694109"/>
              <a:gd name="connsiteX2" fmla="*/ 0 w 6704217"/>
              <a:gd name="connsiteY2" fmla="*/ 6694109 h 66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4217" h="6694109">
                <a:moveTo>
                  <a:pt x="0" y="0"/>
                </a:moveTo>
                <a:lnTo>
                  <a:pt x="6704217" y="0"/>
                </a:lnTo>
                <a:lnTo>
                  <a:pt x="0" y="6694109"/>
                </a:lnTo>
                <a:close/>
              </a:path>
            </a:pathLst>
          </a:custGeom>
          <a:solidFill>
            <a:srgbClr val="F45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10433812" y="982189"/>
            <a:ext cx="1098392" cy="109673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6619522" y="5672962"/>
            <a:ext cx="753840" cy="75270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5958830" y="6049313"/>
            <a:ext cx="753840" cy="75270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692888" y="1443030"/>
            <a:ext cx="1953378" cy="195043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820614" y="4550387"/>
            <a:ext cx="5315879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9600" b="1" dirty="0">
                <a:solidFill>
                  <a:schemeClr val="bg1"/>
                </a:solidFill>
              </a:rPr>
              <a:t>THANKS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790430" y="1509925"/>
            <a:ext cx="4346063" cy="275152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 dirty="0" smtClean="0">
                <a:solidFill>
                  <a:schemeClr val="bg1"/>
                </a:solidFill>
              </a:rPr>
              <a:t>感谢</a:t>
            </a:r>
            <a:endParaRPr lang="en-US" altLang="zh-CN" sz="3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3600" b="1" dirty="0" smtClean="0">
                <a:solidFill>
                  <a:schemeClr val="bg1"/>
                </a:solidFill>
              </a:rPr>
              <a:t>老师的指导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3600" b="1" dirty="0" smtClean="0">
                <a:solidFill>
                  <a:schemeClr val="bg1"/>
                </a:solidFill>
              </a:rPr>
              <a:t>组外同学的帮助</a:t>
            </a:r>
            <a:endParaRPr lang="en-US" altLang="zh-CN" sz="3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组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内同学的共同努力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114265" y="1003713"/>
            <a:ext cx="7457365" cy="3163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</a:pP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j-ea"/>
              </a:rPr>
              <a:t> 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j-ea"/>
              </a:rPr>
              <a:t>无论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3841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/>
      <p:bldP spid="9" grpId="0" animBg="1"/>
      <p:bldP spid="3" grpId="0" animBg="1"/>
      <p:bldP spid="4" grpId="0" animBg="1"/>
      <p:bldP spid="5" grpId="0" animBg="1"/>
      <p:bldP spid="10" grpId="0" animBg="1"/>
      <p:bldP spid="27" grpId="0"/>
      <p:bldP spid="28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1554007" y="0"/>
            <a:ext cx="8030605" cy="6858000"/>
          </a:xfrm>
          <a:prstGeom prst="parallelogram">
            <a:avLst>
              <a:gd name="adj" fmla="val 100151"/>
            </a:avLst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>
            <a:off x="7806876" y="0"/>
            <a:ext cx="1650735" cy="1409700"/>
          </a:xfrm>
          <a:prstGeom prst="parallelogram">
            <a:avLst>
              <a:gd name="adj" fmla="val 1001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7554572" y="0"/>
            <a:ext cx="4539361" cy="6858000"/>
          </a:xfrm>
          <a:custGeom>
            <a:avLst/>
            <a:gdLst>
              <a:gd name="connsiteX0" fmla="*/ 4152952 w 4539361"/>
              <a:gd name="connsiteY0" fmla="*/ 0 h 6858000"/>
              <a:gd name="connsiteX1" fmla="*/ 4539361 w 4539361"/>
              <a:gd name="connsiteY1" fmla="*/ 0 h 6858000"/>
              <a:gd name="connsiteX2" fmla="*/ 2232038 w 4539361"/>
              <a:gd name="connsiteY2" fmla="*/ 2286000 h 6858000"/>
              <a:gd name="connsiteX3" fmla="*/ 4515543 w 4539361"/>
              <a:gd name="connsiteY3" fmla="*/ 4572000 h 6858000"/>
              <a:gd name="connsiteX4" fmla="*/ 4527452 w 4539361"/>
              <a:gd name="connsiteY4" fmla="*/ 4572000 h 6858000"/>
              <a:gd name="connsiteX5" fmla="*/ 2243947 w 4539361"/>
              <a:gd name="connsiteY5" fmla="*/ 6858000 h 6858000"/>
              <a:gd name="connsiteX6" fmla="*/ 1857538 w 4539361"/>
              <a:gd name="connsiteY6" fmla="*/ 6858000 h 6858000"/>
              <a:gd name="connsiteX7" fmla="*/ 4141043 w 4539361"/>
              <a:gd name="connsiteY7" fmla="*/ 4572000 h 6858000"/>
              <a:gd name="connsiteX8" fmla="*/ 4129134 w 4539361"/>
              <a:gd name="connsiteY8" fmla="*/ 4572000 h 6858000"/>
              <a:gd name="connsiteX9" fmla="*/ 1845629 w 4539361"/>
              <a:gd name="connsiteY9" fmla="*/ 2286000 h 6858000"/>
              <a:gd name="connsiteX10" fmla="*/ 3691544 w 4539361"/>
              <a:gd name="connsiteY10" fmla="*/ 0 h 6858000"/>
              <a:gd name="connsiteX11" fmla="*/ 4077953 w 4539361"/>
              <a:gd name="connsiteY11" fmla="*/ 0 h 6858000"/>
              <a:gd name="connsiteX12" fmla="*/ 1770630 w 4539361"/>
              <a:gd name="connsiteY12" fmla="*/ 2286000 h 6858000"/>
              <a:gd name="connsiteX13" fmla="*/ 4054135 w 4539361"/>
              <a:gd name="connsiteY13" fmla="*/ 4572000 h 6858000"/>
              <a:gd name="connsiteX14" fmla="*/ 4066044 w 4539361"/>
              <a:gd name="connsiteY14" fmla="*/ 4572000 h 6858000"/>
              <a:gd name="connsiteX15" fmla="*/ 1782539 w 4539361"/>
              <a:gd name="connsiteY15" fmla="*/ 6858000 h 6858000"/>
              <a:gd name="connsiteX16" fmla="*/ 1396130 w 4539361"/>
              <a:gd name="connsiteY16" fmla="*/ 6858000 h 6858000"/>
              <a:gd name="connsiteX17" fmla="*/ 3679635 w 4539361"/>
              <a:gd name="connsiteY17" fmla="*/ 4572000 h 6858000"/>
              <a:gd name="connsiteX18" fmla="*/ 3667726 w 4539361"/>
              <a:gd name="connsiteY18" fmla="*/ 4572000 h 6858000"/>
              <a:gd name="connsiteX19" fmla="*/ 1384221 w 4539361"/>
              <a:gd name="connsiteY19" fmla="*/ 2286000 h 6858000"/>
              <a:gd name="connsiteX20" fmla="*/ 3230137 w 4539361"/>
              <a:gd name="connsiteY20" fmla="*/ 0 h 6858000"/>
              <a:gd name="connsiteX21" fmla="*/ 3616546 w 4539361"/>
              <a:gd name="connsiteY21" fmla="*/ 0 h 6858000"/>
              <a:gd name="connsiteX22" fmla="*/ 1309223 w 4539361"/>
              <a:gd name="connsiteY22" fmla="*/ 2286000 h 6858000"/>
              <a:gd name="connsiteX23" fmla="*/ 3592728 w 4539361"/>
              <a:gd name="connsiteY23" fmla="*/ 4572000 h 6858000"/>
              <a:gd name="connsiteX24" fmla="*/ 3604637 w 4539361"/>
              <a:gd name="connsiteY24" fmla="*/ 4572000 h 6858000"/>
              <a:gd name="connsiteX25" fmla="*/ 1321132 w 4539361"/>
              <a:gd name="connsiteY25" fmla="*/ 6858000 h 6858000"/>
              <a:gd name="connsiteX26" fmla="*/ 934723 w 4539361"/>
              <a:gd name="connsiteY26" fmla="*/ 6858000 h 6858000"/>
              <a:gd name="connsiteX27" fmla="*/ 3218228 w 4539361"/>
              <a:gd name="connsiteY27" fmla="*/ 4572000 h 6858000"/>
              <a:gd name="connsiteX28" fmla="*/ 3206319 w 4539361"/>
              <a:gd name="connsiteY28" fmla="*/ 4572000 h 6858000"/>
              <a:gd name="connsiteX29" fmla="*/ 922814 w 4539361"/>
              <a:gd name="connsiteY29" fmla="*/ 2286000 h 6858000"/>
              <a:gd name="connsiteX30" fmla="*/ 2768730 w 4539361"/>
              <a:gd name="connsiteY30" fmla="*/ 0 h 6858000"/>
              <a:gd name="connsiteX31" fmla="*/ 3155139 w 4539361"/>
              <a:gd name="connsiteY31" fmla="*/ 0 h 6858000"/>
              <a:gd name="connsiteX32" fmla="*/ 847816 w 4539361"/>
              <a:gd name="connsiteY32" fmla="*/ 2286000 h 6858000"/>
              <a:gd name="connsiteX33" fmla="*/ 3131321 w 4539361"/>
              <a:gd name="connsiteY33" fmla="*/ 4572000 h 6858000"/>
              <a:gd name="connsiteX34" fmla="*/ 3143230 w 4539361"/>
              <a:gd name="connsiteY34" fmla="*/ 4572000 h 6858000"/>
              <a:gd name="connsiteX35" fmla="*/ 859725 w 4539361"/>
              <a:gd name="connsiteY35" fmla="*/ 6858000 h 6858000"/>
              <a:gd name="connsiteX36" fmla="*/ 473316 w 4539361"/>
              <a:gd name="connsiteY36" fmla="*/ 6858000 h 6858000"/>
              <a:gd name="connsiteX37" fmla="*/ 2756821 w 4539361"/>
              <a:gd name="connsiteY37" fmla="*/ 4572000 h 6858000"/>
              <a:gd name="connsiteX38" fmla="*/ 2744912 w 4539361"/>
              <a:gd name="connsiteY38" fmla="*/ 4572000 h 6858000"/>
              <a:gd name="connsiteX39" fmla="*/ 461407 w 4539361"/>
              <a:gd name="connsiteY39" fmla="*/ 2286000 h 6858000"/>
              <a:gd name="connsiteX40" fmla="*/ 2307323 w 4539361"/>
              <a:gd name="connsiteY40" fmla="*/ 0 h 6858000"/>
              <a:gd name="connsiteX41" fmla="*/ 2693732 w 4539361"/>
              <a:gd name="connsiteY41" fmla="*/ 0 h 6858000"/>
              <a:gd name="connsiteX42" fmla="*/ 386409 w 4539361"/>
              <a:gd name="connsiteY42" fmla="*/ 2286000 h 6858000"/>
              <a:gd name="connsiteX43" fmla="*/ 2669914 w 4539361"/>
              <a:gd name="connsiteY43" fmla="*/ 4572000 h 6858000"/>
              <a:gd name="connsiteX44" fmla="*/ 2681823 w 4539361"/>
              <a:gd name="connsiteY44" fmla="*/ 4572000 h 6858000"/>
              <a:gd name="connsiteX45" fmla="*/ 398318 w 4539361"/>
              <a:gd name="connsiteY45" fmla="*/ 6858000 h 6858000"/>
              <a:gd name="connsiteX46" fmla="*/ 11909 w 4539361"/>
              <a:gd name="connsiteY46" fmla="*/ 6858000 h 6858000"/>
              <a:gd name="connsiteX47" fmla="*/ 2295414 w 4539361"/>
              <a:gd name="connsiteY47" fmla="*/ 4572000 h 6858000"/>
              <a:gd name="connsiteX48" fmla="*/ 2283505 w 4539361"/>
              <a:gd name="connsiteY48" fmla="*/ 4572000 h 6858000"/>
              <a:gd name="connsiteX49" fmla="*/ 0 w 4539361"/>
              <a:gd name="connsiteY49" fmla="*/ 228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539361" h="6858000">
                <a:moveTo>
                  <a:pt x="4152952" y="0"/>
                </a:moveTo>
                <a:lnTo>
                  <a:pt x="4539361" y="0"/>
                </a:lnTo>
                <a:lnTo>
                  <a:pt x="2232038" y="2286000"/>
                </a:lnTo>
                <a:lnTo>
                  <a:pt x="4515543" y="4572000"/>
                </a:lnTo>
                <a:lnTo>
                  <a:pt x="4527452" y="4572000"/>
                </a:lnTo>
                <a:lnTo>
                  <a:pt x="2243947" y="6858000"/>
                </a:lnTo>
                <a:lnTo>
                  <a:pt x="1857538" y="6858000"/>
                </a:lnTo>
                <a:lnTo>
                  <a:pt x="4141043" y="4572000"/>
                </a:lnTo>
                <a:lnTo>
                  <a:pt x="4129134" y="4572000"/>
                </a:lnTo>
                <a:lnTo>
                  <a:pt x="1845629" y="2286000"/>
                </a:lnTo>
                <a:close/>
                <a:moveTo>
                  <a:pt x="3691544" y="0"/>
                </a:moveTo>
                <a:lnTo>
                  <a:pt x="4077953" y="0"/>
                </a:lnTo>
                <a:lnTo>
                  <a:pt x="1770630" y="2286000"/>
                </a:lnTo>
                <a:lnTo>
                  <a:pt x="4054135" y="4572000"/>
                </a:lnTo>
                <a:lnTo>
                  <a:pt x="4066044" y="4572000"/>
                </a:lnTo>
                <a:lnTo>
                  <a:pt x="1782539" y="6858000"/>
                </a:lnTo>
                <a:lnTo>
                  <a:pt x="1396130" y="6858000"/>
                </a:lnTo>
                <a:lnTo>
                  <a:pt x="3679635" y="4572000"/>
                </a:lnTo>
                <a:lnTo>
                  <a:pt x="3667726" y="4572000"/>
                </a:lnTo>
                <a:lnTo>
                  <a:pt x="1384221" y="2286000"/>
                </a:lnTo>
                <a:close/>
                <a:moveTo>
                  <a:pt x="3230137" y="0"/>
                </a:moveTo>
                <a:lnTo>
                  <a:pt x="3616546" y="0"/>
                </a:lnTo>
                <a:lnTo>
                  <a:pt x="1309223" y="2286000"/>
                </a:lnTo>
                <a:lnTo>
                  <a:pt x="3592728" y="4572000"/>
                </a:lnTo>
                <a:lnTo>
                  <a:pt x="3604637" y="4572000"/>
                </a:lnTo>
                <a:lnTo>
                  <a:pt x="1321132" y="6858000"/>
                </a:lnTo>
                <a:lnTo>
                  <a:pt x="934723" y="6858000"/>
                </a:lnTo>
                <a:lnTo>
                  <a:pt x="3218228" y="4572000"/>
                </a:lnTo>
                <a:lnTo>
                  <a:pt x="3206319" y="4572000"/>
                </a:lnTo>
                <a:lnTo>
                  <a:pt x="922814" y="2286000"/>
                </a:lnTo>
                <a:close/>
                <a:moveTo>
                  <a:pt x="2768730" y="0"/>
                </a:moveTo>
                <a:lnTo>
                  <a:pt x="3155139" y="0"/>
                </a:lnTo>
                <a:lnTo>
                  <a:pt x="847816" y="2286000"/>
                </a:lnTo>
                <a:lnTo>
                  <a:pt x="3131321" y="4572000"/>
                </a:lnTo>
                <a:lnTo>
                  <a:pt x="3143230" y="4572000"/>
                </a:lnTo>
                <a:lnTo>
                  <a:pt x="859725" y="6858000"/>
                </a:lnTo>
                <a:lnTo>
                  <a:pt x="473316" y="6858000"/>
                </a:lnTo>
                <a:lnTo>
                  <a:pt x="2756821" y="4572000"/>
                </a:lnTo>
                <a:lnTo>
                  <a:pt x="2744912" y="4572000"/>
                </a:lnTo>
                <a:lnTo>
                  <a:pt x="461407" y="2286000"/>
                </a:lnTo>
                <a:close/>
                <a:moveTo>
                  <a:pt x="2307323" y="0"/>
                </a:moveTo>
                <a:lnTo>
                  <a:pt x="2693732" y="0"/>
                </a:lnTo>
                <a:lnTo>
                  <a:pt x="386409" y="2286000"/>
                </a:lnTo>
                <a:lnTo>
                  <a:pt x="2669914" y="4572000"/>
                </a:lnTo>
                <a:lnTo>
                  <a:pt x="2681823" y="4572000"/>
                </a:lnTo>
                <a:lnTo>
                  <a:pt x="398318" y="6858000"/>
                </a:lnTo>
                <a:lnTo>
                  <a:pt x="11909" y="6858000"/>
                </a:lnTo>
                <a:lnTo>
                  <a:pt x="2295414" y="4572000"/>
                </a:lnTo>
                <a:lnTo>
                  <a:pt x="2283505" y="4572000"/>
                </a:lnTo>
                <a:lnTo>
                  <a:pt x="0" y="2286000"/>
                </a:lnTo>
                <a:close/>
              </a:path>
            </a:pathLst>
          </a:custGeom>
          <a:blipFill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3763" y="451187"/>
            <a:ext cx="3682418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CONTENT</a:t>
            </a:r>
            <a:endParaRPr lang="zh-CN" altLang="en-US" sz="60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1554007" y="2032376"/>
            <a:ext cx="700019" cy="70001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菱形 15"/>
          <p:cNvSpPr/>
          <p:nvPr/>
        </p:nvSpPr>
        <p:spPr>
          <a:xfrm>
            <a:off x="1554007" y="3079995"/>
            <a:ext cx="700019" cy="70001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菱形 16"/>
          <p:cNvSpPr/>
          <p:nvPr/>
        </p:nvSpPr>
        <p:spPr>
          <a:xfrm>
            <a:off x="1554007" y="4127614"/>
            <a:ext cx="700019" cy="70001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菱形 17"/>
          <p:cNvSpPr/>
          <p:nvPr/>
        </p:nvSpPr>
        <p:spPr>
          <a:xfrm>
            <a:off x="1554007" y="5175232"/>
            <a:ext cx="700019" cy="70001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40109" y="212077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项目需求</a:t>
            </a:r>
            <a:endParaRPr lang="zh-CN" alt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40109" y="31673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人员分工</a:t>
            </a:r>
            <a:endParaRPr lang="zh-CN" alt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40109" y="421601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配置概况</a:t>
            </a:r>
            <a:endParaRPr lang="zh-CN" alt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40109" y="526363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缺点与不足</a:t>
            </a:r>
            <a:endParaRPr lang="zh-CN" alt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1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1113640" y="2171701"/>
            <a:ext cx="9516259" cy="2742952"/>
          </a:xfrm>
          <a:prstGeom prst="parallelogram">
            <a:avLst>
              <a:gd name="adj" fmla="val 1001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>
            <a:off x="0" y="5197198"/>
            <a:ext cx="1333500" cy="887338"/>
          </a:xfrm>
          <a:prstGeom prst="parallelogram">
            <a:avLst>
              <a:gd name="adj" fmla="val 10015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10463644" y="733985"/>
            <a:ext cx="1085851" cy="108421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7475698" y="5825255"/>
            <a:ext cx="914069" cy="9126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133600" y="2303418"/>
            <a:ext cx="990623" cy="9891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flipH="1" flipV="1">
            <a:off x="8096250" y="1456347"/>
            <a:ext cx="4095750" cy="4089572"/>
          </a:xfrm>
          <a:custGeom>
            <a:avLst/>
            <a:gdLst>
              <a:gd name="connsiteX0" fmla="*/ 0 w 6704217"/>
              <a:gd name="connsiteY0" fmla="*/ 0 h 6694109"/>
              <a:gd name="connsiteX1" fmla="*/ 6704217 w 6704217"/>
              <a:gd name="connsiteY1" fmla="*/ 0 h 6694109"/>
              <a:gd name="connsiteX2" fmla="*/ 0 w 6704217"/>
              <a:gd name="connsiteY2" fmla="*/ 6694109 h 66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4217" h="6694109">
                <a:moveTo>
                  <a:pt x="0" y="0"/>
                </a:moveTo>
                <a:lnTo>
                  <a:pt x="6704217" y="0"/>
                </a:lnTo>
                <a:lnTo>
                  <a:pt x="0" y="6694109"/>
                </a:lnTo>
                <a:close/>
              </a:path>
            </a:pathLst>
          </a:custGeom>
          <a:solidFill>
            <a:srgbClr val="F45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4037012"/>
            <a:ext cx="1051912" cy="1050325"/>
          </a:xfrm>
          <a:custGeom>
            <a:avLst/>
            <a:gdLst>
              <a:gd name="connsiteX0" fmla="*/ 0 w 6704217"/>
              <a:gd name="connsiteY0" fmla="*/ 0 h 6694109"/>
              <a:gd name="connsiteX1" fmla="*/ 6704217 w 6704217"/>
              <a:gd name="connsiteY1" fmla="*/ 0 h 6694109"/>
              <a:gd name="connsiteX2" fmla="*/ 0 w 6704217"/>
              <a:gd name="connsiteY2" fmla="*/ 6694109 h 66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4217" h="6694109">
                <a:moveTo>
                  <a:pt x="0" y="0"/>
                </a:moveTo>
                <a:lnTo>
                  <a:pt x="6704217" y="0"/>
                </a:lnTo>
                <a:lnTo>
                  <a:pt x="0" y="6694109"/>
                </a:lnTo>
                <a:close/>
              </a:path>
            </a:pathLst>
          </a:custGeom>
          <a:solidFill>
            <a:srgbClr val="F45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93763" y="733985"/>
            <a:ext cx="3068469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PART 01</a:t>
            </a:r>
            <a:endParaRPr lang="zh-CN" altLang="en-US" sz="60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97667" y="261984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项目需求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81536" y="3662825"/>
            <a:ext cx="4251196" cy="8290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film to be used in a wider field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j-ea"/>
              </a:rPr>
              <a:t>.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7679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5" grpId="0" animBg="1"/>
      <p:bldP spid="16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7424337" y="395035"/>
            <a:ext cx="1213477" cy="1017381"/>
          </a:xfrm>
          <a:prstGeom prst="parallelogram">
            <a:avLst>
              <a:gd name="adj" fmla="val 1001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>
            <a:off x="9213327" y="5094035"/>
            <a:ext cx="2103962" cy="1763965"/>
          </a:xfrm>
          <a:prstGeom prst="parallelogram">
            <a:avLst>
              <a:gd name="adj" fmla="val 10015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>
            <a:off x="9895979" y="1323939"/>
            <a:ext cx="2108200" cy="2108200"/>
          </a:xfrm>
          <a:prstGeom prst="diamond">
            <a:avLst/>
          </a:prstGeom>
          <a:blipFill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6368306" y="2099053"/>
            <a:ext cx="2108200" cy="2108200"/>
          </a:xfrm>
          <a:prstGeom prst="diamond">
            <a:avLst/>
          </a:prstGeom>
          <a:blipFill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7430026" y="1212271"/>
            <a:ext cx="2108200" cy="2108200"/>
          </a:xfrm>
          <a:prstGeom prst="diamond">
            <a:avLst/>
          </a:prstGeom>
          <a:blipFill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6753486" y="3839790"/>
            <a:ext cx="2108200" cy="2108200"/>
          </a:xfrm>
          <a:prstGeom prst="diamond">
            <a:avLst/>
          </a:prstGeom>
          <a:blipFill>
            <a:blip r:embed="rId6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708876" y="2060567"/>
            <a:ext cx="3646190" cy="3646190"/>
          </a:xfrm>
          <a:prstGeom prst="diamond">
            <a:avLst/>
          </a:prstGeom>
          <a:blipFill>
            <a:blip r:embed="rId7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1880461" y="1750933"/>
            <a:ext cx="877476" cy="8761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481972" y="359616"/>
            <a:ext cx="2913962" cy="1006876"/>
            <a:chOff x="8386922" y="2014885"/>
            <a:chExt cx="2913962" cy="1006876"/>
          </a:xfrm>
        </p:grpSpPr>
        <p:sp>
          <p:nvSpPr>
            <p:cNvPr id="18" name="矩形 17"/>
            <p:cNvSpPr/>
            <p:nvPr/>
          </p:nvSpPr>
          <p:spPr>
            <a:xfrm>
              <a:off x="8386922" y="2014885"/>
              <a:ext cx="2913962" cy="63235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3200" b="1" dirty="0">
                  <a:solidFill>
                    <a:schemeClr val="accent2"/>
                  </a:solidFill>
                </a:rPr>
                <a:t>项目需求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386923" y="2578563"/>
              <a:ext cx="2592880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99733" y="1555647"/>
            <a:ext cx="6096000" cy="467204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marR="0" lvl="1" indent="-28575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CC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通过网络运行商接入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Internet</a:t>
            </a:r>
          </a:p>
          <a:p>
            <a:pPr marL="742950" marR="0" lvl="1" indent="-28575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CC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实现所有办公人员访问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Internet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网络，除了财务部。财务部不允许与其他部门互访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CC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内部网络使用私有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IP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地址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CC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所有网络设备可进行远程管理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CC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公司总部与分支结构可通过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Internet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安全的通信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742950" marR="0" lvl="1" indent="-28575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CC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企业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管理类：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OA</a:t>
            </a:r>
          </a:p>
          <a:p>
            <a:pPr marL="742950" marR="0" lvl="1" indent="-28575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CC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交流沟通类：门户网站，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EMAIL</a:t>
            </a:r>
          </a:p>
          <a:p>
            <a:pPr marL="742950" marR="0" lvl="1" indent="-28575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CC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视频音频类：视频会议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64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1113640" y="2171701"/>
            <a:ext cx="9516259" cy="2742952"/>
          </a:xfrm>
          <a:prstGeom prst="parallelogram">
            <a:avLst>
              <a:gd name="adj" fmla="val 1001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>
            <a:off x="0" y="5197198"/>
            <a:ext cx="1333500" cy="887338"/>
          </a:xfrm>
          <a:prstGeom prst="parallelogram">
            <a:avLst>
              <a:gd name="adj" fmla="val 10015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10463644" y="733985"/>
            <a:ext cx="1085851" cy="108421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7475698" y="5825255"/>
            <a:ext cx="914069" cy="9126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133600" y="2303418"/>
            <a:ext cx="990623" cy="9891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flipH="1" flipV="1">
            <a:off x="8096250" y="1456347"/>
            <a:ext cx="4095750" cy="4089572"/>
          </a:xfrm>
          <a:custGeom>
            <a:avLst/>
            <a:gdLst>
              <a:gd name="connsiteX0" fmla="*/ 0 w 6704217"/>
              <a:gd name="connsiteY0" fmla="*/ 0 h 6694109"/>
              <a:gd name="connsiteX1" fmla="*/ 6704217 w 6704217"/>
              <a:gd name="connsiteY1" fmla="*/ 0 h 6694109"/>
              <a:gd name="connsiteX2" fmla="*/ 0 w 6704217"/>
              <a:gd name="connsiteY2" fmla="*/ 6694109 h 66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4217" h="6694109">
                <a:moveTo>
                  <a:pt x="0" y="0"/>
                </a:moveTo>
                <a:lnTo>
                  <a:pt x="6704217" y="0"/>
                </a:lnTo>
                <a:lnTo>
                  <a:pt x="0" y="6694109"/>
                </a:lnTo>
                <a:close/>
              </a:path>
            </a:pathLst>
          </a:custGeom>
          <a:solidFill>
            <a:srgbClr val="F45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4037012"/>
            <a:ext cx="1051912" cy="1050325"/>
          </a:xfrm>
          <a:custGeom>
            <a:avLst/>
            <a:gdLst>
              <a:gd name="connsiteX0" fmla="*/ 0 w 6704217"/>
              <a:gd name="connsiteY0" fmla="*/ 0 h 6694109"/>
              <a:gd name="connsiteX1" fmla="*/ 6704217 w 6704217"/>
              <a:gd name="connsiteY1" fmla="*/ 0 h 6694109"/>
              <a:gd name="connsiteX2" fmla="*/ 0 w 6704217"/>
              <a:gd name="connsiteY2" fmla="*/ 6694109 h 66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4217" h="6694109">
                <a:moveTo>
                  <a:pt x="0" y="0"/>
                </a:moveTo>
                <a:lnTo>
                  <a:pt x="6704217" y="0"/>
                </a:lnTo>
                <a:lnTo>
                  <a:pt x="0" y="6694109"/>
                </a:lnTo>
                <a:close/>
              </a:path>
            </a:pathLst>
          </a:custGeom>
          <a:solidFill>
            <a:srgbClr val="F45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93763" y="733985"/>
            <a:ext cx="3068469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PART 02</a:t>
            </a:r>
            <a:endParaRPr lang="zh-CN" altLang="en-US" sz="60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81536" y="268271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人员分工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81536" y="3662825"/>
            <a:ext cx="4251196" cy="8290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film to be used in a wider field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j-ea"/>
              </a:rPr>
              <a:t>.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83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5" grpId="0" animBg="1"/>
      <p:bldP spid="16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0" y="-1"/>
            <a:ext cx="5558971" cy="5550587"/>
          </a:xfrm>
          <a:custGeom>
            <a:avLst/>
            <a:gdLst>
              <a:gd name="connsiteX0" fmla="*/ 0 w 6704217"/>
              <a:gd name="connsiteY0" fmla="*/ 0 h 6694109"/>
              <a:gd name="connsiteX1" fmla="*/ 6704217 w 6704217"/>
              <a:gd name="connsiteY1" fmla="*/ 0 h 6694109"/>
              <a:gd name="connsiteX2" fmla="*/ 0 w 6704217"/>
              <a:gd name="connsiteY2" fmla="*/ 6694109 h 66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4217" h="6694109">
                <a:moveTo>
                  <a:pt x="0" y="0"/>
                </a:moveTo>
                <a:lnTo>
                  <a:pt x="6704217" y="0"/>
                </a:lnTo>
                <a:lnTo>
                  <a:pt x="0" y="66941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49608" y="2129264"/>
            <a:ext cx="2068457" cy="2068457"/>
          </a:xfrm>
          <a:prstGeom prst="rect">
            <a:avLst/>
          </a:prstGeom>
          <a:blipFill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41520" y="2129264"/>
            <a:ext cx="2068457" cy="2068457"/>
          </a:xfrm>
          <a:prstGeom prst="rect">
            <a:avLst/>
          </a:prstGeom>
          <a:blipFill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33432" y="2129264"/>
            <a:ext cx="2068457" cy="2068457"/>
          </a:xfrm>
          <a:prstGeom prst="rect">
            <a:avLst/>
          </a:prstGeom>
          <a:blipFill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225343" y="2129264"/>
            <a:ext cx="2068457" cy="2068457"/>
          </a:xfrm>
          <a:prstGeom prst="rect">
            <a:avLst/>
          </a:prstGeom>
          <a:blipFill>
            <a:blip r:embed="rId6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1161143" y="813174"/>
            <a:ext cx="1174527" cy="11727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平行四边形 4"/>
          <p:cNvSpPr/>
          <p:nvPr/>
        </p:nvSpPr>
        <p:spPr>
          <a:xfrm>
            <a:off x="554404" y="1968171"/>
            <a:ext cx="1213477" cy="1017381"/>
          </a:xfrm>
          <a:prstGeom prst="parallelogram">
            <a:avLst>
              <a:gd name="adj" fmla="val 1001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1767881" y="537685"/>
            <a:ext cx="2055977" cy="1723734"/>
          </a:xfrm>
          <a:prstGeom prst="parallelogram">
            <a:avLst>
              <a:gd name="adj" fmla="val 10015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7591357" y="359616"/>
            <a:ext cx="3674453" cy="815991"/>
            <a:chOff x="8386922" y="2014885"/>
            <a:chExt cx="3674453" cy="815991"/>
          </a:xfrm>
        </p:grpSpPr>
        <p:sp>
          <p:nvSpPr>
            <p:cNvPr id="13" name="矩形 12"/>
            <p:cNvSpPr/>
            <p:nvPr/>
          </p:nvSpPr>
          <p:spPr>
            <a:xfrm>
              <a:off x="9147413" y="2014885"/>
              <a:ext cx="2913962" cy="5847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dirty="0">
                  <a:solidFill>
                    <a:schemeClr val="accent2"/>
                  </a:solidFill>
                  <a:latin typeface="Century Gothic" panose="020B0502020202020204" pitchFamily="34" charset="0"/>
                </a:rPr>
                <a:t>任务集合</a:t>
              </a:r>
              <a:endParaRPr lang="zh-CN" altLang="en-US" sz="3200" dirty="0">
                <a:solidFill>
                  <a:schemeClr val="accent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386922" y="2578563"/>
              <a:ext cx="3674453" cy="2523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832860" y="4482782"/>
            <a:ext cx="2501951" cy="1143684"/>
            <a:chOff x="8705106" y="2192795"/>
            <a:chExt cx="2501951" cy="1143684"/>
          </a:xfrm>
        </p:grpSpPr>
        <p:sp>
          <p:nvSpPr>
            <p:cNvPr id="19" name="矩形 18"/>
            <p:cNvSpPr/>
            <p:nvPr/>
          </p:nvSpPr>
          <p:spPr>
            <a:xfrm>
              <a:off x="8705106" y="2192795"/>
              <a:ext cx="2501951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虚拟项目配置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921852" y="2542351"/>
              <a:ext cx="2068460" cy="7941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into a film to be used in a wider field. Using PowerPoint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,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224772" y="4482782"/>
            <a:ext cx="2501951" cy="1143684"/>
            <a:chOff x="8705106" y="2192795"/>
            <a:chExt cx="2501951" cy="1143684"/>
          </a:xfrm>
        </p:grpSpPr>
        <p:sp>
          <p:nvSpPr>
            <p:cNvPr id="22" name="矩形 21"/>
            <p:cNvSpPr/>
            <p:nvPr/>
          </p:nvSpPr>
          <p:spPr>
            <a:xfrm>
              <a:off x="8705106" y="2192795"/>
              <a:ext cx="2501951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实体机项目配置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921852" y="2542351"/>
              <a:ext cx="2068460" cy="7941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into a film to be used in a wider field. Using PowerPoint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,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616684" y="4482782"/>
            <a:ext cx="2501951" cy="1143684"/>
            <a:chOff x="8705106" y="2192795"/>
            <a:chExt cx="2501951" cy="1143684"/>
          </a:xfrm>
        </p:grpSpPr>
        <p:sp>
          <p:nvSpPr>
            <p:cNvPr id="25" name="矩形 24"/>
            <p:cNvSpPr/>
            <p:nvPr/>
          </p:nvSpPr>
          <p:spPr>
            <a:xfrm>
              <a:off x="8705106" y="2192795"/>
              <a:ext cx="2501951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实施文档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921852" y="2542351"/>
              <a:ext cx="2068460" cy="7941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into a film to be used in a wider field. Using PowerPoint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,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008595" y="4482782"/>
            <a:ext cx="2501951" cy="1143684"/>
            <a:chOff x="8705106" y="2192795"/>
            <a:chExt cx="2501951" cy="1143684"/>
          </a:xfrm>
        </p:grpSpPr>
        <p:sp>
          <p:nvSpPr>
            <p:cNvPr id="28" name="矩形 27"/>
            <p:cNvSpPr/>
            <p:nvPr/>
          </p:nvSpPr>
          <p:spPr>
            <a:xfrm>
              <a:off x="8705106" y="2192795"/>
              <a:ext cx="2501951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PPT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制作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921852" y="2542351"/>
              <a:ext cx="2068460" cy="7941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into a film to be used in a wider field. Using PowerPoint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,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834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0" y="0"/>
            <a:ext cx="4433545" cy="4426858"/>
          </a:xfrm>
          <a:custGeom>
            <a:avLst/>
            <a:gdLst>
              <a:gd name="connsiteX0" fmla="*/ 0 w 6704217"/>
              <a:gd name="connsiteY0" fmla="*/ 0 h 6694109"/>
              <a:gd name="connsiteX1" fmla="*/ 6704217 w 6704217"/>
              <a:gd name="connsiteY1" fmla="*/ 0 h 6694109"/>
              <a:gd name="connsiteX2" fmla="*/ 0 w 6704217"/>
              <a:gd name="connsiteY2" fmla="*/ 6694109 h 66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4217" h="6694109">
                <a:moveTo>
                  <a:pt x="0" y="0"/>
                </a:moveTo>
                <a:lnTo>
                  <a:pt x="6704217" y="0"/>
                </a:lnTo>
                <a:lnTo>
                  <a:pt x="0" y="66941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H="1" flipV="1">
            <a:off x="5323640" y="0"/>
            <a:ext cx="6868360" cy="6858000"/>
          </a:xfrm>
          <a:custGeom>
            <a:avLst/>
            <a:gdLst>
              <a:gd name="connsiteX0" fmla="*/ 0 w 6704217"/>
              <a:gd name="connsiteY0" fmla="*/ 0 h 6694109"/>
              <a:gd name="connsiteX1" fmla="*/ 6704217 w 6704217"/>
              <a:gd name="connsiteY1" fmla="*/ 0 h 6694109"/>
              <a:gd name="connsiteX2" fmla="*/ 0 w 6704217"/>
              <a:gd name="connsiteY2" fmla="*/ 6694109 h 66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4217" h="6694109">
                <a:moveTo>
                  <a:pt x="0" y="0"/>
                </a:moveTo>
                <a:lnTo>
                  <a:pt x="6704217" y="0"/>
                </a:lnTo>
                <a:lnTo>
                  <a:pt x="0" y="66941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9587131" y="124685"/>
            <a:ext cx="1846271" cy="18434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平行四边形 5"/>
          <p:cNvSpPr/>
          <p:nvPr/>
        </p:nvSpPr>
        <p:spPr>
          <a:xfrm>
            <a:off x="9451661" y="1340983"/>
            <a:ext cx="1213477" cy="1017381"/>
          </a:xfrm>
          <a:prstGeom prst="parallelogram">
            <a:avLst>
              <a:gd name="adj" fmla="val 1001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8313824" y="4906485"/>
            <a:ext cx="2055977" cy="1723734"/>
          </a:xfrm>
          <a:prstGeom prst="parallelogram">
            <a:avLst>
              <a:gd name="adj" fmla="val 10015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>
            <a:off x="6299201" y="2703124"/>
            <a:ext cx="5486400" cy="2783276"/>
          </a:xfrm>
          <a:prstGeom prst="parallelogram">
            <a:avLst>
              <a:gd name="adj" fmla="val 100151"/>
            </a:avLst>
          </a:prstGeom>
          <a:blipFill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 rot="18903094">
            <a:off x="144019" y="1341718"/>
            <a:ext cx="3674453" cy="792203"/>
            <a:chOff x="8386921" y="2038673"/>
            <a:chExt cx="3674453" cy="792203"/>
          </a:xfrm>
        </p:grpSpPr>
        <p:sp>
          <p:nvSpPr>
            <p:cNvPr id="11" name="矩形 10"/>
            <p:cNvSpPr/>
            <p:nvPr/>
          </p:nvSpPr>
          <p:spPr>
            <a:xfrm>
              <a:off x="8767167" y="2038673"/>
              <a:ext cx="2913962" cy="5847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</a:rPr>
                <a:t>人员分工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386921" y="2578563"/>
              <a:ext cx="3674453" cy="2523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2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000" dirty="0" smtClean="0">
                  <a:solidFill>
                    <a:schemeClr val="bg2"/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000" dirty="0">
                <a:solidFill>
                  <a:schemeClr val="bg2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38935" y="2317825"/>
            <a:ext cx="4395620" cy="1665103"/>
            <a:chOff x="8386921" y="2192795"/>
            <a:chExt cx="4395620" cy="1665103"/>
          </a:xfrm>
        </p:grpSpPr>
        <p:sp>
          <p:nvSpPr>
            <p:cNvPr id="14" name="矩形 13"/>
            <p:cNvSpPr/>
            <p:nvPr/>
          </p:nvSpPr>
          <p:spPr>
            <a:xfrm>
              <a:off x="8386922" y="2192795"/>
              <a:ext cx="2501951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汇报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人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：陈天宇（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组长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）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386921" y="3637517"/>
              <a:ext cx="4395620" cy="22038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269375" y="3233651"/>
            <a:ext cx="38986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虚拟项目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配置：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陈天宇、蔡少平、许嘉威、曾佳炜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实体机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配置：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陈天宇、蔡少平、许嘉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威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实施文档及测试文档：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郑晓栋、杨佳梁、陈天宇、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蔡少平、许嘉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威、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曾佳炜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制作：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许嘉威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0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1113640" y="2171701"/>
            <a:ext cx="9516259" cy="2742952"/>
          </a:xfrm>
          <a:prstGeom prst="parallelogram">
            <a:avLst>
              <a:gd name="adj" fmla="val 1001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>
            <a:off x="0" y="5197198"/>
            <a:ext cx="1333500" cy="887338"/>
          </a:xfrm>
          <a:prstGeom prst="parallelogram">
            <a:avLst>
              <a:gd name="adj" fmla="val 10015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10463644" y="733985"/>
            <a:ext cx="1085851" cy="108421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7475698" y="5825255"/>
            <a:ext cx="914069" cy="9126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133600" y="2303418"/>
            <a:ext cx="990623" cy="9891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flipH="1" flipV="1">
            <a:off x="8096250" y="1456347"/>
            <a:ext cx="4095750" cy="4089572"/>
          </a:xfrm>
          <a:custGeom>
            <a:avLst/>
            <a:gdLst>
              <a:gd name="connsiteX0" fmla="*/ 0 w 6704217"/>
              <a:gd name="connsiteY0" fmla="*/ 0 h 6694109"/>
              <a:gd name="connsiteX1" fmla="*/ 6704217 w 6704217"/>
              <a:gd name="connsiteY1" fmla="*/ 0 h 6694109"/>
              <a:gd name="connsiteX2" fmla="*/ 0 w 6704217"/>
              <a:gd name="connsiteY2" fmla="*/ 6694109 h 66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4217" h="6694109">
                <a:moveTo>
                  <a:pt x="0" y="0"/>
                </a:moveTo>
                <a:lnTo>
                  <a:pt x="6704217" y="0"/>
                </a:lnTo>
                <a:lnTo>
                  <a:pt x="0" y="6694109"/>
                </a:lnTo>
                <a:close/>
              </a:path>
            </a:pathLst>
          </a:custGeom>
          <a:solidFill>
            <a:srgbClr val="F45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4037012"/>
            <a:ext cx="1051912" cy="1050325"/>
          </a:xfrm>
          <a:custGeom>
            <a:avLst/>
            <a:gdLst>
              <a:gd name="connsiteX0" fmla="*/ 0 w 6704217"/>
              <a:gd name="connsiteY0" fmla="*/ 0 h 6694109"/>
              <a:gd name="connsiteX1" fmla="*/ 6704217 w 6704217"/>
              <a:gd name="connsiteY1" fmla="*/ 0 h 6694109"/>
              <a:gd name="connsiteX2" fmla="*/ 0 w 6704217"/>
              <a:gd name="connsiteY2" fmla="*/ 6694109 h 66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4217" h="6694109">
                <a:moveTo>
                  <a:pt x="0" y="0"/>
                </a:moveTo>
                <a:lnTo>
                  <a:pt x="6704217" y="0"/>
                </a:lnTo>
                <a:lnTo>
                  <a:pt x="0" y="6694109"/>
                </a:lnTo>
                <a:close/>
              </a:path>
            </a:pathLst>
          </a:custGeom>
          <a:solidFill>
            <a:srgbClr val="F45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93763" y="733985"/>
            <a:ext cx="3068469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PART 03</a:t>
            </a:r>
            <a:endParaRPr lang="zh-CN" altLang="en-US" sz="60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81536" y="268271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配置概况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81536" y="3662825"/>
            <a:ext cx="4251196" cy="8290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film to be used in a wider field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j-ea"/>
              </a:rPr>
              <a:t>.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9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5" grpId="0" animBg="1"/>
      <p:bldP spid="16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H="1">
            <a:off x="92682" y="1683469"/>
            <a:ext cx="1846271" cy="18434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平行四边形 6"/>
          <p:cNvSpPr/>
          <p:nvPr/>
        </p:nvSpPr>
        <p:spPr>
          <a:xfrm>
            <a:off x="338395" y="1789921"/>
            <a:ext cx="1213477" cy="1017381"/>
          </a:xfrm>
          <a:prstGeom prst="parallelogram">
            <a:avLst>
              <a:gd name="adj" fmla="val 1001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9192212" y="4854905"/>
            <a:ext cx="2055977" cy="1723734"/>
          </a:xfrm>
          <a:prstGeom prst="parallelogram">
            <a:avLst>
              <a:gd name="adj" fmla="val 10015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81972" y="359616"/>
            <a:ext cx="2913962" cy="1006876"/>
            <a:chOff x="8386922" y="2014885"/>
            <a:chExt cx="2913962" cy="1006876"/>
          </a:xfrm>
        </p:grpSpPr>
        <p:sp>
          <p:nvSpPr>
            <p:cNvPr id="10" name="矩形 9"/>
            <p:cNvSpPr/>
            <p:nvPr/>
          </p:nvSpPr>
          <p:spPr>
            <a:xfrm>
              <a:off x="8386922" y="2014885"/>
              <a:ext cx="2913962" cy="63235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3200" b="1" dirty="0" smtClean="0">
                  <a:solidFill>
                    <a:schemeClr val="accent2"/>
                  </a:solidFill>
                </a:rPr>
                <a:t>实施拓扑图</a:t>
              </a:r>
              <a:endParaRPr lang="zh-CN" altLang="en-US" sz="3200" b="1" dirty="0">
                <a:solidFill>
                  <a:schemeClr val="accent2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386923" y="2578563"/>
              <a:ext cx="2592880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739745" y="4741329"/>
            <a:ext cx="3577543" cy="10748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film to be used in a wider field. Using PowerPoint, The user can demonstrate on a projector or computer, or print the presentation and make it into a film to be used in a wider field. Using PowerPoint, The user can demonstrate on a projector or computer, or print the presentation and make it into a film to be used in a wider field. Using PowerPoint,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169" y="1859666"/>
            <a:ext cx="6685383" cy="43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35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45137"/>
      </a:accent1>
      <a:accent2>
        <a:srgbClr val="2C2E32"/>
      </a:accent2>
      <a:accent3>
        <a:srgbClr val="F45137"/>
      </a:accent3>
      <a:accent4>
        <a:srgbClr val="2C2E32"/>
      </a:accent4>
      <a:accent5>
        <a:srgbClr val="F45137"/>
      </a:accent5>
      <a:accent6>
        <a:srgbClr val="2C2E32"/>
      </a:accent6>
      <a:hlink>
        <a:srgbClr val="F45137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529</TotalTime>
  <Words>1129</Words>
  <Application>Microsoft Office PowerPoint</Application>
  <PresentationFormat>宽屏</PresentationFormat>
  <Paragraphs>140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宋体</vt:lpstr>
      <vt:lpstr>微软雅黑</vt:lpstr>
      <vt:lpstr>Arial</vt:lpstr>
      <vt:lpstr>Calibri</vt:lpstr>
      <vt:lpstr>Century Gothic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灰色画册</dc:title>
  <dc:creator>第一PPT</dc:creator>
  <cp:keywords>www.1ppt.com</cp:keywords>
  <dc:description>第一PPT</dc:description>
  <cp:lastModifiedBy>2016</cp:lastModifiedBy>
  <cp:revision>90</cp:revision>
  <dcterms:created xsi:type="dcterms:W3CDTF">2017-08-18T03:02:00Z</dcterms:created>
  <dcterms:modified xsi:type="dcterms:W3CDTF">2018-05-25T16:01:56Z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