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599" autoAdjust="0"/>
  </p:normalViewPr>
  <p:slideViewPr>
    <p:cSldViewPr>
      <p:cViewPr varScale="1">
        <p:scale>
          <a:sx n="141" d="100"/>
          <a:sy n="141" d="100"/>
        </p:scale>
        <p:origin x="224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2019/7/4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2019/7/4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2019/7/4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2019/7/4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=""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=""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大数据系列课程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05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hadoop-MR-</a:t>
            </a:r>
            <a:r>
              <a:rPr lang="zh-CN" altLang="en-US" dirty="0" err="1" smtClean="0"/>
              <a:t>源码分析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What?Why?How</a:t>
            </a:r>
            <a:r>
              <a:rPr lang="zh-CN" altLang="en-US" dirty="0" smtClean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6623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源码分析不是为了能写出一个</a:t>
            </a:r>
            <a:r>
              <a:rPr kumimoji="1" lang="en-US" altLang="zh-CN" sz="2400" dirty="0" smtClean="0"/>
              <a:t>MR</a:t>
            </a:r>
            <a:r>
              <a:rPr kumimoji="1" lang="zh-CN" altLang="en-US" sz="2400" dirty="0" smtClean="0"/>
              <a:t>框架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而是为了更好的使用和更充分的理解框架的细节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3267" y="1772816"/>
            <a:ext cx="9709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/>
              <a:t>首先做减法，我们跳过</a:t>
            </a:r>
            <a:r>
              <a:rPr kumimoji="1" lang="en-US" altLang="zh-CN" sz="2400"/>
              <a:t>yarn</a:t>
            </a:r>
            <a:r>
              <a:rPr kumimoji="1" lang="zh-CN" altLang="en-US" sz="2400"/>
              <a:t>的资源管理这个层次，只研究计算层的实现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MR</a:t>
            </a:r>
            <a:r>
              <a:rPr kumimoji="1" lang="zh-CN" altLang="en-US" sz="2400"/>
              <a:t>计算层分为三个环节：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C</a:t>
            </a:r>
            <a:r>
              <a:rPr kumimoji="1" lang="en-US" altLang="zh-CN" sz="2400"/>
              <a:t>lient</a:t>
            </a:r>
            <a:r>
              <a:rPr kumimoji="1" lang="zh-CN" altLang="en-US" sz="2400"/>
              <a:t>提交规划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MapTask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/>
              <a:t>ReduceTask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9576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Client</a:t>
            </a:r>
            <a:r>
              <a:rPr kumimoji="1" lang="zh-CN" altLang="en-US"/>
              <a:t>提交规划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2998" y="1846907"/>
            <a:ext cx="6001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个性化配置程序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加载配置文件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/>
              <a:t>GenericOptionsParser</a:t>
            </a:r>
            <a:r>
              <a:rPr kumimoji="1" lang="zh-CN" altLang="en-US" sz="2400"/>
              <a:t>解析参数配置</a:t>
            </a:r>
            <a:endParaRPr kumimoji="1" lang="en-US" altLang="zh-CN" sz="24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/>
              <a:t>提交程序到集群执行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path</a:t>
            </a:r>
            <a:r>
              <a:rPr kumimoji="1" lang="zh-CN" altLang="en-US" sz="2400"/>
              <a:t>检查</a:t>
            </a:r>
            <a:endParaRPr kumimoji="1" lang="en-US" altLang="zh-CN" sz="240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>
                <a:solidFill>
                  <a:srgbClr val="FF0000"/>
                </a:solidFill>
              </a:rPr>
              <a:t>computing</a:t>
            </a:r>
            <a:r>
              <a:rPr kumimoji="1" lang="zh-CN" altLang="en-US" sz="2400">
                <a:solidFill>
                  <a:srgbClr val="FF0000"/>
                </a:solidFill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</a:rPr>
              <a:t>splits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upload</a:t>
            </a:r>
            <a:r>
              <a:rPr kumimoji="1" lang="zh-CN" altLang="en-US" sz="2400"/>
              <a:t> </a:t>
            </a:r>
            <a:r>
              <a:rPr kumimoji="1" lang="en-US" altLang="zh-CN" sz="2400"/>
              <a:t>resource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kumimoji="1" lang="en-US" altLang="zh-CN" sz="2400"/>
              <a:t>submit</a:t>
            </a:r>
            <a:r>
              <a:rPr kumimoji="1" lang="zh-CN" altLang="en-US" sz="2400"/>
              <a:t> </a:t>
            </a:r>
            <a:r>
              <a:rPr kumimoji="1" lang="en-US" altLang="zh-CN" sz="2400"/>
              <a:t>Job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352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8588" y="706061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InputFormat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78588" y="1894968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File</a:t>
            </a:r>
            <a:r>
              <a:rPr kumimoji="1" lang="en-US" altLang="zh-CN"/>
              <a:t>InputFormat</a:t>
            </a:r>
            <a:endParaRPr kumimoji="1" lang="zh-CN" altLang="en-US"/>
          </a:p>
        </p:txBody>
      </p:sp>
      <p:cxnSp>
        <p:nvCxnSpPr>
          <p:cNvPr id="8" name="直线箭头连接符 7"/>
          <p:cNvCxnSpPr>
            <a:stCxn id="6" idx="0"/>
            <a:endCxn id="5" idx="2"/>
          </p:cNvCxnSpPr>
          <p:nvPr/>
        </p:nvCxnSpPr>
        <p:spPr>
          <a:xfrm flipV="1">
            <a:off x="8902724" y="1174888"/>
            <a:ext cx="0" cy="7200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78588" y="5157192"/>
            <a:ext cx="2448272" cy="46882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Text</a:t>
            </a:r>
            <a:r>
              <a:rPr kumimoji="1" lang="en-US" altLang="zh-CN"/>
              <a:t>InputFormat</a:t>
            </a:r>
            <a:endParaRPr kumimoji="1" lang="zh-CN" altLang="en-US"/>
          </a:p>
        </p:txBody>
      </p:sp>
      <p:cxnSp>
        <p:nvCxnSpPr>
          <p:cNvPr id="11" name="直线箭头连接符 10"/>
          <p:cNvCxnSpPr>
            <a:stCxn id="9" idx="0"/>
            <a:endCxn id="6" idx="2"/>
          </p:cNvCxnSpPr>
          <p:nvPr/>
        </p:nvCxnSpPr>
        <p:spPr>
          <a:xfrm flipV="1">
            <a:off x="8902724" y="2363795"/>
            <a:ext cx="0" cy="27933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8228" y="1893967"/>
            <a:ext cx="2448272" cy="468827"/>
          </a:xfrm>
          <a:prstGeom prst="rect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getSplits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5" idx="3"/>
            <a:endCxn id="6" idx="1"/>
          </p:cNvCxnSpPr>
          <p:nvPr/>
        </p:nvCxnSpPr>
        <p:spPr>
          <a:xfrm>
            <a:off x="6886500" y="2128381"/>
            <a:ext cx="792088" cy="100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9796" y="836712"/>
            <a:ext cx="4248472" cy="468827"/>
          </a:xfrm>
          <a:prstGeom prst="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Math.max(minSize, Math.min(maxSize, blockSize))</a:t>
            </a:r>
            <a:endParaRPr kumimoji="1"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33772" y="2699194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blkLocations[i].getOffset() &lt;= offset</a:t>
            </a:r>
            <a:r>
              <a:rPr lang="zh-CN" altLang="en-US" sz="1400"/>
              <a:t> </a:t>
            </a:r>
            <a:r>
              <a:rPr lang="en-US" altLang="zh-CN" sz="1400"/>
              <a:t>&lt; blkLocations[i].getOffset() + blkLocations[i].getLength()</a:t>
            </a:r>
            <a:endParaRPr kumimoji="1"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333772" y="3316287"/>
            <a:ext cx="7632848" cy="504056"/>
          </a:xfrm>
          <a:prstGeom prst="rect">
            <a:avLst/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makeSplit(Path file, long start, long length, String[] hosts, String[] inMemoryHosts)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909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8819</TotalTime>
  <Words>138</Words>
  <Application>Microsoft Macintosh PowerPoint</Application>
  <PresentationFormat>自定义</PresentationFormat>
  <Paragraphs>27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Consolas</vt:lpstr>
      <vt:lpstr>Microsoft YaHei UI</vt:lpstr>
      <vt:lpstr>黑体</vt:lpstr>
      <vt:lpstr>微软雅黑 Light</vt:lpstr>
      <vt:lpstr>Arial</vt:lpstr>
      <vt:lpstr>黑板 16 x 9</vt:lpstr>
      <vt:lpstr>05 hadoop-MR-源码分析</vt:lpstr>
      <vt:lpstr>PowerPoint 演示文稿</vt:lpstr>
      <vt:lpstr>思路</vt:lpstr>
      <vt:lpstr>Client提交规划</vt:lpstr>
      <vt:lpstr>PowerPoint 演示文稿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seanzhou</cp:lastModifiedBy>
  <cp:revision>274</cp:revision>
  <dcterms:created xsi:type="dcterms:W3CDTF">2019-04-25T09:39:40Z</dcterms:created>
  <dcterms:modified xsi:type="dcterms:W3CDTF">2019-07-04T14:38:39Z</dcterms:modified>
</cp:coreProperties>
</file>