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56" r:id="rId3"/>
    <p:sldId id="258" r:id="rId5"/>
    <p:sldId id="264" r:id="rId6"/>
    <p:sldId id="265" r:id="rId7"/>
    <p:sldId id="266" r:id="rId8"/>
  </p:sldIdLst>
  <p:sldSz cx="12188825" cy="6858000"/>
  <p:notesSz cx="6858000" cy="9144000"/>
  <p:defaultTextStyle>
    <a:defPPr rtl="0"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EC20E35-A176-4012-BC5E-935CFFF8708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15" autoAdjust="0"/>
    <p:restoredTop sz="94599" autoAdjust="0"/>
  </p:normalViewPr>
  <p:slideViewPr>
    <p:cSldViewPr>
      <p:cViewPr varScale="1">
        <p:scale>
          <a:sx n="98" d="100"/>
          <a:sy n="98" d="100"/>
        </p:scale>
        <p:origin x="78" y="702"/>
      </p:cViewPr>
      <p:guideLst>
        <p:guide pos="3853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2424" y="84"/>
      </p:cViewPr>
      <p:guideLst>
        <p:guide orient="horz" pos="2880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123123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6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/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6"/>
            <p:cNvSpPr/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7"/>
            <p:cNvSpPr/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8"/>
            <p:cNvSpPr/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9"/>
            <p:cNvSpPr/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0"/>
            <p:cNvSpPr/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1"/>
            <p:cNvSpPr/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2"/>
            <p:cNvSpPr/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3"/>
            <p:cNvSpPr/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4"/>
            <p:cNvSpPr/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5"/>
            <p:cNvSpPr/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6"/>
            <p:cNvSpPr/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7"/>
            <p:cNvSpPr/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8"/>
            <p:cNvSpPr/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19"/>
            <p:cNvSpPr/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0"/>
            <p:cNvSpPr/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1"/>
            <p:cNvSpPr/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2"/>
            <p:cNvSpPr/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3"/>
            <p:cNvSpPr/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4"/>
            <p:cNvSpPr/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5"/>
            <p:cNvSpPr/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7"/>
            <p:cNvSpPr/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8"/>
            <p:cNvSpPr/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29"/>
            <p:cNvSpPr/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0"/>
            <p:cNvSpPr/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1"/>
            <p:cNvSpPr/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2"/>
            <p:cNvSpPr/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3"/>
            <p:cNvSpPr/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4"/>
            <p:cNvSpPr/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5"/>
            <p:cNvSpPr/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6"/>
            <p:cNvSpPr/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7"/>
            <p:cNvSpPr/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8"/>
            <p:cNvSpPr/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39"/>
            <p:cNvSpPr/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0"/>
            <p:cNvSpPr/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1"/>
            <p:cNvSpPr/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2"/>
            <p:cNvSpPr/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3"/>
            <p:cNvSpPr/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4"/>
            <p:cNvSpPr/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5"/>
            <p:cNvSpPr/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6"/>
            <p:cNvSpPr/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7"/>
            <p:cNvSpPr/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8"/>
            <p:cNvSpPr/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49"/>
            <p:cNvSpPr/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0"/>
            <p:cNvSpPr/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1"/>
            <p:cNvSpPr/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2"/>
            <p:cNvSpPr/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3"/>
            <p:cNvSpPr/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4"/>
            <p:cNvSpPr/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5"/>
            <p:cNvSpPr/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6"/>
            <p:cNvSpPr/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7"/>
            <p:cNvSpPr/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8"/>
            <p:cNvSpPr/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59"/>
            <p:cNvSpPr/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0"/>
            <p:cNvSpPr/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1"/>
            <p:cNvSpPr/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2"/>
            <p:cNvSpPr/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4"/>
            <p:cNvSpPr/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5"/>
            <p:cNvSpPr/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6"/>
            <p:cNvSpPr/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7"/>
            <p:cNvSpPr/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8"/>
            <p:cNvSpPr/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69"/>
            <p:cNvSpPr/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0"/>
            <p:cNvSpPr/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1"/>
            <p:cNvSpPr/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2"/>
            <p:cNvSpPr/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3"/>
            <p:cNvSpPr/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4"/>
            <p:cNvSpPr/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5"/>
            <p:cNvSpPr/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6"/>
            <p:cNvSpPr/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7"/>
            <p:cNvSpPr/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8"/>
            <p:cNvSpPr/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79"/>
            <p:cNvSpPr/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0"/>
            <p:cNvSpPr/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1"/>
            <p:cNvSpPr/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2"/>
            <p:cNvSpPr/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3"/>
            <p:cNvSpPr/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4"/>
            <p:cNvSpPr/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5"/>
            <p:cNvSpPr/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6"/>
            <p:cNvSpPr/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7"/>
            <p:cNvSpPr/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8"/>
            <p:cNvSpPr/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89"/>
            <p:cNvSpPr/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0"/>
            <p:cNvSpPr/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1"/>
            <p:cNvSpPr/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2"/>
            <p:cNvSpPr/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3"/>
            <p:cNvSpPr/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4"/>
            <p:cNvSpPr/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5"/>
            <p:cNvSpPr/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6"/>
            <p:cNvSpPr/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7"/>
            <p:cNvSpPr/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8"/>
            <p:cNvSpPr/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99"/>
            <p:cNvSpPr/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0"/>
            <p:cNvSpPr/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1"/>
            <p:cNvSpPr/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2"/>
            <p:cNvSpPr/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3"/>
            <p:cNvSpPr/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4"/>
            <p:cNvSpPr/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5"/>
            <p:cNvSpPr/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6"/>
            <p:cNvSpPr/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7"/>
            <p:cNvSpPr/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8"/>
            <p:cNvSpPr/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09"/>
            <p:cNvSpPr/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0"/>
            <p:cNvSpPr/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1"/>
            <p:cNvSpPr/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2"/>
            <p:cNvSpPr/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3"/>
            <p:cNvSpPr/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4"/>
            <p:cNvSpPr/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5"/>
            <p:cNvSpPr/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6"/>
            <p:cNvSpPr/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7"/>
            <p:cNvSpPr/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8"/>
            <p:cNvSpPr/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19"/>
            <p:cNvSpPr/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0"/>
            <p:cNvSpPr/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1"/>
            <p:cNvSpPr/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2"/>
            <p:cNvSpPr/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3"/>
            <p:cNvSpPr/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4"/>
            <p:cNvSpPr/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5"/>
            <p:cNvSpPr/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6"/>
            <p:cNvSpPr/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9" name="任意多边形 127"/>
            <p:cNvSpPr/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8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9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/>
            </a:lvl6pPr>
            <a:lvl7pPr marL="1957070">
              <a:defRPr/>
            </a:lvl7pPr>
            <a:lvl8pPr marL="1957070">
              <a:defRPr/>
            </a:lvl8pPr>
            <a:lvl9pPr marL="195707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ACF6A5-CA30-4724-8A74-55B65EA2DB8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261745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9B0CA52-F532-4FDA-A3F9-4BF9C8E5C82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2575" y="317883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86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7772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0058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344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zh-CN" altLang="en-US" noProof="0" dirty="0"/>
              <a:t>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5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/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7" name="任意多边形 6"/>
            <p:cNvSpPr/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7"/>
            <p:cNvSpPr/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8"/>
            <p:cNvSpPr/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9"/>
            <p:cNvSpPr/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10"/>
            <p:cNvSpPr/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1"/>
            <p:cNvSpPr/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2"/>
            <p:cNvSpPr/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3"/>
            <p:cNvSpPr/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4"/>
            <p:cNvSpPr/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5"/>
            <p:cNvSpPr/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6"/>
            <p:cNvSpPr/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7"/>
            <p:cNvSpPr/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8"/>
            <p:cNvSpPr/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9"/>
            <p:cNvSpPr/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20"/>
            <p:cNvSpPr/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1"/>
            <p:cNvSpPr/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2"/>
            <p:cNvSpPr/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3"/>
            <p:cNvSpPr/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4"/>
            <p:cNvSpPr/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5"/>
            <p:cNvSpPr/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7"/>
            <p:cNvSpPr/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8"/>
            <p:cNvSpPr/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9"/>
            <p:cNvSpPr/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30"/>
            <p:cNvSpPr/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1"/>
            <p:cNvSpPr/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2"/>
            <p:cNvSpPr/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3"/>
            <p:cNvSpPr/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4"/>
            <p:cNvSpPr/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5"/>
            <p:cNvSpPr/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6"/>
            <p:cNvSpPr/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7"/>
            <p:cNvSpPr/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8"/>
            <p:cNvSpPr/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9"/>
            <p:cNvSpPr/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40"/>
            <p:cNvSpPr/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1"/>
            <p:cNvSpPr/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2"/>
            <p:cNvSpPr/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3"/>
            <p:cNvSpPr/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4"/>
            <p:cNvSpPr/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5"/>
            <p:cNvSpPr/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6"/>
            <p:cNvSpPr/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7"/>
            <p:cNvSpPr/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8"/>
            <p:cNvSpPr/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9"/>
            <p:cNvSpPr/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50"/>
            <p:cNvSpPr/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1"/>
            <p:cNvSpPr/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2"/>
            <p:cNvSpPr/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3"/>
            <p:cNvSpPr/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4"/>
            <p:cNvSpPr/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5"/>
            <p:cNvSpPr/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6"/>
            <p:cNvSpPr/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7"/>
            <p:cNvSpPr/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8"/>
            <p:cNvSpPr/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9"/>
            <p:cNvSpPr/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60"/>
            <p:cNvSpPr/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1"/>
            <p:cNvSpPr/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2"/>
            <p:cNvSpPr/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4"/>
            <p:cNvSpPr/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5"/>
            <p:cNvSpPr/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6"/>
            <p:cNvSpPr/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7"/>
            <p:cNvSpPr/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8"/>
            <p:cNvSpPr/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9"/>
            <p:cNvSpPr/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70"/>
            <p:cNvSpPr/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1"/>
            <p:cNvSpPr/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2"/>
            <p:cNvSpPr/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3"/>
            <p:cNvSpPr/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4"/>
            <p:cNvSpPr/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5"/>
            <p:cNvSpPr/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6"/>
            <p:cNvSpPr/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7"/>
            <p:cNvSpPr/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8"/>
            <p:cNvSpPr/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9"/>
            <p:cNvSpPr/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80"/>
            <p:cNvSpPr/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1"/>
            <p:cNvSpPr/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2"/>
            <p:cNvSpPr/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3"/>
            <p:cNvSpPr/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4"/>
            <p:cNvSpPr/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5"/>
            <p:cNvSpPr/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6"/>
            <p:cNvSpPr/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7"/>
            <p:cNvSpPr/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8"/>
            <p:cNvSpPr/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9"/>
            <p:cNvSpPr/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90"/>
            <p:cNvSpPr/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1"/>
            <p:cNvSpPr/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2"/>
            <p:cNvSpPr/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3"/>
            <p:cNvSpPr/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4"/>
            <p:cNvSpPr/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5"/>
            <p:cNvSpPr/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6"/>
            <p:cNvSpPr/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7"/>
            <p:cNvSpPr/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8"/>
            <p:cNvSpPr/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9"/>
            <p:cNvSpPr/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100"/>
            <p:cNvSpPr/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1"/>
            <p:cNvSpPr/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2"/>
            <p:cNvSpPr/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3"/>
            <p:cNvSpPr/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4"/>
            <p:cNvSpPr/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5"/>
            <p:cNvSpPr/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6"/>
            <p:cNvSpPr/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7"/>
            <p:cNvSpPr/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8"/>
            <p:cNvSpPr/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9"/>
            <p:cNvSpPr/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10"/>
            <p:cNvSpPr/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1"/>
            <p:cNvSpPr/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2"/>
            <p:cNvSpPr/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3"/>
            <p:cNvSpPr/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4"/>
            <p:cNvSpPr/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5"/>
            <p:cNvSpPr/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6"/>
            <p:cNvSpPr/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7"/>
            <p:cNvSpPr/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8"/>
            <p:cNvSpPr/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9"/>
            <p:cNvSpPr/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20"/>
            <p:cNvSpPr/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1"/>
            <p:cNvSpPr/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2"/>
            <p:cNvSpPr/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3"/>
            <p:cNvSpPr/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4"/>
            <p:cNvSpPr/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5"/>
            <p:cNvSpPr/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6"/>
            <p:cNvSpPr/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7"/>
            <p:cNvSpPr/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642744-2BC1-482F-8D65-D67812FCF761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8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 baseline="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57C6E4D-621D-4515-8831-14D98E9F728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0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6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 baseline="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63650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/>
            </a:lvl7pPr>
            <a:lvl8pPr marL="1957070">
              <a:defRPr sz="1600"/>
            </a:lvl8pPr>
            <a:lvl9pPr marL="195707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157F41-EA24-4D6C-B76B-51104A4FF3D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6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8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9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41E27CD-26C5-4927-9077-9E87DDF8ECF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0B1C2-D5D7-4DF1-B631-6247EDFA3201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grpSp>
        <p:nvGrpSpPr>
          <p:cNvPr id="615" name="框架" descr="方框图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845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7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9" name="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771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3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7" name="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695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7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9" name="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3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6D0992-68C0-47A5-BA2C-3DDCADB492E0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grpSp>
        <p:nvGrpSpPr>
          <p:cNvPr id="614" name="框架" descr="方框图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4" name="任意多边形 843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8" name="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0" name="任意多边形 769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6" name="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4" name="任意多边形 693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8" name="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0" name="任意多边形 619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622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623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624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625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626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627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628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629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630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631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632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633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634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635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636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637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638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639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640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641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642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643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644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645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646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647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648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649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650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651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652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653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654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655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656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657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658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659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660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661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662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663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664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665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666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67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69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70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71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72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73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4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75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76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677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678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679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680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681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682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683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684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685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686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687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688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689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690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691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9FDE26-7774-42D9-B09F-897A3804FF7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844824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3212" y="6400801"/>
            <a:ext cx="13962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03606D-7858-4AA2-9E18-693315C12F6C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noProof="0" smtClean="0"/>
            </a:fld>
            <a:endParaRPr lang="zh-CN" altLang="en-US" noProof="0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6563198"/>
            <a:ext cx="12162557" cy="2762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chemeClr val="tx1">
                    <a:lumMod val="85000"/>
                  </a:schemeClr>
                </a:solidFill>
              </a:rPr>
              <a:t>http://mashibing.com</a:t>
            </a:r>
            <a:endParaRPr lang="zh-CN" altLang="en-US" dirty="0">
              <a:solidFill>
                <a:schemeClr val="tx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849" y="5544024"/>
            <a:ext cx="1313976" cy="1313976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9523411" y="0"/>
            <a:ext cx="2665413" cy="2762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  <a:miter lim="8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北京马士兵教育</a:t>
            </a:r>
            <a:endParaRPr lang="zh-CN" altLang="en-US" sz="1600" dirty="0">
              <a:solidFill>
                <a:schemeClr val="tx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幻灯片编号占位符 5"/>
          <p:cNvSpPr txBox="1"/>
          <p:nvPr userDrawn="1"/>
        </p:nvSpPr>
        <p:spPr>
          <a:xfrm>
            <a:off x="9502715" y="6560165"/>
            <a:ext cx="1314964" cy="276226"/>
          </a:xfrm>
          <a:prstGeom prst="rect">
            <a:avLst/>
          </a:prstGeom>
        </p:spPr>
        <p:txBody>
          <a:bodyPr rtlCol="0"/>
          <a:lstStyle>
            <a:defPPr rtl="0"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公众号：马士兵</a:t>
            </a:r>
            <a:endParaRPr lang="zh-CN" altLang="en-US" sz="1200" dirty="0"/>
          </a:p>
        </p:txBody>
      </p:sp>
      <p:sp>
        <p:nvSpPr>
          <p:cNvPr id="12" name="幻灯片编号占位符 5"/>
          <p:cNvSpPr txBox="1"/>
          <p:nvPr userDrawn="1"/>
        </p:nvSpPr>
        <p:spPr>
          <a:xfrm>
            <a:off x="4717471" y="6538914"/>
            <a:ext cx="2551425" cy="276226"/>
          </a:xfrm>
          <a:prstGeom prst="rect">
            <a:avLst/>
          </a:prstGeom>
        </p:spPr>
        <p:txBody>
          <a:bodyPr rtlCol="0"/>
          <a:lstStyle>
            <a:defPPr rtl="0"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</a:t>
            </a:r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大数据系列课程</a:t>
            </a: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</a:t>
            </a:r>
            <a:endParaRPr lang="zh-CN" altLang="en-US" sz="16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anose="020B0604020202020204" pitchFamily="34" charset="0"/>
        <a:buChar char="▪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75945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45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331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617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903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89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5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1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duotone>
              <a:schemeClr val="bg1">
                <a:shade val="12000"/>
                <a:satMod val="240000"/>
              </a:schemeClr>
              <a:schemeClr val="bg1">
                <a:tint val="65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05</a:t>
            </a:r>
            <a:r>
              <a:rPr lang="zh-CN" altLang="en-US" dirty="0"/>
              <a:t> </a:t>
            </a:r>
            <a:r>
              <a:rPr lang="en-US" altLang="zh-CN" dirty="0" err="1"/>
              <a:t>hadoop-MR-</a:t>
            </a:r>
            <a:r>
              <a:rPr lang="zh-CN" altLang="en-US" dirty="0" err="1"/>
              <a:t>案例</a:t>
            </a:r>
            <a:r>
              <a:rPr lang="en-US" altLang="zh-CN" dirty="0" err="1"/>
              <a:t>01</a:t>
            </a:r>
            <a:endParaRPr lang="en-US" altLang="zh-CN" dirty="0" err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altLang="zh-CN" dirty="0"/>
              <a:t>What?Why?How</a:t>
            </a:r>
            <a:r>
              <a:rPr lang="zh-CN" altLang="en-US" dirty="0"/>
              <a:t>？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32740" y="2503056"/>
            <a:ext cx="200025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/>
              <a:t>分组取</a:t>
            </a:r>
            <a:r>
              <a:rPr kumimoji="1" lang="en-US" altLang="zh-CN" sz="2800" dirty="0"/>
              <a:t>topN</a:t>
            </a:r>
            <a:endParaRPr kumimoji="1" lang="en-US" altLang="zh-CN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291185" y="1336561"/>
            <a:ext cx="5149850" cy="46158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00000"/>
              </a:lnSpc>
            </a:pPr>
            <a:r>
              <a:rPr kumimoji="1" lang="en-US" sz="2800" dirty="0"/>
              <a:t>2019-6-1 22:22:22	1	31</a:t>
            </a:r>
            <a:endParaRPr kumimoji="1" lang="en-US" sz="2800" dirty="0"/>
          </a:p>
          <a:p>
            <a:pPr algn="l">
              <a:lnSpc>
                <a:spcPct val="100000"/>
              </a:lnSpc>
            </a:pPr>
            <a:r>
              <a:rPr kumimoji="1" lang="en-US" sz="2800" dirty="0"/>
              <a:t>2019-5-21 22:22:22	3	33</a:t>
            </a:r>
            <a:endParaRPr kumimoji="1" lang="en-US" sz="2800" dirty="0"/>
          </a:p>
          <a:p>
            <a:pPr algn="l">
              <a:lnSpc>
                <a:spcPct val="100000"/>
              </a:lnSpc>
            </a:pPr>
            <a:r>
              <a:rPr kumimoji="1" lang="en-US" sz="2800" dirty="0"/>
              <a:t>2019-6-1 22:22:22	1	33</a:t>
            </a:r>
            <a:endParaRPr kumimoji="1" lang="en-US" sz="2800" dirty="0"/>
          </a:p>
          <a:p>
            <a:pPr algn="l">
              <a:lnSpc>
                <a:spcPct val="100000"/>
              </a:lnSpc>
            </a:pPr>
            <a:r>
              <a:rPr kumimoji="1" lang="en-US" sz="2800" dirty="0"/>
              <a:t>2019-6-2 22:22:22	2	38</a:t>
            </a:r>
            <a:endParaRPr kumimoji="1" lang="en-US" sz="2800" dirty="0"/>
          </a:p>
          <a:p>
            <a:pPr algn="l">
              <a:lnSpc>
                <a:spcPct val="100000"/>
              </a:lnSpc>
            </a:pPr>
            <a:r>
              <a:rPr kumimoji="1" lang="en-US" sz="2800" dirty="0"/>
              <a:t>2018-3-11 22:22:22	3	18</a:t>
            </a:r>
            <a:endParaRPr kumimoji="1" lang="en-US" sz="2800" dirty="0"/>
          </a:p>
          <a:p>
            <a:pPr algn="l">
              <a:lnSpc>
                <a:spcPct val="100000"/>
              </a:lnSpc>
            </a:pPr>
            <a:r>
              <a:rPr kumimoji="1" lang="en-US" sz="2800" dirty="0"/>
              <a:t>2018-4-23 22:22:22	1	22</a:t>
            </a:r>
            <a:endParaRPr kumimoji="1" lang="en-US" sz="2800" dirty="0"/>
          </a:p>
          <a:p>
            <a:pPr algn="l">
              <a:lnSpc>
                <a:spcPct val="100000"/>
              </a:lnSpc>
            </a:pPr>
            <a:r>
              <a:rPr kumimoji="1" lang="en-US" sz="2800" dirty="0"/>
              <a:t>1970-8-23 22:22:22	2	23</a:t>
            </a:r>
            <a:endParaRPr kumimoji="1" lang="en-US" sz="2800" dirty="0"/>
          </a:p>
          <a:p>
            <a:pPr algn="l">
              <a:lnSpc>
                <a:spcPct val="100000"/>
              </a:lnSpc>
            </a:pPr>
            <a:r>
              <a:rPr kumimoji="1" lang="en-US" sz="2800" dirty="0"/>
              <a:t>1970-8-8 22:22:22	1	32</a:t>
            </a:r>
            <a:endParaRPr kumimoji="1" lang="en-US" sz="2800" dirty="0"/>
          </a:p>
          <a:p>
            <a:pPr algn="l">
              <a:lnSpc>
                <a:spcPct val="100000"/>
              </a:lnSpc>
            </a:pPr>
            <a:r>
              <a:rPr kumimoji="1" lang="zh-CN" altLang="en-US" sz="2800" dirty="0"/>
              <a:t>需求：每个月气温最高的</a:t>
            </a:r>
            <a:r>
              <a:rPr kumimoji="1" lang="en-US" altLang="zh-CN" sz="2800" dirty="0"/>
              <a:t>2</a:t>
            </a:r>
            <a:r>
              <a:rPr kumimoji="1" lang="zh-CN" altLang="en-US" sz="2800" dirty="0"/>
              <a:t>天</a:t>
            </a:r>
            <a:endParaRPr kumimoji="1" lang="en-US" sz="2800" dirty="0"/>
          </a:p>
          <a:p>
            <a:pPr>
              <a:lnSpc>
                <a:spcPct val="150000"/>
              </a:lnSpc>
            </a:pPr>
            <a:endParaRPr kumimoji="1" 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6555" y="1336561"/>
            <a:ext cx="4179570" cy="3046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00000"/>
              </a:lnSpc>
            </a:pPr>
            <a:r>
              <a:rPr kumimoji="1" lang="en-US" sz="2400" dirty="0"/>
              <a:t>2019-6-1 22:22:22	1	31</a:t>
            </a:r>
            <a:endParaRPr kumimoji="1" lang="en-US" sz="2400" dirty="0"/>
          </a:p>
          <a:p>
            <a:pPr algn="l">
              <a:lnSpc>
                <a:spcPct val="100000"/>
              </a:lnSpc>
            </a:pPr>
            <a:r>
              <a:rPr kumimoji="1" lang="en-US" sz="2400" dirty="0"/>
              <a:t>2019-5-21 22:22:22	3	33</a:t>
            </a:r>
            <a:endParaRPr kumimoji="1" lang="en-US" sz="2400" dirty="0"/>
          </a:p>
          <a:p>
            <a:pPr algn="l">
              <a:lnSpc>
                <a:spcPct val="100000"/>
              </a:lnSpc>
            </a:pPr>
            <a:r>
              <a:rPr kumimoji="1" lang="en-US" sz="2400" dirty="0"/>
              <a:t>2019-6-1 22:22:22	1	33</a:t>
            </a:r>
            <a:endParaRPr kumimoji="1" lang="en-US" sz="2400" dirty="0"/>
          </a:p>
          <a:p>
            <a:pPr algn="l">
              <a:lnSpc>
                <a:spcPct val="100000"/>
              </a:lnSpc>
            </a:pPr>
            <a:r>
              <a:rPr kumimoji="1" lang="en-US" sz="2400" dirty="0"/>
              <a:t>2019-6-2 22:22:22	2	20</a:t>
            </a:r>
            <a:endParaRPr kumimoji="1" lang="en-US" sz="2400" dirty="0"/>
          </a:p>
          <a:p>
            <a:pPr algn="l">
              <a:lnSpc>
                <a:spcPct val="100000"/>
              </a:lnSpc>
            </a:pPr>
            <a:r>
              <a:rPr kumimoji="1" lang="en-US" sz="2400" dirty="0"/>
              <a:t>2018-3-11 22:22:22	3	18</a:t>
            </a:r>
            <a:endParaRPr kumimoji="1" lang="en-US" sz="2400" dirty="0"/>
          </a:p>
          <a:p>
            <a:pPr algn="l">
              <a:lnSpc>
                <a:spcPct val="100000"/>
              </a:lnSpc>
            </a:pPr>
            <a:r>
              <a:rPr kumimoji="1" lang="en-US" sz="2400" dirty="0"/>
              <a:t>2018-4-23 22:22:22	1	22</a:t>
            </a:r>
            <a:endParaRPr kumimoji="1" lang="en-US" sz="2400" dirty="0"/>
          </a:p>
          <a:p>
            <a:pPr algn="l">
              <a:lnSpc>
                <a:spcPct val="100000"/>
              </a:lnSpc>
            </a:pPr>
            <a:r>
              <a:rPr kumimoji="1" lang="en-US" sz="2400" dirty="0"/>
              <a:t>1970-8-23 22:22:22	2	23</a:t>
            </a:r>
            <a:endParaRPr kumimoji="1" lang="en-US" sz="2400" dirty="0"/>
          </a:p>
          <a:p>
            <a:pPr algn="l">
              <a:lnSpc>
                <a:spcPct val="100000"/>
              </a:lnSpc>
            </a:pPr>
            <a:r>
              <a:rPr kumimoji="1" lang="en-US" sz="2400" dirty="0"/>
              <a:t>1970-8-8 22:22:22	1	32</a:t>
            </a:r>
            <a:endParaRPr kumimoji="1" 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4875530" y="2067560"/>
            <a:ext cx="781685" cy="1584325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map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5657215" y="4569460"/>
            <a:ext cx="921385" cy="1584325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reduce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797530" y="2444636"/>
            <a:ext cx="41795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00000"/>
              </a:lnSpc>
            </a:pPr>
            <a:r>
              <a:rPr kumimoji="1" lang="en-US" sz="2400" dirty="0"/>
              <a:t>2019-6</a:t>
            </a:r>
            <a:r>
              <a:rPr kumimoji="1" lang="en-US" sz="2400" dirty="0">
                <a:sym typeface="+mn-ea"/>
              </a:rPr>
              <a:t>-1 22:22:22	1	</a:t>
            </a:r>
            <a:r>
              <a:rPr kumimoji="1" lang="en-US" sz="2400" dirty="0"/>
              <a:t>31</a:t>
            </a:r>
            <a:endParaRPr kumimoji="1" 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5797530" y="3036456"/>
            <a:ext cx="15557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00000"/>
              </a:lnSpc>
            </a:pPr>
            <a:r>
              <a:rPr kumimoji="1" lang="en-US" sz="2400" dirty="0"/>
              <a:t>2019-6</a:t>
            </a:r>
            <a:r>
              <a:rPr kumimoji="1" lang="en-US" sz="2400" dirty="0">
                <a:sym typeface="+mn-ea"/>
              </a:rPr>
              <a:t> </a:t>
            </a:r>
            <a:r>
              <a:rPr kumimoji="1" lang="en-US" sz="2400" dirty="0"/>
              <a:t>31</a:t>
            </a:r>
            <a:endParaRPr kumimoji="1" 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5797530" y="3496831"/>
            <a:ext cx="21647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00000"/>
              </a:lnSpc>
            </a:pPr>
            <a:r>
              <a:rPr kumimoji="1" lang="en-US" sz="2400" dirty="0"/>
              <a:t>2019-6</a:t>
            </a:r>
            <a:r>
              <a:rPr kumimoji="1" lang="en-US" sz="2400" dirty="0">
                <a:sym typeface="+mn-ea"/>
              </a:rPr>
              <a:t>-1     </a:t>
            </a:r>
            <a:r>
              <a:rPr kumimoji="1" lang="en-US" sz="2400" dirty="0"/>
              <a:t>31</a:t>
            </a:r>
            <a:endParaRPr kumimoji="1" 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4716145" y="3957320"/>
            <a:ext cx="1920875" cy="48006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partitioner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6805275" y="5131321"/>
            <a:ext cx="21647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00000"/>
              </a:lnSpc>
            </a:pPr>
            <a:r>
              <a:rPr kumimoji="1" lang="en-US" sz="2400" dirty="0"/>
              <a:t>2019-6</a:t>
            </a:r>
            <a:r>
              <a:rPr kumimoji="1" lang="en-US" sz="2400" dirty="0">
                <a:sym typeface="+mn-ea"/>
              </a:rPr>
              <a:t>-1     </a:t>
            </a:r>
            <a:r>
              <a:rPr kumimoji="1" lang="en-US" sz="2400" dirty="0"/>
              <a:t>31</a:t>
            </a:r>
            <a:endParaRPr kumimoji="1" 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6555" y="1336561"/>
            <a:ext cx="4179570" cy="3046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00000"/>
              </a:lnSpc>
            </a:pPr>
            <a:r>
              <a:rPr kumimoji="1" lang="en-US" sz="2400" dirty="0"/>
              <a:t>2019-6-1 22:22:22	1	31</a:t>
            </a:r>
            <a:endParaRPr kumimoji="1" lang="en-US" sz="2400" dirty="0"/>
          </a:p>
          <a:p>
            <a:pPr algn="l">
              <a:lnSpc>
                <a:spcPct val="100000"/>
              </a:lnSpc>
            </a:pPr>
            <a:r>
              <a:rPr kumimoji="1" lang="en-US" sz="2400" dirty="0"/>
              <a:t>2019-5-21 22:22:22	3	33</a:t>
            </a:r>
            <a:endParaRPr kumimoji="1" lang="en-US" sz="2400" dirty="0"/>
          </a:p>
          <a:p>
            <a:pPr algn="l">
              <a:lnSpc>
                <a:spcPct val="100000"/>
              </a:lnSpc>
            </a:pPr>
            <a:r>
              <a:rPr kumimoji="1" lang="en-US" sz="2400" dirty="0"/>
              <a:t>2019-6-1 22:22:22	1	33</a:t>
            </a:r>
            <a:endParaRPr kumimoji="1" lang="en-US" sz="2400" dirty="0"/>
          </a:p>
          <a:p>
            <a:pPr algn="l">
              <a:lnSpc>
                <a:spcPct val="100000"/>
              </a:lnSpc>
            </a:pPr>
            <a:r>
              <a:rPr kumimoji="1" lang="en-US" sz="2400" dirty="0"/>
              <a:t>2019-6-2 22:22:22	2	20</a:t>
            </a:r>
            <a:endParaRPr kumimoji="1" lang="en-US" sz="2400" dirty="0"/>
          </a:p>
          <a:p>
            <a:pPr algn="l">
              <a:lnSpc>
                <a:spcPct val="100000"/>
              </a:lnSpc>
            </a:pPr>
            <a:r>
              <a:rPr kumimoji="1" lang="en-US" sz="2400" dirty="0"/>
              <a:t>2018-3-11 22:22:22	3	18</a:t>
            </a:r>
            <a:endParaRPr kumimoji="1" lang="en-US" sz="2400" dirty="0"/>
          </a:p>
          <a:p>
            <a:pPr algn="l">
              <a:lnSpc>
                <a:spcPct val="100000"/>
              </a:lnSpc>
            </a:pPr>
            <a:r>
              <a:rPr kumimoji="1" lang="en-US" sz="2400" dirty="0"/>
              <a:t>2018-4-23 22:22:22	1	22</a:t>
            </a:r>
            <a:endParaRPr kumimoji="1" lang="en-US" sz="2400" dirty="0"/>
          </a:p>
          <a:p>
            <a:pPr algn="l">
              <a:lnSpc>
                <a:spcPct val="100000"/>
              </a:lnSpc>
            </a:pPr>
            <a:r>
              <a:rPr kumimoji="1" lang="en-US" sz="2400" dirty="0"/>
              <a:t>1970-8-23 22:22:22	2	23</a:t>
            </a:r>
            <a:endParaRPr kumimoji="1" lang="en-US" sz="2400" dirty="0"/>
          </a:p>
          <a:p>
            <a:pPr algn="l">
              <a:lnSpc>
                <a:spcPct val="100000"/>
              </a:lnSpc>
            </a:pPr>
            <a:r>
              <a:rPr kumimoji="1" lang="en-US" sz="2400" dirty="0"/>
              <a:t>1970-8-8 22:22:22	1	32</a:t>
            </a:r>
            <a:endParaRPr kumimoji="1" 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4925695" y="1427480"/>
            <a:ext cx="781685" cy="301117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map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5657215" y="4569460"/>
            <a:ext cx="921385" cy="1584325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reduce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850235" y="876186"/>
            <a:ext cx="41795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00000"/>
              </a:lnSpc>
            </a:pPr>
            <a:r>
              <a:rPr kumimoji="1" lang="en-US" sz="2400" dirty="0"/>
              <a:t>2019-6</a:t>
            </a:r>
            <a:r>
              <a:rPr kumimoji="1" lang="en-US" sz="2400" dirty="0">
                <a:sym typeface="+mn-ea"/>
              </a:rPr>
              <a:t>-1 22:22:22	1	</a:t>
            </a:r>
            <a:r>
              <a:rPr kumimoji="1" lang="en-US" sz="2400" dirty="0"/>
              <a:t>31</a:t>
            </a:r>
            <a:endParaRPr kumimoji="1" 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5850235" y="1468006"/>
            <a:ext cx="15557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00000"/>
              </a:lnSpc>
            </a:pPr>
            <a:r>
              <a:rPr kumimoji="1" lang="en-US" sz="2400" dirty="0"/>
              <a:t>2019-6</a:t>
            </a:r>
            <a:r>
              <a:rPr kumimoji="1" lang="en-US" sz="2400" dirty="0">
                <a:sym typeface="+mn-ea"/>
              </a:rPr>
              <a:t> </a:t>
            </a:r>
            <a:r>
              <a:rPr kumimoji="1" lang="en-US" sz="2400" dirty="0"/>
              <a:t>31</a:t>
            </a:r>
            <a:endParaRPr kumimoji="1" 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5850235" y="1876311"/>
            <a:ext cx="30105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00000"/>
              </a:lnSpc>
            </a:pPr>
            <a:r>
              <a:rPr kumimoji="1" lang="en-US" sz="2400" dirty="0"/>
              <a:t>2019-6-1</a:t>
            </a:r>
            <a:r>
              <a:rPr kumimoji="1" lang="en-US" sz="2400" dirty="0">
                <a:sym typeface="+mn-ea"/>
              </a:rPr>
              <a:t> </a:t>
            </a:r>
            <a:r>
              <a:rPr kumimoji="1" lang="en-US" sz="2400" dirty="0"/>
              <a:t>31          31   </a:t>
            </a:r>
            <a:endParaRPr kumimoji="1" 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5850255" y="3958590"/>
            <a:ext cx="2288540" cy="48006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partitioner  </a:t>
            </a:r>
            <a:r>
              <a:rPr lang="zh-CN" altLang="en-US"/>
              <a:t>年，月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805275" y="5131321"/>
            <a:ext cx="21647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00000"/>
              </a:lnSpc>
            </a:pPr>
            <a:r>
              <a:rPr kumimoji="1" lang="en-US" sz="2400" dirty="0"/>
              <a:t>2019-6</a:t>
            </a:r>
            <a:r>
              <a:rPr kumimoji="1" lang="en-US" sz="2400" dirty="0">
                <a:sym typeface="+mn-ea"/>
              </a:rPr>
              <a:t>-1     </a:t>
            </a:r>
            <a:r>
              <a:rPr kumimoji="1" lang="en-US" sz="2400" dirty="0"/>
              <a:t>31</a:t>
            </a:r>
            <a:endParaRPr kumimoji="1" 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5850255" y="3289935"/>
            <a:ext cx="3942715" cy="48006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sort:  </a:t>
            </a:r>
            <a:r>
              <a:rPr lang="zh-CN" altLang="en-US"/>
              <a:t>年，月，温度  且 温度倒序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685280" y="4651375"/>
            <a:ext cx="3015615" cy="48006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分组比较器： 年，月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780405" y="2407285"/>
            <a:ext cx="6645275" cy="48006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key:  </a:t>
            </a:r>
            <a:r>
              <a:rPr lang="zh-CN" altLang="en-US"/>
              <a:t>年，月，日，温度   实现：序列化</a:t>
            </a:r>
            <a:r>
              <a:rPr lang="en-US" altLang="zh-CN"/>
              <a:t>/</a:t>
            </a:r>
            <a:r>
              <a:rPr lang="zh-CN" altLang="en-US"/>
              <a:t>反序列化，排序比较器</a:t>
            </a:r>
            <a:r>
              <a:rPr lang="zh-CN" altLang="en-US"/>
              <a:t>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SLIDE_MODEL_TYPE" val="cover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黑板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0</TotalTime>
  <Words>834</Words>
  <Application>WPS 演示</Application>
  <PresentationFormat>自定义</PresentationFormat>
  <Paragraphs>69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宋体</vt:lpstr>
      <vt:lpstr>Wingdings</vt:lpstr>
      <vt:lpstr>Microsoft YaHei UI</vt:lpstr>
      <vt:lpstr>微软雅黑 Light</vt:lpstr>
      <vt:lpstr>Consolas</vt:lpstr>
      <vt:lpstr>微软雅黑</vt:lpstr>
      <vt:lpstr>Arial Unicode MS</vt:lpstr>
      <vt:lpstr>黑体</vt:lpstr>
      <vt:lpstr>黑板 16 x 9</vt:lpstr>
      <vt:lpstr>05 hadoop-MR-源码分析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《前端》</dc:title>
  <dc:creator>Administrator</dc:creator>
  <cp:lastModifiedBy>Spark</cp:lastModifiedBy>
  <cp:revision>282</cp:revision>
  <dcterms:created xsi:type="dcterms:W3CDTF">2019-04-25T09:39:00Z</dcterms:created>
  <dcterms:modified xsi:type="dcterms:W3CDTF">2019-07-09T14:28:59Z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2052-11.1.0.8863</vt:lpwstr>
  </property>
</Properties>
</file>