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01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r" rtl="0"/>
            <a:r>
              <a:rPr lang="en-US" sz="6000" dirty="0"/>
              <a:t>Hive</a:t>
            </a:r>
            <a:endParaRPr 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Hive</a:t>
            </a:r>
            <a:r>
              <a:rPr lang="zh-CN" altLang="en-US">
                <a:sym typeface="+mn-ea"/>
              </a:rPr>
              <a:t>搭建模式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模式连接到一个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In-memory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的数据库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Derby</a:t>
            </a:r>
            <a:endParaRPr lang="zh-CN" altLang="en-US" b="1" dirty="0">
              <a:solidFill>
                <a:srgbClr val="000000"/>
              </a:solidFill>
            </a:endParaRPr>
          </a:p>
          <a:p>
            <a:endParaRPr lang="zh-CN" altLang="en-US"/>
          </a:p>
        </p:txBody>
      </p:sp>
      <p:pic>
        <p:nvPicPr>
          <p:cNvPr id="17" name="aimg_ZHL3c" descr="http://sishuok.com/forum/upload/2012/10/23/edfa9cf7e030a15c6a908a2e28145707__2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56025" y="2633345"/>
            <a:ext cx="5741670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Hive</a:t>
            </a:r>
            <a:r>
              <a:rPr lang="zh-CN" altLang="en-US">
                <a:sym typeface="+mn-ea"/>
              </a:rPr>
              <a:t>搭建模式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dirty="0" smtClean="0">
                <a:sym typeface="+mn-ea"/>
              </a:rPr>
              <a:t>通过</a:t>
            </a:r>
            <a:r>
              <a:rPr lang="zh-CN" altLang="zh-CN" dirty="0">
                <a:sym typeface="+mn-ea"/>
              </a:rPr>
              <a:t>网络连接到一个数据库中，是最经常使用到的模式</a:t>
            </a:r>
            <a:endParaRPr kumimoji="0" lang="zh-CN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17" name="aimg_1369" descr="http://www.aboutyun.com/data/attachment/forum/201312/24/133812pqnnpn2myyak9iqq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7085" y="2477135"/>
            <a:ext cx="5852795" cy="363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搭建模式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000" dirty="0">
                <a:sym typeface="+mn-ea"/>
              </a:rPr>
              <a:t>远程服务器</a:t>
            </a:r>
            <a:r>
              <a:rPr lang="zh-CN" altLang="zh-CN" sz="2000" smtClean="0">
                <a:sym typeface="+mn-ea"/>
              </a:rPr>
              <a:t>模式</a:t>
            </a:r>
            <a:endParaRPr lang="en-US" altLang="zh-CN" sz="2000" dirty="0" smtClean="0"/>
          </a:p>
          <a:p>
            <a:r>
              <a:rPr lang="zh-CN" altLang="zh-CN" sz="2000" dirty="0" smtClean="0">
                <a:sym typeface="+mn-ea"/>
              </a:rPr>
              <a:t>用于</a:t>
            </a:r>
            <a:r>
              <a:rPr lang="zh-CN" altLang="zh-CN" sz="2000" dirty="0">
                <a:sym typeface="+mn-ea"/>
              </a:rPr>
              <a:t>非</a:t>
            </a:r>
            <a:r>
              <a:rPr lang="en-US" altLang="zh-CN" sz="2000" dirty="0">
                <a:sym typeface="+mn-ea"/>
              </a:rPr>
              <a:t>Java</a:t>
            </a:r>
            <a:r>
              <a:rPr lang="zh-CN" altLang="zh-CN" sz="2000" dirty="0">
                <a:sym typeface="+mn-ea"/>
              </a:rPr>
              <a:t>客户端访问元数据库，在服务器端启动</a:t>
            </a:r>
            <a:r>
              <a:rPr lang="en-US" altLang="zh-CN" sz="2000" dirty="0" err="1">
                <a:sym typeface="+mn-ea"/>
              </a:rPr>
              <a:t>MetaStoreServer</a:t>
            </a:r>
            <a:r>
              <a:rPr lang="zh-CN" altLang="zh-CN" sz="2000" dirty="0">
                <a:sym typeface="+mn-ea"/>
              </a:rPr>
              <a:t>，客户端利用</a:t>
            </a:r>
            <a:r>
              <a:rPr lang="en-US" altLang="zh-CN" sz="2000" dirty="0">
                <a:sym typeface="+mn-ea"/>
              </a:rPr>
              <a:t>Thrift</a:t>
            </a:r>
            <a:r>
              <a:rPr lang="zh-CN" altLang="zh-CN" sz="2000" dirty="0">
                <a:sym typeface="+mn-ea"/>
              </a:rPr>
              <a:t>协议通过</a:t>
            </a:r>
            <a:r>
              <a:rPr lang="en-US" altLang="zh-CN" sz="2000" dirty="0" err="1">
                <a:sym typeface="+mn-ea"/>
              </a:rPr>
              <a:t>MetaStoreServer</a:t>
            </a:r>
            <a:r>
              <a:rPr lang="zh-CN" altLang="zh-CN" sz="2000" dirty="0">
                <a:sym typeface="+mn-ea"/>
              </a:rPr>
              <a:t>访问元数据库</a:t>
            </a:r>
            <a:endParaRPr lang="zh-CN" altLang="zh-CN" dirty="0"/>
          </a:p>
          <a:p>
            <a:endParaRPr lang="zh-CN" altLang="en-US"/>
          </a:p>
        </p:txBody>
      </p:sp>
      <p:pic>
        <p:nvPicPr>
          <p:cNvPr id="17" name="aimg_1370" descr="http://www.aboutyun.com/data/attachment/forum/201312/24/133813w8s8j95e4zk58dse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78225" y="3061335"/>
            <a:ext cx="5601335" cy="326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hangingPunct="1">
              <a:lnSpc>
                <a:spcPts val="5100"/>
              </a:lnSpc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的产生：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1">
              <a:lnSpc>
                <a:spcPts val="5100"/>
              </a:lnSpc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编程者对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的数据做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操作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 : 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数据仓库。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：解释器，编译器，优化器等。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 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运行时，元数据存储在关系型数据库里面。</a:t>
            </a:r>
            <a:endParaRPr lang="zh-CN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17" name="Picture 2" descr="c:\users\administrator\appdata\roaming\360se6\User Data\temp\133809pr2utkrojsctim52.png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24020" y="1844675"/>
            <a:ext cx="3740785" cy="4267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24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4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的架构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）用户接口主要有三个：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CLI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 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WUI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。其中最常用的是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CLI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Cli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启动的时候，会同时启动一个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副本。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的客户端，用户连接至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 Server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。在启动 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模式的时候，需要指出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 Server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所在节点，并且在该节点启动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 Server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WUI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是通过浏览器访问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将元数据存储在数据库中，如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mysql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derby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中的元数据包括表的名字，表的列和分区及其属性，表的属性（是否为外部表等），表的数据所在目录等。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）解释器、编译器、优化器完成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HQL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查询语句从词法分析、语法分析、编译、优化以及查询计划的生成。生成的查询计划存储在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HDFS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中，并在随后有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MapReduce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调用执行。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的数据存储在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HDFS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中，大部分的查询、计算由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MapReduce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完成（包含*的查询，比如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 * from tbl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不会生成</a:t>
            </a:r>
            <a:r>
              <a:rPr lang="en-US" altLang="zh-CN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MapRedcue</a:t>
            </a:r>
            <a:r>
              <a:rPr lang="zh-CN" altLang="en-US" sz="24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任务）。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Hive</a:t>
            </a:r>
            <a:r>
              <a:rPr lang="zh-CN" altLang="en-US">
                <a:sym typeface="+mn-ea"/>
              </a:rPr>
              <a:t>架构</a:t>
            </a:r>
            <a:endParaRPr lang="zh-CN" altLang="en-US"/>
          </a:p>
        </p:txBody>
      </p:sp>
      <p:pic>
        <p:nvPicPr>
          <p:cNvPr id="17" name="内容占位符 16"/>
          <p:cNvPicPr>
            <a:picLocks noChangeAspect="1"/>
          </p:cNvPicPr>
          <p:nvPr>
            <p:ph idx="1"/>
          </p:nvPr>
        </p:nvPicPr>
        <p:blipFill rotWithShape="1">
          <a:blip r:embed="rId1" cstate="print"/>
          <a:srcRect t="1128" r="3868" b="1"/>
          <a:stretch>
            <a:fillRect/>
          </a:stretch>
        </p:blipFill>
        <p:spPr>
          <a:xfrm>
            <a:off x="2708275" y="1844675"/>
            <a:ext cx="6772275" cy="424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Hive</a:t>
            </a:r>
            <a:r>
              <a:rPr lang="zh-CN" altLang="en-US"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730" y="1844675"/>
            <a:ext cx="9735185" cy="4267200"/>
          </a:xfrm>
        </p:spPr>
        <p:txBody>
          <a:bodyPr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20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0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的架构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编译器将一个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 SQL</a:t>
            </a: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转换操作符</a:t>
            </a: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操作符是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的最小的处理单元</a:t>
            </a: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每个操作符代表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HDFS</a:t>
            </a: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的一个操作或者一道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MapReduce</a:t>
            </a: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sz="20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Operator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Operator</a:t>
            </a: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hive</a:t>
            </a: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定义的一个处理过程</a:t>
            </a: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Operator</a:t>
            </a: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都定义有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protected List </a:t>
            </a:r>
            <a:r>
              <a:rPr lang="en-US" altLang="zh-CN" sz="20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&lt;Operator&lt;?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  </a:t>
            </a:r>
            <a:r>
              <a:rPr lang="en-US" altLang="zh-CN" sz="20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extends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 Serializable </a:t>
            </a:r>
            <a:r>
              <a:rPr lang="en-US" altLang="zh-CN" sz="20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 childOperators; 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protected List </a:t>
            </a:r>
            <a:r>
              <a:rPr lang="en-US" altLang="zh-CN" sz="20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&lt;Operator&lt;?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  </a:t>
            </a:r>
            <a:r>
              <a:rPr lang="en-US" altLang="zh-CN" sz="20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extends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 Serializable </a:t>
            </a:r>
            <a:r>
              <a:rPr lang="en-US" altLang="zh-CN" sz="2000" b="1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 parentOperators; 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protected boolean done; // </a:t>
            </a:r>
            <a:r>
              <a:rPr lang="zh-CN" altLang="en-US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初始化值为</a:t>
            </a:r>
            <a:r>
              <a:rPr lang="en-US" altLang="zh-CN" sz="2000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 kern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Hive</a:t>
            </a:r>
            <a:r>
              <a:rPr lang="zh-CN" altLang="en-US">
                <a:sym typeface="+mn-ea"/>
              </a:rPr>
              <a:t>架构</a:t>
            </a:r>
            <a:endParaRPr lang="zh-CN" altLang="en-US"/>
          </a:p>
        </p:txBody>
      </p:sp>
      <p:pic>
        <p:nvPicPr>
          <p:cNvPr id="17" name="内容占位符 16"/>
          <p:cNvPicPr>
            <a:picLocks noChangeAspect="1"/>
          </p:cNvPicPr>
          <p:nvPr>
            <p:ph idx="1"/>
          </p:nvPr>
        </p:nvPicPr>
        <p:blipFill rotWithShape="1">
          <a:blip r:embed="rId1" cstate="print"/>
          <a:srcRect r="3025"/>
          <a:stretch>
            <a:fillRect/>
          </a:stretch>
        </p:blipFill>
        <p:spPr>
          <a:xfrm>
            <a:off x="2641600" y="2177415"/>
            <a:ext cx="6905625" cy="360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522413" y="1827679"/>
            <a:ext cx="9144000" cy="4267200"/>
          </a:xfrm>
        </p:spPr>
        <p:txBody>
          <a:bodyPr/>
          <a:p>
            <a:r>
              <a:rPr lang="en-US" altLang="zh-CN" b="1">
                <a:sym typeface="+mn-ea"/>
              </a:rPr>
              <a:t>ANTLR</a:t>
            </a:r>
            <a:r>
              <a:rPr lang="zh-CN" altLang="en-US" b="1">
                <a:sym typeface="+mn-ea"/>
              </a:rPr>
              <a:t>词法语法分析工具解析</a:t>
            </a:r>
            <a:r>
              <a:rPr lang="en-US" altLang="zh-CN" b="1">
                <a:sym typeface="+mn-ea"/>
              </a:rPr>
              <a:t>hql</a:t>
            </a:r>
            <a:endParaRPr lang="zh-CN" altLang="zh-CN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49420" y="2358390"/>
            <a:ext cx="4241800" cy="4003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1090</Words>
  <Application>WPS 演示</Application>
  <PresentationFormat>自定义</PresentationFormat>
  <Paragraphs>67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Microsoft YaHei UI</vt:lpstr>
      <vt:lpstr>微软雅黑 Light</vt:lpstr>
      <vt:lpstr>Consolas</vt:lpstr>
      <vt:lpstr>Times New Roman</vt:lpstr>
      <vt:lpstr>微软雅黑</vt:lpstr>
      <vt:lpstr>Arial Unicode MS</vt:lpstr>
      <vt:lpstr>黑体</vt:lpstr>
      <vt:lpstr>黑板 16 x 9</vt:lpstr>
      <vt:lpstr>Hive</vt:lpstr>
      <vt:lpstr>Hive简介</vt:lpstr>
      <vt:lpstr>Hive简介</vt:lpstr>
      <vt:lpstr>Hive架构</vt:lpstr>
      <vt:lpstr>Hive架构</vt:lpstr>
      <vt:lpstr>Hive架构</vt:lpstr>
      <vt:lpstr>Hive架构</vt:lpstr>
      <vt:lpstr>Hive架构</vt:lpstr>
      <vt:lpstr>Hive架构</vt:lpstr>
      <vt:lpstr>Hive搭建模式</vt:lpstr>
      <vt:lpstr>Hive搭建模式</vt:lpstr>
      <vt:lpstr>Hive搭建模式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seanzhou</cp:lastModifiedBy>
  <cp:revision>239</cp:revision>
  <dcterms:created xsi:type="dcterms:W3CDTF">2019-04-25T09:39:00Z</dcterms:created>
  <dcterms:modified xsi:type="dcterms:W3CDTF">2019-07-14T14:22:37Z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2052-11.1.0.8822</vt:lpwstr>
  </property>
</Properties>
</file>