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238125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50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0AB01C2-2A19-440F-ADB7-5A1E4E1D9719}">
  <a:tblStyle styleId="{80AB01C2-2A19-440F-ADB7-5A1E4E1D97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500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12586" y="685800"/>
            <a:ext cx="2633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112586" y="685800"/>
            <a:ext cx="2633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d84ab419f_2_52:notes"/>
          <p:cNvSpPr/>
          <p:nvPr>
            <p:ph idx="2" type="sldImg"/>
          </p:nvPr>
        </p:nvSpPr>
        <p:spPr>
          <a:xfrm>
            <a:off x="2112570" y="685800"/>
            <a:ext cx="2633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d84ab419f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d84ab419f_6_0:notes"/>
          <p:cNvSpPr/>
          <p:nvPr>
            <p:ph idx="2" type="sldImg"/>
          </p:nvPr>
        </p:nvSpPr>
        <p:spPr>
          <a:xfrm>
            <a:off x="2112586" y="685800"/>
            <a:ext cx="2633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d84ab419f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d84ab419f_6_8:notes"/>
          <p:cNvSpPr/>
          <p:nvPr>
            <p:ph idx="2" type="sldImg"/>
          </p:nvPr>
        </p:nvSpPr>
        <p:spPr>
          <a:xfrm>
            <a:off x="2112570" y="685800"/>
            <a:ext cx="2633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d84ab419f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d84ab419f_6_44:notes"/>
          <p:cNvSpPr/>
          <p:nvPr>
            <p:ph idx="2" type="sldImg"/>
          </p:nvPr>
        </p:nvSpPr>
        <p:spPr>
          <a:xfrm>
            <a:off x="2112570" y="685800"/>
            <a:ext cx="2633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d84ab419f_6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d84ab419f_6_39:notes"/>
          <p:cNvSpPr/>
          <p:nvPr>
            <p:ph idx="2" type="sldImg"/>
          </p:nvPr>
        </p:nvSpPr>
        <p:spPr>
          <a:xfrm>
            <a:off x="2112586" y="685800"/>
            <a:ext cx="2633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d84ab419f_6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d84ab419f_6_4:notes"/>
          <p:cNvSpPr/>
          <p:nvPr>
            <p:ph idx="2" type="sldImg"/>
          </p:nvPr>
        </p:nvSpPr>
        <p:spPr>
          <a:xfrm>
            <a:off x="2112586" y="685800"/>
            <a:ext cx="2633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d84ab419f_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d84ab419f_1_0:notes"/>
          <p:cNvSpPr/>
          <p:nvPr>
            <p:ph idx="2" type="sldImg"/>
          </p:nvPr>
        </p:nvSpPr>
        <p:spPr>
          <a:xfrm>
            <a:off x="2112586" y="685800"/>
            <a:ext cx="2633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8d84ab419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d84ab419f_5_40:notes"/>
          <p:cNvSpPr/>
          <p:nvPr>
            <p:ph idx="2" type="sldImg"/>
          </p:nvPr>
        </p:nvSpPr>
        <p:spPr>
          <a:xfrm>
            <a:off x="2112586" y="685800"/>
            <a:ext cx="2633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d84ab419f_5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d84ab419f_1_12:notes"/>
          <p:cNvSpPr/>
          <p:nvPr>
            <p:ph idx="2" type="sldImg"/>
          </p:nvPr>
        </p:nvSpPr>
        <p:spPr>
          <a:xfrm>
            <a:off x="2112586" y="685800"/>
            <a:ext cx="2633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d84ab419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d84ab419f_1_4:notes"/>
          <p:cNvSpPr/>
          <p:nvPr>
            <p:ph idx="2" type="sldImg"/>
          </p:nvPr>
        </p:nvSpPr>
        <p:spPr>
          <a:xfrm>
            <a:off x="2112586" y="685800"/>
            <a:ext cx="2633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d84ab419f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d80224b9e_0_0:notes"/>
          <p:cNvSpPr/>
          <p:nvPr>
            <p:ph idx="2" type="sldImg"/>
          </p:nvPr>
        </p:nvSpPr>
        <p:spPr>
          <a:xfrm>
            <a:off x="2112570" y="685800"/>
            <a:ext cx="2633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d80224b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d84ab419f_7_8:notes"/>
          <p:cNvSpPr/>
          <p:nvPr>
            <p:ph idx="2" type="sldImg"/>
          </p:nvPr>
        </p:nvSpPr>
        <p:spPr>
          <a:xfrm>
            <a:off x="2112570" y="685800"/>
            <a:ext cx="2633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d84ab419f_7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d84ab419f_7_109:notes"/>
          <p:cNvSpPr/>
          <p:nvPr>
            <p:ph idx="2" type="sldImg"/>
          </p:nvPr>
        </p:nvSpPr>
        <p:spPr>
          <a:xfrm>
            <a:off x="2112570" y="685800"/>
            <a:ext cx="2633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8d84ab419f_7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d84ab419f_7_65:notes"/>
          <p:cNvSpPr/>
          <p:nvPr>
            <p:ph idx="2" type="sldImg"/>
          </p:nvPr>
        </p:nvSpPr>
        <p:spPr>
          <a:xfrm>
            <a:off x="2112570" y="685800"/>
            <a:ext cx="2633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d84ab419f_7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d84ab419f_7_137:notes"/>
          <p:cNvSpPr/>
          <p:nvPr>
            <p:ph idx="2" type="sldImg"/>
          </p:nvPr>
        </p:nvSpPr>
        <p:spPr>
          <a:xfrm>
            <a:off x="2112570" y="685800"/>
            <a:ext cx="2633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d84ab419f_7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d84ab419f_7_161:notes"/>
          <p:cNvSpPr/>
          <p:nvPr>
            <p:ph idx="2" type="sldImg"/>
          </p:nvPr>
        </p:nvSpPr>
        <p:spPr>
          <a:xfrm>
            <a:off x="2112570" y="685800"/>
            <a:ext cx="2633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d84ab419f_7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8d84ab419f_7_185:notes"/>
          <p:cNvSpPr/>
          <p:nvPr>
            <p:ph idx="2" type="sldImg"/>
          </p:nvPr>
        </p:nvSpPr>
        <p:spPr>
          <a:xfrm>
            <a:off x="2112570" y="685800"/>
            <a:ext cx="2633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8d84ab419f_7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d84ab419f_7_209:notes"/>
          <p:cNvSpPr/>
          <p:nvPr>
            <p:ph idx="2" type="sldImg"/>
          </p:nvPr>
        </p:nvSpPr>
        <p:spPr>
          <a:xfrm>
            <a:off x="2112570" y="685800"/>
            <a:ext cx="2633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d84ab419f_7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8d84ab419f_7_233:notes"/>
          <p:cNvSpPr/>
          <p:nvPr>
            <p:ph idx="2" type="sldImg"/>
          </p:nvPr>
        </p:nvSpPr>
        <p:spPr>
          <a:xfrm>
            <a:off x="2112570" y="685800"/>
            <a:ext cx="2633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8d84ab419f_7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8d84ab419f_7_16:notes"/>
          <p:cNvSpPr/>
          <p:nvPr>
            <p:ph idx="2" type="sldImg"/>
          </p:nvPr>
        </p:nvSpPr>
        <p:spPr>
          <a:xfrm>
            <a:off x="2112570" y="685800"/>
            <a:ext cx="2633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8d84ab419f_7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8d84ab419f_7_24:notes"/>
          <p:cNvSpPr/>
          <p:nvPr>
            <p:ph idx="2" type="sldImg"/>
          </p:nvPr>
        </p:nvSpPr>
        <p:spPr>
          <a:xfrm>
            <a:off x="2112570" y="685800"/>
            <a:ext cx="2633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8d84ab419f_7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d84ab419f_4_20:notes"/>
          <p:cNvSpPr/>
          <p:nvPr>
            <p:ph idx="2" type="sldImg"/>
          </p:nvPr>
        </p:nvSpPr>
        <p:spPr>
          <a:xfrm>
            <a:off x="2112586" y="685800"/>
            <a:ext cx="2633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d84ab419f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8d84ab419f_7_32:notes"/>
          <p:cNvSpPr/>
          <p:nvPr>
            <p:ph idx="2" type="sldImg"/>
          </p:nvPr>
        </p:nvSpPr>
        <p:spPr>
          <a:xfrm>
            <a:off x="2112570" y="685800"/>
            <a:ext cx="2633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8d84ab419f_7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8d84ab419f_7_40:notes"/>
          <p:cNvSpPr/>
          <p:nvPr>
            <p:ph idx="2" type="sldImg"/>
          </p:nvPr>
        </p:nvSpPr>
        <p:spPr>
          <a:xfrm>
            <a:off x="2112570" y="685800"/>
            <a:ext cx="2633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8d84ab419f_7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8d84ab419f_1_8:notes"/>
          <p:cNvSpPr/>
          <p:nvPr>
            <p:ph idx="2" type="sldImg"/>
          </p:nvPr>
        </p:nvSpPr>
        <p:spPr>
          <a:xfrm>
            <a:off x="2112586" y="685800"/>
            <a:ext cx="2633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8d84ab419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d84ab419f_4_27:notes"/>
          <p:cNvSpPr/>
          <p:nvPr>
            <p:ph idx="2" type="sldImg"/>
          </p:nvPr>
        </p:nvSpPr>
        <p:spPr>
          <a:xfrm>
            <a:off x="2112570" y="685800"/>
            <a:ext cx="2633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d84ab419f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d84ab419f_4_59:notes"/>
          <p:cNvSpPr/>
          <p:nvPr>
            <p:ph idx="2" type="sldImg"/>
          </p:nvPr>
        </p:nvSpPr>
        <p:spPr>
          <a:xfrm>
            <a:off x="2112570" y="685800"/>
            <a:ext cx="2633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d84ab419f_4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d84ab419f_3_0:notes"/>
          <p:cNvSpPr/>
          <p:nvPr>
            <p:ph idx="2" type="sldImg"/>
          </p:nvPr>
        </p:nvSpPr>
        <p:spPr>
          <a:xfrm>
            <a:off x="2112570" y="685800"/>
            <a:ext cx="2633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d84ab419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d84ab419f_2_8:notes"/>
          <p:cNvSpPr/>
          <p:nvPr>
            <p:ph idx="2" type="sldImg"/>
          </p:nvPr>
        </p:nvSpPr>
        <p:spPr>
          <a:xfrm>
            <a:off x="2112586" y="685800"/>
            <a:ext cx="2633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d84ab419f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d84ab419f_2_0:notes"/>
          <p:cNvSpPr/>
          <p:nvPr>
            <p:ph idx="2" type="sldImg"/>
          </p:nvPr>
        </p:nvSpPr>
        <p:spPr>
          <a:xfrm>
            <a:off x="2112570" y="685800"/>
            <a:ext cx="2633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d84ab419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d84ab419f_2_27:notes"/>
          <p:cNvSpPr/>
          <p:nvPr>
            <p:ph idx="2" type="sldImg"/>
          </p:nvPr>
        </p:nvSpPr>
        <p:spPr>
          <a:xfrm>
            <a:off x="2112570" y="685800"/>
            <a:ext cx="2633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d84ab419f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23417" y="3447106"/>
            <a:ext cx="17041500" cy="9502200"/>
          </a:xfrm>
          <a:prstGeom prst="rect">
            <a:avLst/>
          </a:prstGeom>
        </p:spPr>
        <p:txBody>
          <a:bodyPr anchorCtr="0" anchor="b" bIns="216275" lIns="216275" spcFirstLastPara="1" rIns="216275" wrap="square" tIns="216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23400" y="13120949"/>
            <a:ext cx="17041500" cy="3669600"/>
          </a:xfrm>
          <a:prstGeom prst="rect">
            <a:avLst/>
          </a:prstGeom>
        </p:spPr>
        <p:txBody>
          <a:bodyPr anchorCtr="0" anchor="t" bIns="216275" lIns="216275" spcFirstLastPara="1" rIns="216275" wrap="square" tIns="216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6944916" y="21588967"/>
            <a:ext cx="1097400" cy="1822200"/>
          </a:xfrm>
          <a:prstGeom prst="rect">
            <a:avLst/>
          </a:prstGeom>
        </p:spPr>
        <p:txBody>
          <a:bodyPr anchorCtr="0" anchor="ctr" bIns="216275" lIns="216275" spcFirstLastPara="1" rIns="216275" wrap="square" tIns="2162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23400" y="5120949"/>
            <a:ext cx="17041500" cy="9089400"/>
          </a:xfrm>
          <a:prstGeom prst="rect">
            <a:avLst/>
          </a:prstGeom>
        </p:spPr>
        <p:txBody>
          <a:bodyPr anchorCtr="0" anchor="b" bIns="216275" lIns="216275" spcFirstLastPara="1" rIns="216275" wrap="square" tIns="216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400"/>
              <a:buNone/>
              <a:defRPr sz="2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400"/>
              <a:buNone/>
              <a:defRPr sz="2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400"/>
              <a:buNone/>
              <a:defRPr sz="2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400"/>
              <a:buNone/>
              <a:defRPr sz="2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400"/>
              <a:buNone/>
              <a:defRPr sz="2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400"/>
              <a:buNone/>
              <a:defRPr sz="2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400"/>
              <a:buNone/>
              <a:defRPr sz="2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400"/>
              <a:buNone/>
              <a:defRPr sz="2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400"/>
              <a:buNone/>
              <a:defRPr sz="284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23400" y="14593634"/>
            <a:ext cx="17041500" cy="6021600"/>
          </a:xfrm>
          <a:prstGeom prst="rect">
            <a:avLst/>
          </a:prstGeom>
        </p:spPr>
        <p:txBody>
          <a:bodyPr anchorCtr="0" anchor="t" bIns="216275" lIns="216275" spcFirstLastPara="1" rIns="216275" wrap="square" tIns="216275">
            <a:noAutofit/>
          </a:bodyPr>
          <a:lstStyle>
            <a:lvl1pPr indent="-495300" lvl="0" marL="45720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/>
            </a:lvl1pPr>
            <a:lvl2pPr indent="-431800" lvl="1" marL="914400" algn="ctr">
              <a:spcBef>
                <a:spcPts val="3800"/>
              </a:spcBef>
              <a:spcAft>
                <a:spcPts val="0"/>
              </a:spcAft>
              <a:buSzPts val="3200"/>
              <a:buChar char="○"/>
              <a:defRPr/>
            </a:lvl2pPr>
            <a:lvl3pPr indent="-431800" lvl="2" marL="1371600" algn="ctr">
              <a:spcBef>
                <a:spcPts val="3800"/>
              </a:spcBef>
              <a:spcAft>
                <a:spcPts val="0"/>
              </a:spcAft>
              <a:buSzPts val="3200"/>
              <a:buChar char="■"/>
              <a:defRPr/>
            </a:lvl3pPr>
            <a:lvl4pPr indent="-431800" lvl="3" marL="1828800" algn="ctr">
              <a:spcBef>
                <a:spcPts val="3800"/>
              </a:spcBef>
              <a:spcAft>
                <a:spcPts val="0"/>
              </a:spcAft>
              <a:buSzPts val="3200"/>
              <a:buChar char="●"/>
              <a:defRPr/>
            </a:lvl4pPr>
            <a:lvl5pPr indent="-431800" lvl="4" marL="2286000" algn="ctr">
              <a:spcBef>
                <a:spcPts val="3800"/>
              </a:spcBef>
              <a:spcAft>
                <a:spcPts val="0"/>
              </a:spcAft>
              <a:buSzPts val="3200"/>
              <a:buChar char="○"/>
              <a:defRPr/>
            </a:lvl5pPr>
            <a:lvl6pPr indent="-431800" lvl="5" marL="2743200" algn="ctr">
              <a:spcBef>
                <a:spcPts val="3800"/>
              </a:spcBef>
              <a:spcAft>
                <a:spcPts val="0"/>
              </a:spcAft>
              <a:buSzPts val="3200"/>
              <a:buChar char="■"/>
              <a:defRPr/>
            </a:lvl6pPr>
            <a:lvl7pPr indent="-431800" lvl="6" marL="3200400" algn="ctr">
              <a:spcBef>
                <a:spcPts val="3800"/>
              </a:spcBef>
              <a:spcAft>
                <a:spcPts val="0"/>
              </a:spcAft>
              <a:buSzPts val="3200"/>
              <a:buChar char="●"/>
              <a:defRPr/>
            </a:lvl7pPr>
            <a:lvl8pPr indent="-431800" lvl="7" marL="3657600" algn="ctr">
              <a:spcBef>
                <a:spcPts val="3800"/>
              </a:spcBef>
              <a:spcAft>
                <a:spcPts val="0"/>
              </a:spcAft>
              <a:buSzPts val="3200"/>
              <a:buChar char="○"/>
              <a:defRPr/>
            </a:lvl8pPr>
            <a:lvl9pPr indent="-431800" lvl="8" marL="4114800" algn="ctr">
              <a:spcBef>
                <a:spcPts val="3800"/>
              </a:spcBef>
              <a:spcAft>
                <a:spcPts val="3800"/>
              </a:spcAft>
              <a:buSzPts val="3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6944916" y="21588967"/>
            <a:ext cx="1097400" cy="1822200"/>
          </a:xfrm>
          <a:prstGeom prst="rect">
            <a:avLst/>
          </a:prstGeom>
        </p:spPr>
        <p:txBody>
          <a:bodyPr anchorCtr="0" anchor="ctr" bIns="216275" lIns="216275" spcFirstLastPara="1" rIns="216275" wrap="square" tIns="2162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6944916" y="21588967"/>
            <a:ext cx="1097400" cy="1822200"/>
          </a:xfrm>
          <a:prstGeom prst="rect">
            <a:avLst/>
          </a:prstGeom>
        </p:spPr>
        <p:txBody>
          <a:bodyPr anchorCtr="0" anchor="ctr" bIns="216275" lIns="216275" spcFirstLastPara="1" rIns="216275" wrap="square" tIns="2162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23400" y="9957639"/>
            <a:ext cx="17041500" cy="3897300"/>
          </a:xfrm>
          <a:prstGeom prst="rect">
            <a:avLst/>
          </a:prstGeom>
        </p:spPr>
        <p:txBody>
          <a:bodyPr anchorCtr="0" anchor="ctr" bIns="216275" lIns="216275" spcFirstLastPara="1" rIns="216275" wrap="square" tIns="216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6944916" y="21588967"/>
            <a:ext cx="1097400" cy="1822200"/>
          </a:xfrm>
          <a:prstGeom prst="rect">
            <a:avLst/>
          </a:prstGeom>
        </p:spPr>
        <p:txBody>
          <a:bodyPr anchorCtr="0" anchor="ctr" bIns="216275" lIns="216275" spcFirstLastPara="1" rIns="216275" wrap="square" tIns="2162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23400" y="2060301"/>
            <a:ext cx="17041500" cy="2651400"/>
          </a:xfrm>
          <a:prstGeom prst="rect">
            <a:avLst/>
          </a:prstGeom>
        </p:spPr>
        <p:txBody>
          <a:bodyPr anchorCtr="0" anchor="t" bIns="216275" lIns="216275" spcFirstLastPara="1" rIns="216275" wrap="square" tIns="216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23400" y="5335532"/>
            <a:ext cx="17041500" cy="15816600"/>
          </a:xfrm>
          <a:prstGeom prst="rect">
            <a:avLst/>
          </a:prstGeom>
        </p:spPr>
        <p:txBody>
          <a:bodyPr anchorCtr="0" anchor="t" bIns="216275" lIns="216275" spcFirstLastPara="1" rIns="216275" wrap="square" tIns="216275">
            <a:noAutofit/>
          </a:bodyPr>
          <a:lstStyle>
            <a:lvl1pPr indent="-495300" lvl="0" marL="457200">
              <a:spcBef>
                <a:spcPts val="0"/>
              </a:spcBef>
              <a:spcAft>
                <a:spcPts val="0"/>
              </a:spcAft>
              <a:buSzPts val="4200"/>
              <a:buChar char="●"/>
              <a:defRPr/>
            </a:lvl1pPr>
            <a:lvl2pPr indent="-431800" lvl="1" marL="914400">
              <a:spcBef>
                <a:spcPts val="3800"/>
              </a:spcBef>
              <a:spcAft>
                <a:spcPts val="0"/>
              </a:spcAft>
              <a:buSzPts val="3200"/>
              <a:buChar char="○"/>
              <a:defRPr/>
            </a:lvl2pPr>
            <a:lvl3pPr indent="-431800" lvl="2" marL="1371600">
              <a:spcBef>
                <a:spcPts val="3800"/>
              </a:spcBef>
              <a:spcAft>
                <a:spcPts val="0"/>
              </a:spcAft>
              <a:buSzPts val="3200"/>
              <a:buChar char="■"/>
              <a:defRPr/>
            </a:lvl3pPr>
            <a:lvl4pPr indent="-431800" lvl="3" marL="1828800">
              <a:spcBef>
                <a:spcPts val="3800"/>
              </a:spcBef>
              <a:spcAft>
                <a:spcPts val="0"/>
              </a:spcAft>
              <a:buSzPts val="3200"/>
              <a:buChar char="●"/>
              <a:defRPr/>
            </a:lvl4pPr>
            <a:lvl5pPr indent="-431800" lvl="4" marL="2286000">
              <a:spcBef>
                <a:spcPts val="3800"/>
              </a:spcBef>
              <a:spcAft>
                <a:spcPts val="0"/>
              </a:spcAft>
              <a:buSzPts val="3200"/>
              <a:buChar char="○"/>
              <a:defRPr/>
            </a:lvl5pPr>
            <a:lvl6pPr indent="-431800" lvl="5" marL="2743200">
              <a:spcBef>
                <a:spcPts val="3800"/>
              </a:spcBef>
              <a:spcAft>
                <a:spcPts val="0"/>
              </a:spcAft>
              <a:buSzPts val="3200"/>
              <a:buChar char="■"/>
              <a:defRPr/>
            </a:lvl6pPr>
            <a:lvl7pPr indent="-431800" lvl="6" marL="3200400">
              <a:spcBef>
                <a:spcPts val="3800"/>
              </a:spcBef>
              <a:spcAft>
                <a:spcPts val="0"/>
              </a:spcAft>
              <a:buSzPts val="3200"/>
              <a:buChar char="●"/>
              <a:defRPr/>
            </a:lvl7pPr>
            <a:lvl8pPr indent="-431800" lvl="7" marL="3657600">
              <a:spcBef>
                <a:spcPts val="3800"/>
              </a:spcBef>
              <a:spcAft>
                <a:spcPts val="0"/>
              </a:spcAft>
              <a:buSzPts val="3200"/>
              <a:buChar char="○"/>
              <a:defRPr/>
            </a:lvl8pPr>
            <a:lvl9pPr indent="-431800" lvl="8" marL="4114800">
              <a:spcBef>
                <a:spcPts val="3800"/>
              </a:spcBef>
              <a:spcAft>
                <a:spcPts val="3800"/>
              </a:spcAft>
              <a:buSzPts val="3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6944916" y="21588967"/>
            <a:ext cx="1097400" cy="1822200"/>
          </a:xfrm>
          <a:prstGeom prst="rect">
            <a:avLst/>
          </a:prstGeom>
        </p:spPr>
        <p:txBody>
          <a:bodyPr anchorCtr="0" anchor="ctr" bIns="216275" lIns="216275" spcFirstLastPara="1" rIns="216275" wrap="square" tIns="2162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23400" y="2060301"/>
            <a:ext cx="17041500" cy="2651400"/>
          </a:xfrm>
          <a:prstGeom prst="rect">
            <a:avLst/>
          </a:prstGeom>
        </p:spPr>
        <p:txBody>
          <a:bodyPr anchorCtr="0" anchor="t" bIns="216275" lIns="216275" spcFirstLastPara="1" rIns="216275" wrap="square" tIns="216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23400" y="5335532"/>
            <a:ext cx="8000100" cy="15816600"/>
          </a:xfrm>
          <a:prstGeom prst="rect">
            <a:avLst/>
          </a:prstGeom>
        </p:spPr>
        <p:txBody>
          <a:bodyPr anchorCtr="0" anchor="t" bIns="216275" lIns="216275" spcFirstLastPara="1" rIns="216275" wrap="square" tIns="216275">
            <a:no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06400" lvl="1" marL="914400">
              <a:spcBef>
                <a:spcPts val="3800"/>
              </a:spcBef>
              <a:spcAft>
                <a:spcPts val="0"/>
              </a:spcAft>
              <a:buSzPts val="2800"/>
              <a:buChar char="○"/>
              <a:defRPr sz="2800"/>
            </a:lvl2pPr>
            <a:lvl3pPr indent="-406400" lvl="2" marL="1371600">
              <a:spcBef>
                <a:spcPts val="3800"/>
              </a:spcBef>
              <a:spcAft>
                <a:spcPts val="0"/>
              </a:spcAft>
              <a:buSzPts val="2800"/>
              <a:buChar char="■"/>
              <a:defRPr sz="2800"/>
            </a:lvl3pPr>
            <a:lvl4pPr indent="-406400" lvl="3" marL="1828800">
              <a:spcBef>
                <a:spcPts val="3800"/>
              </a:spcBef>
              <a:spcAft>
                <a:spcPts val="0"/>
              </a:spcAft>
              <a:buSzPts val="2800"/>
              <a:buChar char="●"/>
              <a:defRPr sz="2800"/>
            </a:lvl4pPr>
            <a:lvl5pPr indent="-406400" lvl="4" marL="2286000">
              <a:spcBef>
                <a:spcPts val="3800"/>
              </a:spcBef>
              <a:spcAft>
                <a:spcPts val="0"/>
              </a:spcAft>
              <a:buSzPts val="2800"/>
              <a:buChar char="○"/>
              <a:defRPr sz="2800"/>
            </a:lvl5pPr>
            <a:lvl6pPr indent="-406400" lvl="5" marL="2743200">
              <a:spcBef>
                <a:spcPts val="3800"/>
              </a:spcBef>
              <a:spcAft>
                <a:spcPts val="0"/>
              </a:spcAft>
              <a:buSzPts val="2800"/>
              <a:buChar char="■"/>
              <a:defRPr sz="2800"/>
            </a:lvl6pPr>
            <a:lvl7pPr indent="-406400" lvl="6" marL="3200400">
              <a:spcBef>
                <a:spcPts val="3800"/>
              </a:spcBef>
              <a:spcAft>
                <a:spcPts val="0"/>
              </a:spcAft>
              <a:buSzPts val="2800"/>
              <a:buChar char="●"/>
              <a:defRPr sz="2800"/>
            </a:lvl7pPr>
            <a:lvl8pPr indent="-406400" lvl="7" marL="3657600">
              <a:spcBef>
                <a:spcPts val="3800"/>
              </a:spcBef>
              <a:spcAft>
                <a:spcPts val="0"/>
              </a:spcAft>
              <a:buSzPts val="2800"/>
              <a:buChar char="○"/>
              <a:defRPr sz="2800"/>
            </a:lvl8pPr>
            <a:lvl9pPr indent="-406400" lvl="8" marL="4114800">
              <a:spcBef>
                <a:spcPts val="3800"/>
              </a:spcBef>
              <a:spcAft>
                <a:spcPts val="380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9664800" y="5335532"/>
            <a:ext cx="8000100" cy="15816600"/>
          </a:xfrm>
          <a:prstGeom prst="rect">
            <a:avLst/>
          </a:prstGeom>
        </p:spPr>
        <p:txBody>
          <a:bodyPr anchorCtr="0" anchor="t" bIns="216275" lIns="216275" spcFirstLastPara="1" rIns="216275" wrap="square" tIns="216275">
            <a:no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06400" lvl="1" marL="914400">
              <a:spcBef>
                <a:spcPts val="3800"/>
              </a:spcBef>
              <a:spcAft>
                <a:spcPts val="0"/>
              </a:spcAft>
              <a:buSzPts val="2800"/>
              <a:buChar char="○"/>
              <a:defRPr sz="2800"/>
            </a:lvl2pPr>
            <a:lvl3pPr indent="-406400" lvl="2" marL="1371600">
              <a:spcBef>
                <a:spcPts val="3800"/>
              </a:spcBef>
              <a:spcAft>
                <a:spcPts val="0"/>
              </a:spcAft>
              <a:buSzPts val="2800"/>
              <a:buChar char="■"/>
              <a:defRPr sz="2800"/>
            </a:lvl3pPr>
            <a:lvl4pPr indent="-406400" lvl="3" marL="1828800">
              <a:spcBef>
                <a:spcPts val="3800"/>
              </a:spcBef>
              <a:spcAft>
                <a:spcPts val="0"/>
              </a:spcAft>
              <a:buSzPts val="2800"/>
              <a:buChar char="●"/>
              <a:defRPr sz="2800"/>
            </a:lvl4pPr>
            <a:lvl5pPr indent="-406400" lvl="4" marL="2286000">
              <a:spcBef>
                <a:spcPts val="3800"/>
              </a:spcBef>
              <a:spcAft>
                <a:spcPts val="0"/>
              </a:spcAft>
              <a:buSzPts val="2800"/>
              <a:buChar char="○"/>
              <a:defRPr sz="2800"/>
            </a:lvl5pPr>
            <a:lvl6pPr indent="-406400" lvl="5" marL="2743200">
              <a:spcBef>
                <a:spcPts val="3800"/>
              </a:spcBef>
              <a:spcAft>
                <a:spcPts val="0"/>
              </a:spcAft>
              <a:buSzPts val="2800"/>
              <a:buChar char="■"/>
              <a:defRPr sz="2800"/>
            </a:lvl6pPr>
            <a:lvl7pPr indent="-406400" lvl="6" marL="3200400">
              <a:spcBef>
                <a:spcPts val="3800"/>
              </a:spcBef>
              <a:spcAft>
                <a:spcPts val="0"/>
              </a:spcAft>
              <a:buSzPts val="2800"/>
              <a:buChar char="●"/>
              <a:defRPr sz="2800"/>
            </a:lvl7pPr>
            <a:lvl8pPr indent="-406400" lvl="7" marL="3657600">
              <a:spcBef>
                <a:spcPts val="3800"/>
              </a:spcBef>
              <a:spcAft>
                <a:spcPts val="0"/>
              </a:spcAft>
              <a:buSzPts val="2800"/>
              <a:buChar char="○"/>
              <a:defRPr sz="2800"/>
            </a:lvl8pPr>
            <a:lvl9pPr indent="-406400" lvl="8" marL="4114800">
              <a:spcBef>
                <a:spcPts val="3800"/>
              </a:spcBef>
              <a:spcAft>
                <a:spcPts val="380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6944916" y="21588967"/>
            <a:ext cx="1097400" cy="1822200"/>
          </a:xfrm>
          <a:prstGeom prst="rect">
            <a:avLst/>
          </a:prstGeom>
        </p:spPr>
        <p:txBody>
          <a:bodyPr anchorCtr="0" anchor="ctr" bIns="216275" lIns="216275" spcFirstLastPara="1" rIns="216275" wrap="square" tIns="2162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23400" y="2060301"/>
            <a:ext cx="17041500" cy="2651400"/>
          </a:xfrm>
          <a:prstGeom prst="rect">
            <a:avLst/>
          </a:prstGeom>
        </p:spPr>
        <p:txBody>
          <a:bodyPr anchorCtr="0" anchor="t" bIns="216275" lIns="216275" spcFirstLastPara="1" rIns="216275" wrap="square" tIns="216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6944916" y="21588967"/>
            <a:ext cx="1097400" cy="1822200"/>
          </a:xfrm>
          <a:prstGeom prst="rect">
            <a:avLst/>
          </a:prstGeom>
        </p:spPr>
        <p:txBody>
          <a:bodyPr anchorCtr="0" anchor="ctr" bIns="216275" lIns="216275" spcFirstLastPara="1" rIns="216275" wrap="square" tIns="2162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23400" y="2572222"/>
            <a:ext cx="5616000" cy="3499200"/>
          </a:xfrm>
          <a:prstGeom prst="rect">
            <a:avLst/>
          </a:prstGeom>
        </p:spPr>
        <p:txBody>
          <a:bodyPr anchorCtr="0" anchor="b" bIns="216275" lIns="216275" spcFirstLastPara="1" rIns="216275" wrap="square" tIns="216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3400" y="6433333"/>
            <a:ext cx="5616000" cy="14719500"/>
          </a:xfrm>
          <a:prstGeom prst="rect">
            <a:avLst/>
          </a:prstGeom>
        </p:spPr>
        <p:txBody>
          <a:bodyPr anchorCtr="0" anchor="t" bIns="216275" lIns="216275" spcFirstLastPara="1" rIns="216275" wrap="square" tIns="21627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406400" lvl="1" marL="914400">
              <a:spcBef>
                <a:spcPts val="3800"/>
              </a:spcBef>
              <a:spcAft>
                <a:spcPts val="0"/>
              </a:spcAft>
              <a:buSzPts val="2800"/>
              <a:buChar char="○"/>
              <a:defRPr sz="2800"/>
            </a:lvl2pPr>
            <a:lvl3pPr indent="-406400" lvl="2" marL="1371600">
              <a:spcBef>
                <a:spcPts val="3800"/>
              </a:spcBef>
              <a:spcAft>
                <a:spcPts val="0"/>
              </a:spcAft>
              <a:buSzPts val="2800"/>
              <a:buChar char="■"/>
              <a:defRPr sz="2800"/>
            </a:lvl3pPr>
            <a:lvl4pPr indent="-406400" lvl="3" marL="1828800">
              <a:spcBef>
                <a:spcPts val="3800"/>
              </a:spcBef>
              <a:spcAft>
                <a:spcPts val="0"/>
              </a:spcAft>
              <a:buSzPts val="2800"/>
              <a:buChar char="●"/>
              <a:defRPr sz="2800"/>
            </a:lvl4pPr>
            <a:lvl5pPr indent="-406400" lvl="4" marL="2286000">
              <a:spcBef>
                <a:spcPts val="3800"/>
              </a:spcBef>
              <a:spcAft>
                <a:spcPts val="0"/>
              </a:spcAft>
              <a:buSzPts val="2800"/>
              <a:buChar char="○"/>
              <a:defRPr sz="2800"/>
            </a:lvl5pPr>
            <a:lvl6pPr indent="-406400" lvl="5" marL="2743200">
              <a:spcBef>
                <a:spcPts val="3800"/>
              </a:spcBef>
              <a:spcAft>
                <a:spcPts val="0"/>
              </a:spcAft>
              <a:buSzPts val="2800"/>
              <a:buChar char="■"/>
              <a:defRPr sz="2800"/>
            </a:lvl6pPr>
            <a:lvl7pPr indent="-406400" lvl="6" marL="3200400">
              <a:spcBef>
                <a:spcPts val="3800"/>
              </a:spcBef>
              <a:spcAft>
                <a:spcPts val="0"/>
              </a:spcAft>
              <a:buSzPts val="2800"/>
              <a:buChar char="●"/>
              <a:defRPr sz="2800"/>
            </a:lvl7pPr>
            <a:lvl8pPr indent="-406400" lvl="7" marL="3657600">
              <a:spcBef>
                <a:spcPts val="3800"/>
              </a:spcBef>
              <a:spcAft>
                <a:spcPts val="0"/>
              </a:spcAft>
              <a:buSzPts val="2800"/>
              <a:buChar char="○"/>
              <a:defRPr sz="2800"/>
            </a:lvl8pPr>
            <a:lvl9pPr indent="-406400" lvl="8" marL="4114800">
              <a:spcBef>
                <a:spcPts val="3800"/>
              </a:spcBef>
              <a:spcAft>
                <a:spcPts val="380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6944916" y="21588967"/>
            <a:ext cx="1097400" cy="1822200"/>
          </a:xfrm>
          <a:prstGeom prst="rect">
            <a:avLst/>
          </a:prstGeom>
        </p:spPr>
        <p:txBody>
          <a:bodyPr anchorCtr="0" anchor="ctr" bIns="216275" lIns="216275" spcFirstLastPara="1" rIns="216275" wrap="square" tIns="2162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80500" y="2084028"/>
            <a:ext cx="12735600" cy="18938700"/>
          </a:xfrm>
          <a:prstGeom prst="rect">
            <a:avLst/>
          </a:prstGeom>
        </p:spPr>
        <p:txBody>
          <a:bodyPr anchorCtr="0" anchor="ctr" bIns="216275" lIns="216275" spcFirstLastPara="1" rIns="216275" wrap="square" tIns="216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1pPr>
            <a:lvl2pPr lvl="1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2pPr>
            <a:lvl3pPr lvl="2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3pPr>
            <a:lvl4pPr lvl="3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4pPr>
            <a:lvl5pPr lvl="4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5pPr>
            <a:lvl6pPr lvl="5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6pPr>
            <a:lvl7pPr lvl="6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7pPr>
            <a:lvl8pPr lvl="7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8pPr>
            <a:lvl9pPr lvl="8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6944916" y="21588967"/>
            <a:ext cx="1097400" cy="1822200"/>
          </a:xfrm>
          <a:prstGeom prst="rect">
            <a:avLst/>
          </a:prstGeom>
        </p:spPr>
        <p:txBody>
          <a:bodyPr anchorCtr="0" anchor="ctr" bIns="216275" lIns="216275" spcFirstLastPara="1" rIns="216275" wrap="square" tIns="2162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579"/>
            <a:ext cx="9144000" cy="2381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16275" lIns="216275" spcFirstLastPara="1" rIns="216275" wrap="square" tIns="216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31000" y="5709144"/>
            <a:ext cx="8090400" cy="6862500"/>
          </a:xfrm>
          <a:prstGeom prst="rect">
            <a:avLst/>
          </a:prstGeom>
        </p:spPr>
        <p:txBody>
          <a:bodyPr anchorCtr="0" anchor="b" bIns="216275" lIns="216275" spcFirstLastPara="1" rIns="216275" wrap="square" tIns="216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2pPr>
            <a:lvl3pPr lvl="2" algn="ctr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3pPr>
            <a:lvl4pPr lvl="3" algn="ctr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4pPr>
            <a:lvl5pPr lvl="4" algn="ctr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5pPr>
            <a:lvl6pPr lvl="5" algn="ctr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6pPr>
            <a:lvl7pPr lvl="6" algn="ctr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7pPr>
            <a:lvl8pPr lvl="7" algn="ctr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8pPr>
            <a:lvl9pPr lvl="8" algn="ctr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31000" y="12977199"/>
            <a:ext cx="8090400" cy="5718600"/>
          </a:xfrm>
          <a:prstGeom prst="rect">
            <a:avLst/>
          </a:prstGeom>
        </p:spPr>
        <p:txBody>
          <a:bodyPr anchorCtr="0" anchor="t" bIns="216275" lIns="216275" spcFirstLastPara="1" rIns="216275" wrap="square" tIns="216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9879000" y="3352199"/>
            <a:ext cx="7673700" cy="17106600"/>
          </a:xfrm>
          <a:prstGeom prst="rect">
            <a:avLst/>
          </a:prstGeom>
        </p:spPr>
        <p:txBody>
          <a:bodyPr anchorCtr="0" anchor="ctr" bIns="216275" lIns="216275" spcFirstLastPara="1" rIns="216275" wrap="square" tIns="216275">
            <a:noAutofit/>
          </a:bodyPr>
          <a:lstStyle>
            <a:lvl1pPr indent="-495300" lvl="0" marL="457200">
              <a:spcBef>
                <a:spcPts val="0"/>
              </a:spcBef>
              <a:spcAft>
                <a:spcPts val="0"/>
              </a:spcAft>
              <a:buSzPts val="4200"/>
              <a:buChar char="●"/>
              <a:defRPr/>
            </a:lvl1pPr>
            <a:lvl2pPr indent="-431800" lvl="1" marL="914400">
              <a:spcBef>
                <a:spcPts val="3800"/>
              </a:spcBef>
              <a:spcAft>
                <a:spcPts val="0"/>
              </a:spcAft>
              <a:buSzPts val="3200"/>
              <a:buChar char="○"/>
              <a:defRPr/>
            </a:lvl2pPr>
            <a:lvl3pPr indent="-431800" lvl="2" marL="1371600">
              <a:spcBef>
                <a:spcPts val="3800"/>
              </a:spcBef>
              <a:spcAft>
                <a:spcPts val="0"/>
              </a:spcAft>
              <a:buSzPts val="3200"/>
              <a:buChar char="■"/>
              <a:defRPr/>
            </a:lvl3pPr>
            <a:lvl4pPr indent="-431800" lvl="3" marL="1828800">
              <a:spcBef>
                <a:spcPts val="3800"/>
              </a:spcBef>
              <a:spcAft>
                <a:spcPts val="0"/>
              </a:spcAft>
              <a:buSzPts val="3200"/>
              <a:buChar char="●"/>
              <a:defRPr/>
            </a:lvl4pPr>
            <a:lvl5pPr indent="-431800" lvl="4" marL="2286000">
              <a:spcBef>
                <a:spcPts val="3800"/>
              </a:spcBef>
              <a:spcAft>
                <a:spcPts val="0"/>
              </a:spcAft>
              <a:buSzPts val="3200"/>
              <a:buChar char="○"/>
              <a:defRPr/>
            </a:lvl5pPr>
            <a:lvl6pPr indent="-431800" lvl="5" marL="2743200">
              <a:spcBef>
                <a:spcPts val="3800"/>
              </a:spcBef>
              <a:spcAft>
                <a:spcPts val="0"/>
              </a:spcAft>
              <a:buSzPts val="3200"/>
              <a:buChar char="■"/>
              <a:defRPr/>
            </a:lvl6pPr>
            <a:lvl7pPr indent="-431800" lvl="6" marL="3200400">
              <a:spcBef>
                <a:spcPts val="3800"/>
              </a:spcBef>
              <a:spcAft>
                <a:spcPts val="0"/>
              </a:spcAft>
              <a:buSzPts val="3200"/>
              <a:buChar char="●"/>
              <a:defRPr/>
            </a:lvl7pPr>
            <a:lvl8pPr indent="-431800" lvl="7" marL="3657600">
              <a:spcBef>
                <a:spcPts val="3800"/>
              </a:spcBef>
              <a:spcAft>
                <a:spcPts val="0"/>
              </a:spcAft>
              <a:buSzPts val="3200"/>
              <a:buChar char="○"/>
              <a:defRPr/>
            </a:lvl8pPr>
            <a:lvl9pPr indent="-431800" lvl="8" marL="4114800">
              <a:spcBef>
                <a:spcPts val="3800"/>
              </a:spcBef>
              <a:spcAft>
                <a:spcPts val="3800"/>
              </a:spcAft>
              <a:buSzPts val="3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6944916" y="21588967"/>
            <a:ext cx="1097400" cy="1822200"/>
          </a:xfrm>
          <a:prstGeom prst="rect">
            <a:avLst/>
          </a:prstGeom>
        </p:spPr>
        <p:txBody>
          <a:bodyPr anchorCtr="0" anchor="ctr" bIns="216275" lIns="216275" spcFirstLastPara="1" rIns="216275" wrap="square" tIns="2162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23400" y="19585995"/>
            <a:ext cx="11997300" cy="2801400"/>
          </a:xfrm>
          <a:prstGeom prst="rect">
            <a:avLst/>
          </a:prstGeom>
        </p:spPr>
        <p:txBody>
          <a:bodyPr anchorCtr="0" anchor="ctr" bIns="216275" lIns="216275" spcFirstLastPara="1" rIns="216275" wrap="square" tIns="21627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6944916" y="21588967"/>
            <a:ext cx="1097400" cy="1822200"/>
          </a:xfrm>
          <a:prstGeom prst="rect">
            <a:avLst/>
          </a:prstGeom>
        </p:spPr>
        <p:txBody>
          <a:bodyPr anchorCtr="0" anchor="ctr" bIns="216275" lIns="216275" spcFirstLastPara="1" rIns="216275" wrap="square" tIns="2162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2060301"/>
            <a:ext cx="170415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216275" lIns="216275" spcFirstLastPara="1" rIns="216275" wrap="square" tIns="216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6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6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6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6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6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6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6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6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6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5335532"/>
            <a:ext cx="17041500" cy="15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216275" lIns="216275" spcFirstLastPara="1" rIns="216275" wrap="square" tIns="216275">
            <a:noAutofit/>
          </a:bodyPr>
          <a:lstStyle>
            <a:lvl1pPr indent="-495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Char char="●"/>
              <a:defRPr sz="4200">
                <a:solidFill>
                  <a:schemeClr val="dk2"/>
                </a:solidFill>
              </a:defRPr>
            </a:lvl1pPr>
            <a:lvl2pPr indent="-431800" lvl="1" marL="914400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Clr>
                <a:schemeClr val="dk2"/>
              </a:buClr>
              <a:buSzPts val="3200"/>
              <a:buChar char="○"/>
              <a:defRPr sz="3200">
                <a:solidFill>
                  <a:schemeClr val="dk2"/>
                </a:solidFill>
              </a:defRPr>
            </a:lvl2pPr>
            <a:lvl3pPr indent="-431800" lvl="2" marL="1371600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Clr>
                <a:schemeClr val="dk2"/>
              </a:buClr>
              <a:buSzPts val="3200"/>
              <a:buChar char="■"/>
              <a:defRPr sz="3200">
                <a:solidFill>
                  <a:schemeClr val="dk2"/>
                </a:solidFill>
              </a:defRPr>
            </a:lvl3pPr>
            <a:lvl4pPr indent="-431800" lvl="3" marL="1828800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  <a:defRPr sz="3200">
                <a:solidFill>
                  <a:schemeClr val="dk2"/>
                </a:solidFill>
              </a:defRPr>
            </a:lvl4pPr>
            <a:lvl5pPr indent="-431800" lvl="4" marL="2286000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Clr>
                <a:schemeClr val="dk2"/>
              </a:buClr>
              <a:buSzPts val="3200"/>
              <a:buChar char="○"/>
              <a:defRPr sz="3200">
                <a:solidFill>
                  <a:schemeClr val="dk2"/>
                </a:solidFill>
              </a:defRPr>
            </a:lvl5pPr>
            <a:lvl6pPr indent="-431800" lvl="5" marL="2743200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Clr>
                <a:schemeClr val="dk2"/>
              </a:buClr>
              <a:buSzPts val="3200"/>
              <a:buChar char="■"/>
              <a:defRPr sz="3200">
                <a:solidFill>
                  <a:schemeClr val="dk2"/>
                </a:solidFill>
              </a:defRPr>
            </a:lvl6pPr>
            <a:lvl7pPr indent="-431800" lvl="6" marL="3200400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  <a:defRPr sz="3200">
                <a:solidFill>
                  <a:schemeClr val="dk2"/>
                </a:solidFill>
              </a:defRPr>
            </a:lvl7pPr>
            <a:lvl8pPr indent="-431800" lvl="7" marL="3657600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Clr>
                <a:schemeClr val="dk2"/>
              </a:buClr>
              <a:buSzPts val="3200"/>
              <a:buChar char="○"/>
              <a:defRPr sz="3200">
                <a:solidFill>
                  <a:schemeClr val="dk2"/>
                </a:solidFill>
              </a:defRPr>
            </a:lvl8pPr>
            <a:lvl9pPr indent="-431800" lvl="8" marL="4114800">
              <a:lnSpc>
                <a:spcPct val="115000"/>
              </a:lnSpc>
              <a:spcBef>
                <a:spcPts val="3800"/>
              </a:spcBef>
              <a:spcAft>
                <a:spcPts val="3800"/>
              </a:spcAft>
              <a:buClr>
                <a:schemeClr val="dk2"/>
              </a:buClr>
              <a:buSzPts val="3200"/>
              <a:buChar char="■"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21588967"/>
            <a:ext cx="1097400" cy="18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275" lIns="216275" spcFirstLastPara="1" rIns="216275" wrap="square" tIns="216275">
            <a:noAutofit/>
          </a:bodyPr>
          <a:lstStyle>
            <a:lvl1pPr lvl="0" algn="r">
              <a:buNone/>
              <a:defRPr sz="2400">
                <a:solidFill>
                  <a:schemeClr val="dk2"/>
                </a:solidFill>
              </a:defRPr>
            </a:lvl1pPr>
            <a:lvl2pPr lvl="1" algn="r">
              <a:buNone/>
              <a:defRPr sz="2400">
                <a:solidFill>
                  <a:schemeClr val="dk2"/>
                </a:solidFill>
              </a:defRPr>
            </a:lvl2pPr>
            <a:lvl3pPr lvl="2" algn="r">
              <a:buNone/>
              <a:defRPr sz="2400">
                <a:solidFill>
                  <a:schemeClr val="dk2"/>
                </a:solidFill>
              </a:defRPr>
            </a:lvl3pPr>
            <a:lvl4pPr lvl="3" algn="r">
              <a:buNone/>
              <a:defRPr sz="2400">
                <a:solidFill>
                  <a:schemeClr val="dk2"/>
                </a:solidFill>
              </a:defRPr>
            </a:lvl4pPr>
            <a:lvl5pPr lvl="4" algn="r">
              <a:buNone/>
              <a:defRPr sz="2400">
                <a:solidFill>
                  <a:schemeClr val="dk2"/>
                </a:solidFill>
              </a:defRPr>
            </a:lvl5pPr>
            <a:lvl6pPr lvl="5" algn="r">
              <a:buNone/>
              <a:defRPr sz="2400">
                <a:solidFill>
                  <a:schemeClr val="dk2"/>
                </a:solidFill>
              </a:defRPr>
            </a:lvl6pPr>
            <a:lvl7pPr lvl="6" algn="r">
              <a:buNone/>
              <a:defRPr sz="2400">
                <a:solidFill>
                  <a:schemeClr val="dk2"/>
                </a:solidFill>
              </a:defRPr>
            </a:lvl7pPr>
            <a:lvl8pPr lvl="7" algn="r">
              <a:buNone/>
              <a:defRPr sz="2400">
                <a:solidFill>
                  <a:schemeClr val="dk2"/>
                </a:solidFill>
              </a:defRPr>
            </a:lvl8pPr>
            <a:lvl9pPr lvl="8" algn="r">
              <a:buNone/>
              <a:defRPr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23417" y="3447106"/>
            <a:ext cx="17041500" cy="9502200"/>
          </a:xfrm>
          <a:prstGeom prst="rect">
            <a:avLst/>
          </a:prstGeom>
        </p:spPr>
        <p:txBody>
          <a:bodyPr anchorCtr="0" anchor="b" bIns="216275" lIns="216275" spcFirstLastPara="1" rIns="216275" wrap="square" tIns="216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화면설계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23400" y="13120949"/>
            <a:ext cx="17041500" cy="3669600"/>
          </a:xfrm>
          <a:prstGeom prst="rect">
            <a:avLst/>
          </a:prstGeom>
        </p:spPr>
        <p:txBody>
          <a:bodyPr anchorCtr="0" anchor="t" bIns="216275" lIns="216275" spcFirstLastPara="1" rIns="216275" wrap="square" tIns="216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73056"/>
            <a:ext cx="18271360" cy="597627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2"/>
          <p:cNvSpPr/>
          <p:nvPr/>
        </p:nvSpPr>
        <p:spPr>
          <a:xfrm>
            <a:off x="22625" y="9549325"/>
            <a:ext cx="18271200" cy="221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 커뮤니티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 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 질문게시판    갤러리     자유게시판     강의게시판   </a:t>
            </a:r>
            <a:r>
              <a:rPr b="1" lang="ko" sz="3000">
                <a:solidFill>
                  <a:schemeClr val="dk1"/>
                </a:solidFill>
              </a:rPr>
              <a:t>친선경기모집</a:t>
            </a:r>
            <a:r>
              <a:rPr b="1" lang="ko" sz="3000"/>
              <a:t> </a:t>
            </a:r>
            <a:endParaRPr b="1" sz="3000"/>
          </a:p>
        </p:txBody>
      </p:sp>
      <p:grpSp>
        <p:nvGrpSpPr>
          <p:cNvPr id="213" name="Google Shape;213;p22"/>
          <p:cNvGrpSpPr/>
          <p:nvPr/>
        </p:nvGrpSpPr>
        <p:grpSpPr>
          <a:xfrm>
            <a:off x="-16650" y="-37384"/>
            <a:ext cx="18288000" cy="3610500"/>
            <a:chOff x="-16650" y="-37384"/>
            <a:chExt cx="18288000" cy="3610500"/>
          </a:xfrm>
        </p:grpSpPr>
        <p:sp>
          <p:nvSpPr>
            <p:cNvPr id="214" name="Google Shape;214;p22"/>
            <p:cNvSpPr/>
            <p:nvPr/>
          </p:nvSpPr>
          <p:spPr>
            <a:xfrm>
              <a:off x="-16650" y="-37384"/>
              <a:ext cx="18288000" cy="3610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200"/>
                <a:t>                         </a:t>
              </a:r>
              <a:r>
                <a:rPr lang="ko" sz="2700"/>
                <a:t>정규 리그 일정    구단현황     선수현황    전력분석    게시판     공지사항   문자중계</a:t>
              </a:r>
              <a:r>
                <a:rPr lang="ko" sz="2900"/>
                <a:t> </a:t>
              </a:r>
              <a:r>
                <a:rPr lang="ko" sz="3100"/>
                <a:t> </a:t>
              </a:r>
              <a:r>
                <a:rPr lang="ko" sz="3200"/>
                <a:t> </a:t>
              </a:r>
              <a:endParaRPr sz="3200"/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322300" y="551042"/>
              <a:ext cx="2033400" cy="2471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200"/>
                <a:t>로고</a:t>
              </a:r>
              <a:endParaRPr sz="3200"/>
            </a:p>
          </p:txBody>
        </p:sp>
        <p:sp>
          <p:nvSpPr>
            <p:cNvPr id="216" name="Google Shape;216;p22"/>
            <p:cNvSpPr/>
            <p:nvPr/>
          </p:nvSpPr>
          <p:spPr>
            <a:xfrm>
              <a:off x="16457625" y="551049"/>
              <a:ext cx="1351800" cy="9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100"/>
                <a:t>로그인</a:t>
              </a:r>
              <a:endParaRPr b="1" sz="1700"/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16457625" y="1867249"/>
              <a:ext cx="1351800" cy="9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000"/>
                <a:t>마이</a:t>
              </a:r>
              <a:endParaRPr b="1"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000"/>
                <a:t>페이지</a:t>
              </a:r>
              <a:endParaRPr b="1" sz="2000"/>
            </a:p>
          </p:txBody>
        </p:sp>
      </p:grpSp>
      <p:graphicFrame>
        <p:nvGraphicFramePr>
          <p:cNvPr id="218" name="Google Shape;218;p22"/>
          <p:cNvGraphicFramePr/>
          <p:nvPr/>
        </p:nvGraphicFramePr>
        <p:xfrm>
          <a:off x="966300" y="1409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{80AB01C2-2A19-440F-ADB7-5A1E4E1D9719}</a:tableStyleId>
              </a:tblPr>
              <a:tblGrid>
                <a:gridCol w="2331725"/>
                <a:gridCol w="2331725"/>
                <a:gridCol w="2331725"/>
                <a:gridCol w="2331725"/>
                <a:gridCol w="2331725"/>
                <a:gridCol w="2331725"/>
                <a:gridCol w="2331725"/>
              </a:tblGrid>
              <a:tr h="746025">
                <a:tc gridSpan="7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0"/>
                        <a:t>[등록/이적] 구단 등록 어떻게 하나요?</a:t>
                      </a:r>
                      <a:endParaRPr sz="3000"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634200">
                <a:tc gridSpan="7" rowSpan="11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0"/>
                        <a:t>새로 가입 했는데</a:t>
                      </a:r>
                      <a:endParaRPr sz="3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0"/>
                        <a:t>구단 등록 할려면 어떻게 해야 되나요?</a:t>
                      </a:r>
                      <a:endParaRPr sz="3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1" hMerge="1"/>
                <a:tc rowSpan="11" hMerge="1"/>
                <a:tc rowSpan="11" hMerge="1"/>
                <a:tc rowSpan="11" hMerge="1"/>
                <a:tc rowSpan="11" hMerge="1"/>
                <a:tc rowSpan="11" hMerge="1"/>
              </a:tr>
              <a:tr h="634200"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634200"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634200"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634200"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634200"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634200"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634200"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634200"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634200"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634200"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</a:tbl>
          </a:graphicData>
        </a:graphic>
      </p:graphicFrame>
      <p:sp>
        <p:nvSpPr>
          <p:cNvPr id="219" name="Google Shape;219;p22"/>
          <p:cNvSpPr/>
          <p:nvPr/>
        </p:nvSpPr>
        <p:spPr>
          <a:xfrm>
            <a:off x="12326700" y="9885975"/>
            <a:ext cx="5630100" cy="61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HOME &gt; 커뮤니티 &gt; 질문게시판</a:t>
            </a:r>
            <a:endParaRPr sz="3000"/>
          </a:p>
        </p:txBody>
      </p:sp>
      <p:sp>
        <p:nvSpPr>
          <p:cNvPr id="220" name="Google Shape;220;p22"/>
          <p:cNvSpPr/>
          <p:nvPr/>
        </p:nvSpPr>
        <p:spPr>
          <a:xfrm>
            <a:off x="15519575" y="22319475"/>
            <a:ext cx="1768800" cy="9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목록보기</a:t>
            </a:r>
            <a:endParaRPr sz="3000"/>
          </a:p>
        </p:txBody>
      </p:sp>
      <p:sp>
        <p:nvSpPr>
          <p:cNvPr id="221" name="Google Shape;221;p22"/>
          <p:cNvSpPr/>
          <p:nvPr/>
        </p:nvSpPr>
        <p:spPr>
          <a:xfrm>
            <a:off x="966300" y="12792538"/>
            <a:ext cx="2338200" cy="9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질문게시판</a:t>
            </a:r>
            <a:endParaRPr sz="3000"/>
          </a:p>
        </p:txBody>
      </p:sp>
      <p:sp>
        <p:nvSpPr>
          <p:cNvPr id="222" name="Google Shape;222;p22"/>
          <p:cNvSpPr/>
          <p:nvPr/>
        </p:nvSpPr>
        <p:spPr>
          <a:xfrm>
            <a:off x="11658275" y="14094950"/>
            <a:ext cx="5630100" cy="74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   작성자ㅣ 오희준 2020.07.14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>
            <p:ph type="title"/>
          </p:nvPr>
        </p:nvSpPr>
        <p:spPr>
          <a:xfrm>
            <a:off x="623400" y="9957639"/>
            <a:ext cx="17041500" cy="3897300"/>
          </a:xfrm>
          <a:prstGeom prst="rect">
            <a:avLst/>
          </a:prstGeom>
        </p:spPr>
        <p:txBody>
          <a:bodyPr anchorCtr="0" anchor="ctr" bIns="216275" lIns="216275" spcFirstLastPara="1" rIns="216275" wrap="square" tIns="216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100"/>
              <a:t>권택진</a:t>
            </a:r>
            <a:endParaRPr sz="12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/>
          <p:nvPr/>
        </p:nvSpPr>
        <p:spPr>
          <a:xfrm>
            <a:off x="7633050" y="554201"/>
            <a:ext cx="3021900" cy="276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16275" lIns="216275" spcFirstLastPara="1" rIns="216275" wrap="square" tIns="216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/>
              <a:t>로고</a:t>
            </a:r>
            <a:endParaRPr sz="3200"/>
          </a:p>
        </p:txBody>
      </p:sp>
      <p:sp>
        <p:nvSpPr>
          <p:cNvPr id="233" name="Google Shape;233;p24"/>
          <p:cNvSpPr txBox="1"/>
          <p:nvPr/>
        </p:nvSpPr>
        <p:spPr>
          <a:xfrm>
            <a:off x="1194849" y="6914450"/>
            <a:ext cx="74727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3850" lIns="183850" spcFirstLastPara="1" rIns="183850" wrap="square" tIns="18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/>
              <a:t>아이디</a:t>
            </a:r>
            <a:endParaRPr b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 </a:t>
            </a:r>
            <a:endParaRPr sz="2800"/>
          </a:p>
        </p:txBody>
      </p:sp>
      <p:sp>
        <p:nvSpPr>
          <p:cNvPr id="234" name="Google Shape;234;p24"/>
          <p:cNvSpPr/>
          <p:nvPr/>
        </p:nvSpPr>
        <p:spPr>
          <a:xfrm>
            <a:off x="1194882" y="7955875"/>
            <a:ext cx="11290200" cy="70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3850" lIns="183850" spcFirstLastPara="1" rIns="183850" wrap="square" tIns="18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4"/>
          <p:cNvSpPr txBox="1"/>
          <p:nvPr/>
        </p:nvSpPr>
        <p:spPr>
          <a:xfrm>
            <a:off x="1194850" y="8984463"/>
            <a:ext cx="84429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3850" lIns="183850" spcFirstLastPara="1" rIns="183850" wrap="square" tIns="18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/>
              <a:t>비밀번호 </a:t>
            </a:r>
            <a:endParaRPr b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 </a:t>
            </a:r>
            <a:endParaRPr sz="2800"/>
          </a:p>
        </p:txBody>
      </p:sp>
      <p:sp>
        <p:nvSpPr>
          <p:cNvPr id="236" name="Google Shape;236;p24"/>
          <p:cNvSpPr/>
          <p:nvPr/>
        </p:nvSpPr>
        <p:spPr>
          <a:xfrm>
            <a:off x="1194832" y="9958888"/>
            <a:ext cx="11290200" cy="70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3850" lIns="183850" spcFirstLastPara="1" rIns="183850" wrap="square" tIns="18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4"/>
          <p:cNvSpPr txBox="1"/>
          <p:nvPr/>
        </p:nvSpPr>
        <p:spPr>
          <a:xfrm>
            <a:off x="1194850" y="11119938"/>
            <a:ext cx="98823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3850" lIns="183850" spcFirstLastPara="1" rIns="183850" wrap="square" tIns="18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/>
              <a:t>비밀번호 확인 </a:t>
            </a:r>
            <a:endParaRPr b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 </a:t>
            </a:r>
            <a:endParaRPr sz="2800"/>
          </a:p>
        </p:txBody>
      </p:sp>
      <p:sp>
        <p:nvSpPr>
          <p:cNvPr id="238" name="Google Shape;238;p24"/>
          <p:cNvSpPr/>
          <p:nvPr/>
        </p:nvSpPr>
        <p:spPr>
          <a:xfrm>
            <a:off x="1194832" y="12094038"/>
            <a:ext cx="11290200" cy="70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3850" lIns="183850" spcFirstLastPara="1" rIns="183850" wrap="square" tIns="18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"/>
          <p:cNvSpPr txBox="1"/>
          <p:nvPr/>
        </p:nvSpPr>
        <p:spPr>
          <a:xfrm>
            <a:off x="1194850" y="13156788"/>
            <a:ext cx="98823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3850" lIns="183850" spcFirstLastPara="1" rIns="183850" wrap="square" tIns="18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/>
              <a:t>이름</a:t>
            </a:r>
            <a:r>
              <a:rPr lang="ko" sz="2800"/>
              <a:t> </a:t>
            </a:r>
            <a:endParaRPr sz="2800"/>
          </a:p>
        </p:txBody>
      </p:sp>
      <p:sp>
        <p:nvSpPr>
          <p:cNvPr id="240" name="Google Shape;240;p24"/>
          <p:cNvSpPr/>
          <p:nvPr/>
        </p:nvSpPr>
        <p:spPr>
          <a:xfrm>
            <a:off x="1194832" y="14130888"/>
            <a:ext cx="11290200" cy="70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3850" lIns="183850" spcFirstLastPara="1" rIns="183850" wrap="square" tIns="18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"/>
          <p:cNvSpPr txBox="1"/>
          <p:nvPr/>
        </p:nvSpPr>
        <p:spPr>
          <a:xfrm>
            <a:off x="0" y="5331475"/>
            <a:ext cx="15207300" cy="9741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          </a:t>
            </a:r>
            <a:r>
              <a:rPr lang="ko" sz="4300"/>
              <a:t>회원가입</a:t>
            </a:r>
            <a:endParaRPr sz="4300"/>
          </a:p>
        </p:txBody>
      </p:sp>
      <p:sp>
        <p:nvSpPr>
          <p:cNvPr id="242" name="Google Shape;242;p24"/>
          <p:cNvSpPr txBox="1"/>
          <p:nvPr/>
        </p:nvSpPr>
        <p:spPr>
          <a:xfrm>
            <a:off x="1194850" y="15225875"/>
            <a:ext cx="98823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3850" lIns="183850" spcFirstLastPara="1" rIns="183850" wrap="square" tIns="18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/>
              <a:t>생년월일</a:t>
            </a:r>
            <a:endParaRPr sz="2800"/>
          </a:p>
        </p:txBody>
      </p:sp>
      <p:sp>
        <p:nvSpPr>
          <p:cNvPr id="243" name="Google Shape;243;p24"/>
          <p:cNvSpPr/>
          <p:nvPr/>
        </p:nvSpPr>
        <p:spPr>
          <a:xfrm>
            <a:off x="1194832" y="16199975"/>
            <a:ext cx="11290200" cy="70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3850" lIns="183850" spcFirstLastPara="1" rIns="183850" wrap="square" tIns="18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4"/>
          <p:cNvSpPr txBox="1"/>
          <p:nvPr/>
        </p:nvSpPr>
        <p:spPr>
          <a:xfrm>
            <a:off x="1194850" y="17329125"/>
            <a:ext cx="98823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3850" lIns="183850" spcFirstLastPara="1" rIns="183850" wrap="square" tIns="18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/>
              <a:t>전화번호</a:t>
            </a:r>
            <a:endParaRPr sz="2800"/>
          </a:p>
        </p:txBody>
      </p:sp>
      <p:sp>
        <p:nvSpPr>
          <p:cNvPr id="245" name="Google Shape;245;p24"/>
          <p:cNvSpPr/>
          <p:nvPr/>
        </p:nvSpPr>
        <p:spPr>
          <a:xfrm>
            <a:off x="1194832" y="18303225"/>
            <a:ext cx="11290200" cy="70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3850" lIns="183850" spcFirstLastPara="1" rIns="183850" wrap="square" tIns="18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6" name="Google Shape;246;p24"/>
          <p:cNvCxnSpPr/>
          <p:nvPr/>
        </p:nvCxnSpPr>
        <p:spPr>
          <a:xfrm>
            <a:off x="288600" y="6305575"/>
            <a:ext cx="177108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4"/>
          <p:cNvCxnSpPr/>
          <p:nvPr/>
        </p:nvCxnSpPr>
        <p:spPr>
          <a:xfrm>
            <a:off x="288600" y="21383875"/>
            <a:ext cx="177108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24"/>
          <p:cNvSpPr/>
          <p:nvPr/>
        </p:nvSpPr>
        <p:spPr>
          <a:xfrm>
            <a:off x="14925825" y="21716000"/>
            <a:ext cx="2378100" cy="13767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900">
                <a:solidFill>
                  <a:srgbClr val="FFFFFF"/>
                </a:solidFill>
              </a:rPr>
              <a:t>   가입하기 </a:t>
            </a:r>
            <a:endParaRPr sz="2900">
              <a:solidFill>
                <a:srgbClr val="FFFFFF"/>
              </a:solidFill>
            </a:endParaRPr>
          </a:p>
        </p:txBody>
      </p:sp>
      <p:sp>
        <p:nvSpPr>
          <p:cNvPr id="249" name="Google Shape;249;p24"/>
          <p:cNvSpPr txBox="1"/>
          <p:nvPr/>
        </p:nvSpPr>
        <p:spPr>
          <a:xfrm>
            <a:off x="1194900" y="19170163"/>
            <a:ext cx="98823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3850" lIns="183850" spcFirstLastPara="1" rIns="183850" wrap="square" tIns="18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/>
              <a:t>주소</a:t>
            </a:r>
            <a:endParaRPr b="1" sz="3600"/>
          </a:p>
        </p:txBody>
      </p:sp>
      <p:sp>
        <p:nvSpPr>
          <p:cNvPr id="250" name="Google Shape;250;p24"/>
          <p:cNvSpPr/>
          <p:nvPr/>
        </p:nvSpPr>
        <p:spPr>
          <a:xfrm>
            <a:off x="1194882" y="20144263"/>
            <a:ext cx="11290200" cy="70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3850" lIns="183850" spcFirstLastPara="1" rIns="183850" wrap="square" tIns="18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73056"/>
            <a:ext cx="18271360" cy="5976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6" name="Google Shape;256;p25"/>
          <p:cNvGrpSpPr/>
          <p:nvPr/>
        </p:nvGrpSpPr>
        <p:grpSpPr>
          <a:xfrm>
            <a:off x="-16650" y="-37384"/>
            <a:ext cx="18288000" cy="3610500"/>
            <a:chOff x="-16650" y="-37384"/>
            <a:chExt cx="18288000" cy="3610500"/>
          </a:xfrm>
        </p:grpSpPr>
        <p:sp>
          <p:nvSpPr>
            <p:cNvPr id="257" name="Google Shape;257;p25"/>
            <p:cNvSpPr/>
            <p:nvPr/>
          </p:nvSpPr>
          <p:spPr>
            <a:xfrm>
              <a:off x="-16650" y="-37384"/>
              <a:ext cx="18288000" cy="3610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200"/>
                <a:t>                         </a:t>
              </a:r>
              <a:r>
                <a:rPr lang="ko" sz="2700"/>
                <a:t>정규 리그 일정    구단현황     선수현황    전력분석    게시판     공지사항   문자중계</a:t>
              </a:r>
              <a:r>
                <a:rPr lang="ko" sz="2900"/>
                <a:t> </a:t>
              </a:r>
              <a:r>
                <a:rPr lang="ko" sz="3100"/>
                <a:t> </a:t>
              </a:r>
              <a:r>
                <a:rPr lang="ko" sz="3200"/>
                <a:t> </a:t>
              </a:r>
              <a:endParaRPr sz="3200"/>
            </a:p>
          </p:txBody>
        </p:sp>
        <p:sp>
          <p:nvSpPr>
            <p:cNvPr id="258" name="Google Shape;258;p25"/>
            <p:cNvSpPr/>
            <p:nvPr/>
          </p:nvSpPr>
          <p:spPr>
            <a:xfrm>
              <a:off x="322300" y="551042"/>
              <a:ext cx="2033400" cy="2471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200"/>
                <a:t>로고</a:t>
              </a:r>
              <a:endParaRPr sz="3200"/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16457625" y="551049"/>
              <a:ext cx="1351800" cy="9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100"/>
                <a:t>로그인</a:t>
              </a:r>
              <a:endParaRPr b="1" sz="1700"/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16457625" y="1867249"/>
              <a:ext cx="1351800" cy="9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000"/>
                <a:t>마이</a:t>
              </a:r>
              <a:endParaRPr b="1"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000"/>
                <a:t>페이지</a:t>
              </a:r>
              <a:endParaRPr b="1" sz="2000"/>
            </a:p>
          </p:txBody>
        </p:sp>
      </p:grpSp>
      <p:sp>
        <p:nvSpPr>
          <p:cNvPr id="261" name="Google Shape;261;p25"/>
          <p:cNvSpPr txBox="1"/>
          <p:nvPr/>
        </p:nvSpPr>
        <p:spPr>
          <a:xfrm>
            <a:off x="-16650" y="9549325"/>
            <a:ext cx="5100600" cy="807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FFFFFF"/>
                </a:solidFill>
              </a:rPr>
              <a:t>선수등록/이적 신청</a:t>
            </a:r>
            <a:endParaRPr b="1" sz="3500">
              <a:solidFill>
                <a:srgbClr val="FFFFFF"/>
              </a:solidFill>
            </a:endParaRPr>
          </a:p>
        </p:txBody>
      </p:sp>
      <p:sp>
        <p:nvSpPr>
          <p:cNvPr id="262" name="Google Shape;262;p25"/>
          <p:cNvSpPr txBox="1"/>
          <p:nvPr/>
        </p:nvSpPr>
        <p:spPr>
          <a:xfrm>
            <a:off x="1262225" y="12688450"/>
            <a:ext cx="3097800" cy="907500"/>
          </a:xfrm>
          <a:prstGeom prst="rect">
            <a:avLst/>
          </a:prstGeom>
          <a:solidFill>
            <a:srgbClr val="999999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/>
              <a:t>  팀 검색 하기</a:t>
            </a:r>
            <a:endParaRPr sz="3500"/>
          </a:p>
        </p:txBody>
      </p:sp>
      <p:sp>
        <p:nvSpPr>
          <p:cNvPr id="263" name="Google Shape;263;p25"/>
          <p:cNvSpPr/>
          <p:nvPr/>
        </p:nvSpPr>
        <p:spPr>
          <a:xfrm>
            <a:off x="9606350" y="10357300"/>
            <a:ext cx="8354700" cy="5569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25"/>
          <p:cNvCxnSpPr>
            <a:stCxn id="262" idx="3"/>
            <a:endCxn id="263" idx="1"/>
          </p:cNvCxnSpPr>
          <p:nvPr/>
        </p:nvCxnSpPr>
        <p:spPr>
          <a:xfrm>
            <a:off x="4360025" y="13142200"/>
            <a:ext cx="5246400" cy="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25"/>
          <p:cNvSpPr txBox="1"/>
          <p:nvPr/>
        </p:nvSpPr>
        <p:spPr>
          <a:xfrm>
            <a:off x="9935088" y="11202175"/>
            <a:ext cx="4537200" cy="70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solidFill>
                  <a:srgbClr val="B7B7B7"/>
                </a:solidFill>
              </a:rPr>
              <a:t>팀명을 입력하세요</a:t>
            </a:r>
            <a:endParaRPr sz="3500">
              <a:solidFill>
                <a:srgbClr val="B7B7B7"/>
              </a:solidFill>
            </a:endParaRPr>
          </a:p>
        </p:txBody>
      </p:sp>
      <p:sp>
        <p:nvSpPr>
          <p:cNvPr id="266" name="Google Shape;266;p25"/>
          <p:cNvSpPr txBox="1"/>
          <p:nvPr/>
        </p:nvSpPr>
        <p:spPr>
          <a:xfrm>
            <a:off x="15144875" y="11202175"/>
            <a:ext cx="1345500" cy="70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/>
              <a:t>검색</a:t>
            </a:r>
            <a:endParaRPr sz="3500"/>
          </a:p>
        </p:txBody>
      </p:sp>
      <p:graphicFrame>
        <p:nvGraphicFramePr>
          <p:cNvPr id="267" name="Google Shape;267;p25"/>
          <p:cNvGraphicFramePr/>
          <p:nvPr/>
        </p:nvGraphicFramePr>
        <p:xfrm>
          <a:off x="9786275" y="1236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{80AB01C2-2A19-440F-ADB7-5A1E4E1D9719}</a:tableStyleId>
              </a:tblPr>
              <a:tblGrid>
                <a:gridCol w="2664950"/>
                <a:gridCol w="2664950"/>
                <a:gridCol w="2664950"/>
              </a:tblGrid>
              <a:tr h="648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500"/>
                        <a:t>팀번호</a:t>
                      </a:r>
                      <a:endParaRPr sz="35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500"/>
                        <a:t>팀명</a:t>
                      </a:r>
                      <a:endParaRPr sz="35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500"/>
                        <a:t>주소</a:t>
                      </a:r>
                      <a:endParaRPr sz="35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5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5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5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5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5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5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5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5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5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8" name="Google Shape;268;p25"/>
          <p:cNvGraphicFramePr/>
          <p:nvPr/>
        </p:nvGraphicFramePr>
        <p:xfrm>
          <a:off x="1442025" y="1737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{80AB01C2-2A19-440F-ADB7-5A1E4E1D9719}</a:tableStyleId>
              </a:tblPr>
              <a:tblGrid>
                <a:gridCol w="2918000"/>
                <a:gridCol w="7128550"/>
              </a:tblGrid>
              <a:tr h="91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500"/>
                        <a:t>팀번호</a:t>
                      </a:r>
                      <a:endParaRPr sz="3500"/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500"/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500"/>
                        <a:t>팀명</a:t>
                      </a:r>
                      <a:endParaRPr sz="3500"/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500"/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500"/>
                        <a:t>주소</a:t>
                      </a:r>
                      <a:endParaRPr sz="3500"/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500"/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500"/>
                        <a:t>창설일</a:t>
                      </a:r>
                      <a:endParaRPr sz="3500"/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500"/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500"/>
                        <a:t>연락처</a:t>
                      </a:r>
                      <a:endParaRPr sz="3500"/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500"/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69" name="Google Shape;269;p25"/>
          <p:cNvCxnSpPr/>
          <p:nvPr/>
        </p:nvCxnSpPr>
        <p:spPr>
          <a:xfrm flipH="1">
            <a:off x="7138500" y="15844575"/>
            <a:ext cx="2005500" cy="13344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25"/>
          <p:cNvSpPr txBox="1"/>
          <p:nvPr/>
        </p:nvSpPr>
        <p:spPr>
          <a:xfrm>
            <a:off x="3473275" y="15531675"/>
            <a:ext cx="42705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/>
              <a:t>팀 번호를 클릭하면 팀 정보가 입력됨</a:t>
            </a:r>
            <a:endParaRPr sz="3500"/>
          </a:p>
        </p:txBody>
      </p:sp>
      <p:sp>
        <p:nvSpPr>
          <p:cNvPr id="271" name="Google Shape;271;p25"/>
          <p:cNvSpPr txBox="1"/>
          <p:nvPr/>
        </p:nvSpPr>
        <p:spPr>
          <a:xfrm>
            <a:off x="9786275" y="9617425"/>
            <a:ext cx="30978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/>
              <a:t>새창 띄우기</a:t>
            </a:r>
            <a:endParaRPr sz="3500"/>
          </a:p>
        </p:txBody>
      </p:sp>
      <p:sp>
        <p:nvSpPr>
          <p:cNvPr id="272" name="Google Shape;272;p25"/>
          <p:cNvSpPr/>
          <p:nvPr/>
        </p:nvSpPr>
        <p:spPr>
          <a:xfrm>
            <a:off x="8949250" y="22163975"/>
            <a:ext cx="2539200" cy="11166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900">
                <a:solidFill>
                  <a:srgbClr val="FFFFFF"/>
                </a:solidFill>
              </a:rPr>
              <a:t>  </a:t>
            </a:r>
            <a:r>
              <a:rPr lang="ko" sz="3500">
                <a:solidFill>
                  <a:srgbClr val="FFFFFF"/>
                </a:solidFill>
              </a:rPr>
              <a:t>등록 신청</a:t>
            </a:r>
            <a:endParaRPr sz="3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" name="Google Shape;277;p26"/>
          <p:cNvGraphicFramePr/>
          <p:nvPr/>
        </p:nvGraphicFramePr>
        <p:xfrm>
          <a:off x="952500" y="61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{80AB01C2-2A19-440F-ADB7-5A1E4E1D9719}</a:tableStyleId>
              </a:tblPr>
              <a:tblGrid>
                <a:gridCol w="5461000"/>
                <a:gridCol w="5461000"/>
                <a:gridCol w="5461000"/>
              </a:tblGrid>
              <a:tr h="269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4000"/>
                        <a:t>3</a:t>
                      </a:r>
                      <a:endParaRPr sz="4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4000"/>
                        <a:t>스코어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4000"/>
                        <a:t>2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269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4000"/>
                        <a:t>7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4000"/>
                        <a:t>파울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4000"/>
                        <a:t>5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269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4000"/>
                        <a:t>4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4000"/>
                        <a:t>경고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4000"/>
                        <a:t>3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269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4000"/>
                        <a:t>3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4000"/>
                        <a:t>코너킥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4000"/>
                        <a:t>2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269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269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269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"/>
          <p:cNvSpPr txBox="1"/>
          <p:nvPr>
            <p:ph type="title"/>
          </p:nvPr>
        </p:nvSpPr>
        <p:spPr>
          <a:xfrm>
            <a:off x="623400" y="9957639"/>
            <a:ext cx="17041500" cy="3897300"/>
          </a:xfrm>
          <a:prstGeom prst="rect">
            <a:avLst/>
          </a:prstGeom>
        </p:spPr>
        <p:txBody>
          <a:bodyPr anchorCtr="0" anchor="ctr" bIns="216275" lIns="216275" spcFirstLastPara="1" rIns="216275" wrap="square" tIns="216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이수지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73056"/>
            <a:ext cx="18271360" cy="5976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8" name="Google Shape;288;p28"/>
          <p:cNvGrpSpPr/>
          <p:nvPr/>
        </p:nvGrpSpPr>
        <p:grpSpPr>
          <a:xfrm>
            <a:off x="-16650" y="-37384"/>
            <a:ext cx="18288000" cy="3610500"/>
            <a:chOff x="-16650" y="-37384"/>
            <a:chExt cx="18288000" cy="3610500"/>
          </a:xfrm>
        </p:grpSpPr>
        <p:sp>
          <p:nvSpPr>
            <p:cNvPr id="289" name="Google Shape;289;p28"/>
            <p:cNvSpPr/>
            <p:nvPr/>
          </p:nvSpPr>
          <p:spPr>
            <a:xfrm>
              <a:off x="-16650" y="-37384"/>
              <a:ext cx="18288000" cy="3610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200"/>
                <a:t>                         </a:t>
              </a:r>
              <a:r>
                <a:rPr lang="ko" sz="2700"/>
                <a:t>정규 리그 일정    구단현황     선수현황    전력분석    게시판     공지사항   문자중계</a:t>
              </a:r>
              <a:r>
                <a:rPr lang="ko" sz="2900"/>
                <a:t> </a:t>
              </a:r>
              <a:r>
                <a:rPr lang="ko" sz="3100"/>
                <a:t> </a:t>
              </a:r>
              <a:r>
                <a:rPr lang="ko" sz="3200"/>
                <a:t> </a:t>
              </a:r>
              <a:endParaRPr sz="3200"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322300" y="551042"/>
              <a:ext cx="2033400" cy="2471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200"/>
                <a:t>로고</a:t>
              </a:r>
              <a:endParaRPr sz="3200"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16457625" y="551049"/>
              <a:ext cx="1351800" cy="9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100"/>
                <a:t>로그인</a:t>
              </a:r>
              <a:endParaRPr b="1" sz="1700"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16457625" y="1867249"/>
              <a:ext cx="1351800" cy="9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000"/>
                <a:t>마이</a:t>
              </a:r>
              <a:endParaRPr b="1"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000"/>
                <a:t>페이지</a:t>
              </a:r>
              <a:endParaRPr b="1" sz="2000"/>
            </a:p>
          </p:txBody>
        </p:sp>
      </p:grpSp>
      <p:sp>
        <p:nvSpPr>
          <p:cNvPr id="293" name="Google Shape;293;p28"/>
          <p:cNvSpPr/>
          <p:nvPr/>
        </p:nvSpPr>
        <p:spPr>
          <a:xfrm>
            <a:off x="22625" y="9549325"/>
            <a:ext cx="18271200" cy="221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 커뮤니티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 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 질문게시판    갤러리    중고장터     분실물게시판     자유게시판     강의게시판   친선경기모집</a:t>
            </a:r>
            <a:endParaRPr b="1" sz="3000"/>
          </a:p>
        </p:txBody>
      </p:sp>
      <p:sp>
        <p:nvSpPr>
          <p:cNvPr id="294" name="Google Shape;294;p28"/>
          <p:cNvSpPr/>
          <p:nvPr/>
        </p:nvSpPr>
        <p:spPr>
          <a:xfrm>
            <a:off x="12326700" y="9885975"/>
            <a:ext cx="5630100" cy="61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HOME &gt; 커뮤니티&gt; 질문게시판</a:t>
            </a:r>
            <a:endParaRPr sz="3000"/>
          </a:p>
        </p:txBody>
      </p:sp>
      <p:graphicFrame>
        <p:nvGraphicFramePr>
          <p:cNvPr id="295" name="Google Shape;295;p28"/>
          <p:cNvGraphicFramePr/>
          <p:nvPr/>
        </p:nvGraphicFramePr>
        <p:xfrm>
          <a:off x="943650" y="1384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{80AB01C2-2A19-440F-ADB7-5A1E4E1D9719}</a:tableStyleId>
              </a:tblPr>
              <a:tblGrid>
                <a:gridCol w="1039575"/>
                <a:gridCol w="2024075"/>
                <a:gridCol w="4792950"/>
                <a:gridCol w="1901025"/>
                <a:gridCol w="1377975"/>
                <a:gridCol w="3661600"/>
                <a:gridCol w="1524875"/>
              </a:tblGrid>
              <a:tr h="68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0"/>
                        <a:t>순번</a:t>
                      </a:r>
                      <a:endParaRPr sz="3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0"/>
                        <a:t>말머리</a:t>
                      </a:r>
                      <a:endParaRPr sz="3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0"/>
                        <a:t>제목</a:t>
                      </a:r>
                      <a:endParaRPr sz="3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0"/>
                        <a:t>답변여부</a:t>
                      </a:r>
                      <a:endParaRPr sz="3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0"/>
                        <a:t>작성자</a:t>
                      </a:r>
                      <a:endParaRPr sz="3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0"/>
                        <a:t>작성시간</a:t>
                      </a:r>
                      <a:endParaRPr sz="3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0"/>
                        <a:t>조회</a:t>
                      </a:r>
                      <a:endParaRPr sz="3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57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0"/>
                        <a:t>1</a:t>
                      </a:r>
                      <a:endParaRPr sz="3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0"/>
                        <a:t>등록/이적</a:t>
                      </a:r>
                      <a:endParaRPr sz="3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0"/>
                        <a:t>구단 등록 어떻게 하나요?</a:t>
                      </a:r>
                      <a:endParaRPr sz="3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0"/>
                        <a:t>미답변</a:t>
                      </a:r>
                      <a:endParaRPr sz="3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0"/>
                        <a:t>오희준</a:t>
                      </a:r>
                      <a:endParaRPr sz="3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0"/>
                        <a:t>2020.07.114 02:17</a:t>
                      </a:r>
                      <a:endParaRPr sz="3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0"/>
                        <a:t>15</a:t>
                      </a:r>
                      <a:endParaRPr sz="3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6" name="Google Shape;296;p28"/>
          <p:cNvSpPr/>
          <p:nvPr/>
        </p:nvSpPr>
        <p:spPr>
          <a:xfrm>
            <a:off x="14972850" y="12484888"/>
            <a:ext cx="2338200" cy="9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15개씩 보기</a:t>
            </a:r>
            <a:endParaRPr sz="3000"/>
          </a:p>
        </p:txBody>
      </p:sp>
      <p:sp>
        <p:nvSpPr>
          <p:cNvPr id="297" name="Google Shape;297;p28"/>
          <p:cNvSpPr/>
          <p:nvPr/>
        </p:nvSpPr>
        <p:spPr>
          <a:xfrm>
            <a:off x="12634650" y="21053875"/>
            <a:ext cx="4631100" cy="9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 &lt; 1 2 3 4 5 6 7 8 9 10 &gt;</a:t>
            </a:r>
            <a:endParaRPr sz="3000"/>
          </a:p>
        </p:txBody>
      </p:sp>
      <p:sp>
        <p:nvSpPr>
          <p:cNvPr id="298" name="Google Shape;298;p28"/>
          <p:cNvSpPr/>
          <p:nvPr/>
        </p:nvSpPr>
        <p:spPr>
          <a:xfrm>
            <a:off x="8239050" y="22279375"/>
            <a:ext cx="1046100" cy="9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제목</a:t>
            </a:r>
            <a:endParaRPr sz="3000"/>
          </a:p>
        </p:txBody>
      </p:sp>
      <p:sp>
        <p:nvSpPr>
          <p:cNvPr id="299" name="Google Shape;299;p28"/>
          <p:cNvSpPr/>
          <p:nvPr/>
        </p:nvSpPr>
        <p:spPr>
          <a:xfrm>
            <a:off x="9540600" y="22279375"/>
            <a:ext cx="4631100" cy="9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검색어를 입력해주세요	</a:t>
            </a:r>
            <a:endParaRPr sz="3000"/>
          </a:p>
        </p:txBody>
      </p:sp>
      <p:sp>
        <p:nvSpPr>
          <p:cNvPr id="300" name="Google Shape;300;p28"/>
          <p:cNvSpPr/>
          <p:nvPr/>
        </p:nvSpPr>
        <p:spPr>
          <a:xfrm>
            <a:off x="14427150" y="22279375"/>
            <a:ext cx="1046100" cy="9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검색</a:t>
            </a:r>
            <a:endParaRPr sz="3000"/>
          </a:p>
        </p:txBody>
      </p:sp>
      <p:sp>
        <p:nvSpPr>
          <p:cNvPr id="301" name="Google Shape;301;p28"/>
          <p:cNvSpPr/>
          <p:nvPr/>
        </p:nvSpPr>
        <p:spPr>
          <a:xfrm>
            <a:off x="15740850" y="22279375"/>
            <a:ext cx="1524900" cy="9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글쓰기</a:t>
            </a:r>
            <a:endParaRPr sz="3000"/>
          </a:p>
        </p:txBody>
      </p:sp>
      <p:sp>
        <p:nvSpPr>
          <p:cNvPr id="302" name="Google Shape;302;p28"/>
          <p:cNvSpPr/>
          <p:nvPr/>
        </p:nvSpPr>
        <p:spPr>
          <a:xfrm>
            <a:off x="943650" y="12484900"/>
            <a:ext cx="2699400" cy="9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친선경기모집</a:t>
            </a:r>
            <a:endParaRPr sz="3000"/>
          </a:p>
        </p:txBody>
      </p:sp>
      <p:cxnSp>
        <p:nvCxnSpPr>
          <p:cNvPr id="303" name="Google Shape;303;p28"/>
          <p:cNvCxnSpPr/>
          <p:nvPr/>
        </p:nvCxnSpPr>
        <p:spPr>
          <a:xfrm>
            <a:off x="943650" y="13639375"/>
            <a:ext cx="16551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73056"/>
            <a:ext cx="18271360" cy="5976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9" name="Google Shape;309;p29"/>
          <p:cNvGrpSpPr/>
          <p:nvPr/>
        </p:nvGrpSpPr>
        <p:grpSpPr>
          <a:xfrm>
            <a:off x="-16650" y="-37384"/>
            <a:ext cx="18288000" cy="3610500"/>
            <a:chOff x="-16650" y="-37384"/>
            <a:chExt cx="18288000" cy="3610500"/>
          </a:xfrm>
        </p:grpSpPr>
        <p:sp>
          <p:nvSpPr>
            <p:cNvPr id="310" name="Google Shape;310;p29"/>
            <p:cNvSpPr/>
            <p:nvPr/>
          </p:nvSpPr>
          <p:spPr>
            <a:xfrm>
              <a:off x="-16650" y="-37384"/>
              <a:ext cx="18288000" cy="3610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200"/>
                <a:t>                         </a:t>
              </a:r>
              <a:r>
                <a:rPr lang="ko" sz="2700"/>
                <a:t>정규 리그 일정    구단현황     선수현황    전력분석    게시판     공지사항   문자중계</a:t>
              </a:r>
              <a:r>
                <a:rPr lang="ko" sz="2900"/>
                <a:t> </a:t>
              </a:r>
              <a:r>
                <a:rPr lang="ko" sz="3100"/>
                <a:t> </a:t>
              </a:r>
              <a:r>
                <a:rPr lang="ko" sz="3200"/>
                <a:t> </a:t>
              </a:r>
              <a:endParaRPr sz="3200"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322300" y="551042"/>
              <a:ext cx="2033400" cy="2471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200"/>
                <a:t>로고</a:t>
              </a:r>
              <a:endParaRPr sz="3200"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16457625" y="551049"/>
              <a:ext cx="1351800" cy="9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100"/>
                <a:t>로그인</a:t>
              </a:r>
              <a:endParaRPr b="1" sz="1700"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16457625" y="1867249"/>
              <a:ext cx="1351800" cy="9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000"/>
                <a:t>마이</a:t>
              </a:r>
              <a:endParaRPr b="1"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000"/>
                <a:t>페이지</a:t>
              </a:r>
              <a:endParaRPr b="1" sz="2000"/>
            </a:p>
          </p:txBody>
        </p:sp>
      </p:grpSp>
      <p:sp>
        <p:nvSpPr>
          <p:cNvPr id="314" name="Google Shape;314;p29"/>
          <p:cNvSpPr/>
          <p:nvPr/>
        </p:nvSpPr>
        <p:spPr>
          <a:xfrm>
            <a:off x="22625" y="9549325"/>
            <a:ext cx="18271200" cy="221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 커뮤니티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 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 질문게시판    갤러리    중고장터     분실물게시판     자유게시판     강의게시판   친선경기모집</a:t>
            </a:r>
            <a:endParaRPr b="1" sz="3000"/>
          </a:p>
        </p:txBody>
      </p:sp>
      <p:sp>
        <p:nvSpPr>
          <p:cNvPr id="315" name="Google Shape;315;p29"/>
          <p:cNvSpPr/>
          <p:nvPr/>
        </p:nvSpPr>
        <p:spPr>
          <a:xfrm>
            <a:off x="12326700" y="9885975"/>
            <a:ext cx="5630100" cy="61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HOME &gt; 커뮤니티&gt; 질문게시판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"/>
          <p:cNvSpPr txBox="1"/>
          <p:nvPr>
            <p:ph type="title"/>
          </p:nvPr>
        </p:nvSpPr>
        <p:spPr>
          <a:xfrm>
            <a:off x="623400" y="9957639"/>
            <a:ext cx="17041500" cy="3897300"/>
          </a:xfrm>
          <a:prstGeom prst="rect">
            <a:avLst/>
          </a:prstGeom>
          <a:solidFill>
            <a:srgbClr val="00FF00"/>
          </a:solidFill>
        </p:spPr>
        <p:txBody>
          <a:bodyPr anchorCtr="0" anchor="ctr" bIns="216275" lIns="216275" spcFirstLastPara="1" rIns="216275" wrap="square" tIns="216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최재성</a:t>
            </a: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/>
          <p:nvPr>
            <p:ph type="title"/>
          </p:nvPr>
        </p:nvSpPr>
        <p:spPr>
          <a:xfrm>
            <a:off x="623400" y="9957639"/>
            <a:ext cx="17041500" cy="3897300"/>
          </a:xfrm>
          <a:prstGeom prst="rect">
            <a:avLst/>
          </a:prstGeom>
        </p:spPr>
        <p:txBody>
          <a:bodyPr anchorCtr="0" anchor="ctr" bIns="216275" lIns="216275" spcFirstLastPara="1" rIns="216275" wrap="square" tIns="216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유민정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73056"/>
            <a:ext cx="18271360" cy="5976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4"/>
          <p:cNvGrpSpPr/>
          <p:nvPr/>
        </p:nvGrpSpPr>
        <p:grpSpPr>
          <a:xfrm>
            <a:off x="-16650" y="-37384"/>
            <a:ext cx="18288000" cy="3610500"/>
            <a:chOff x="-16650" y="-37384"/>
            <a:chExt cx="18288000" cy="3610500"/>
          </a:xfrm>
        </p:grpSpPr>
        <p:sp>
          <p:nvSpPr>
            <p:cNvPr id="62" name="Google Shape;62;p14"/>
            <p:cNvSpPr/>
            <p:nvPr/>
          </p:nvSpPr>
          <p:spPr>
            <a:xfrm>
              <a:off x="-16650" y="-37384"/>
              <a:ext cx="18288000" cy="3610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200"/>
                <a:t>                         </a:t>
              </a:r>
              <a:r>
                <a:rPr lang="ko" sz="2700"/>
                <a:t>정규 리그 일정    구단현황     선수현황    전력분석    게시판     공지사항   문자중계</a:t>
              </a:r>
              <a:r>
                <a:rPr lang="ko" sz="2900"/>
                <a:t> </a:t>
              </a:r>
              <a:r>
                <a:rPr lang="ko" sz="3100"/>
                <a:t> </a:t>
              </a:r>
              <a:r>
                <a:rPr lang="ko" sz="3200"/>
                <a:t> </a:t>
              </a:r>
              <a:endParaRPr sz="3200"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322300" y="551042"/>
              <a:ext cx="2033400" cy="2471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200"/>
                <a:t>로고</a:t>
              </a:r>
              <a:endParaRPr sz="3200"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16457625" y="551049"/>
              <a:ext cx="1351800" cy="9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100"/>
                <a:t>로그인</a:t>
              </a:r>
              <a:endParaRPr b="1" sz="1700"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16457625" y="1867249"/>
              <a:ext cx="1351800" cy="9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000"/>
                <a:t>마이</a:t>
              </a:r>
              <a:endParaRPr b="1"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000"/>
                <a:t>페이지</a:t>
              </a:r>
              <a:endParaRPr b="1" sz="200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73056"/>
            <a:ext cx="18271360" cy="597627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2"/>
          <p:cNvSpPr/>
          <p:nvPr/>
        </p:nvSpPr>
        <p:spPr>
          <a:xfrm>
            <a:off x="0" y="9549313"/>
            <a:ext cx="4188000" cy="659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2"/>
          <p:cNvSpPr txBox="1"/>
          <p:nvPr/>
        </p:nvSpPr>
        <p:spPr>
          <a:xfrm>
            <a:off x="95250" y="9662563"/>
            <a:ext cx="27258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/>
              <a:t>관리자 메뉴</a:t>
            </a:r>
            <a:endParaRPr b="1" sz="2500"/>
          </a:p>
        </p:txBody>
      </p:sp>
      <p:sp>
        <p:nvSpPr>
          <p:cNvPr id="333" name="Google Shape;333;p32"/>
          <p:cNvSpPr txBox="1"/>
          <p:nvPr/>
        </p:nvSpPr>
        <p:spPr>
          <a:xfrm>
            <a:off x="95250" y="10363200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경기 결과(리그)</a:t>
            </a:r>
            <a:endParaRPr sz="2000"/>
          </a:p>
        </p:txBody>
      </p:sp>
      <p:sp>
        <p:nvSpPr>
          <p:cNvPr id="334" name="Google Shape;334;p32"/>
          <p:cNvSpPr txBox="1"/>
          <p:nvPr/>
        </p:nvSpPr>
        <p:spPr>
          <a:xfrm>
            <a:off x="95250" y="10950700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경기 결과(친선)</a:t>
            </a:r>
            <a:endParaRPr sz="2000"/>
          </a:p>
        </p:txBody>
      </p:sp>
      <p:sp>
        <p:nvSpPr>
          <p:cNvPr id="335" name="Google Shape;335;p32"/>
          <p:cNvSpPr txBox="1"/>
          <p:nvPr/>
        </p:nvSpPr>
        <p:spPr>
          <a:xfrm>
            <a:off x="-16650" y="10096500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grpSp>
        <p:nvGrpSpPr>
          <p:cNvPr id="336" name="Google Shape;336;p32"/>
          <p:cNvGrpSpPr/>
          <p:nvPr/>
        </p:nvGrpSpPr>
        <p:grpSpPr>
          <a:xfrm>
            <a:off x="-16650" y="-37384"/>
            <a:ext cx="18288000" cy="3610500"/>
            <a:chOff x="-16650" y="-37384"/>
            <a:chExt cx="18288000" cy="3610500"/>
          </a:xfrm>
        </p:grpSpPr>
        <p:sp>
          <p:nvSpPr>
            <p:cNvPr id="337" name="Google Shape;337;p32"/>
            <p:cNvSpPr/>
            <p:nvPr/>
          </p:nvSpPr>
          <p:spPr>
            <a:xfrm>
              <a:off x="-16650" y="-37384"/>
              <a:ext cx="18288000" cy="3610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200"/>
                <a:t>                         </a:t>
              </a:r>
              <a:r>
                <a:rPr lang="ko" sz="2700"/>
                <a:t>정규 리그 일정    구단현황     선수현황    전력분석    게시판     공지사항   문자중계</a:t>
              </a:r>
              <a:r>
                <a:rPr lang="ko" sz="2900"/>
                <a:t> </a:t>
              </a:r>
              <a:r>
                <a:rPr lang="ko" sz="3100"/>
                <a:t> </a:t>
              </a:r>
              <a:r>
                <a:rPr lang="ko" sz="3200"/>
                <a:t> </a:t>
              </a:r>
              <a:endParaRPr sz="3200"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322300" y="551042"/>
              <a:ext cx="2033400" cy="2471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200"/>
                <a:t>로고</a:t>
              </a:r>
              <a:endParaRPr sz="3200"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16457625" y="551049"/>
              <a:ext cx="1351800" cy="9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100"/>
                <a:t>로그인</a:t>
              </a:r>
              <a:endParaRPr b="1" sz="1700"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16457625" y="1867249"/>
              <a:ext cx="1351800" cy="9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000"/>
                <a:t>마이</a:t>
              </a:r>
              <a:endParaRPr b="1"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000"/>
                <a:t>페이지</a:t>
              </a:r>
              <a:endParaRPr b="1" sz="2000"/>
            </a:p>
          </p:txBody>
        </p:sp>
      </p:grpSp>
      <p:sp>
        <p:nvSpPr>
          <p:cNvPr id="341" name="Google Shape;341;p32"/>
          <p:cNvSpPr txBox="1"/>
          <p:nvPr/>
        </p:nvSpPr>
        <p:spPr>
          <a:xfrm>
            <a:off x="-16650" y="11334750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42" name="Google Shape;342;p32"/>
          <p:cNvSpPr txBox="1"/>
          <p:nvPr/>
        </p:nvSpPr>
        <p:spPr>
          <a:xfrm>
            <a:off x="95250" y="11628500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공지사항 등록</a:t>
            </a:r>
            <a:endParaRPr sz="2000"/>
          </a:p>
        </p:txBody>
      </p:sp>
      <p:sp>
        <p:nvSpPr>
          <p:cNvPr id="343" name="Google Shape;343;p32"/>
          <p:cNvSpPr txBox="1"/>
          <p:nvPr/>
        </p:nvSpPr>
        <p:spPr>
          <a:xfrm>
            <a:off x="95250" y="12306300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블랙리스트 관리</a:t>
            </a:r>
            <a:endParaRPr sz="2000"/>
          </a:p>
        </p:txBody>
      </p:sp>
      <p:sp>
        <p:nvSpPr>
          <p:cNvPr id="344" name="Google Shape;344;p32"/>
          <p:cNvSpPr txBox="1"/>
          <p:nvPr/>
        </p:nvSpPr>
        <p:spPr>
          <a:xfrm>
            <a:off x="95250" y="13043150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경기장 관리</a:t>
            </a:r>
            <a:endParaRPr sz="2000"/>
          </a:p>
        </p:txBody>
      </p:sp>
      <p:sp>
        <p:nvSpPr>
          <p:cNvPr id="345" name="Google Shape;345;p32"/>
          <p:cNvSpPr txBox="1"/>
          <p:nvPr/>
        </p:nvSpPr>
        <p:spPr>
          <a:xfrm>
            <a:off x="-16650" y="12011300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graphicFrame>
        <p:nvGraphicFramePr>
          <p:cNvPr id="346" name="Google Shape;346;p32"/>
          <p:cNvGraphicFramePr/>
          <p:nvPr/>
        </p:nvGraphicFramePr>
        <p:xfrm>
          <a:off x="4359450" y="1083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{80AB01C2-2A19-440F-ADB7-5A1E4E1D9719}</a:tableStyleId>
              </a:tblPr>
              <a:tblGrid>
                <a:gridCol w="2291275"/>
                <a:gridCol w="2291275"/>
                <a:gridCol w="2291275"/>
                <a:gridCol w="2291275"/>
                <a:gridCol w="2291275"/>
                <a:gridCol w="2291275"/>
              </a:tblGrid>
              <a:tr h="55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/>
                        <a:t>날짜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/>
                        <a:t>시간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/>
                        <a:t>리그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/>
                        <a:t>장소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/>
                        <a:t>경기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/>
                        <a:t>스코어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76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06.13(토)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10:00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2020 써머 리그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수원 월드컵</a:t>
                      </a:r>
                      <a:r>
                        <a:rPr lang="ko" sz="1700"/>
                        <a:t>경기장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홍길동팀 VS 하하하팀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3</a:t>
                      </a:r>
                      <a:r>
                        <a:rPr lang="ko" sz="1700"/>
                        <a:t>-2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76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06.13(토)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16:00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</a:rPr>
                        <a:t>2020 써머 리그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</a:rPr>
                        <a:t>수원 월드컵경기장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아무개팀 VS 하하하팀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0-1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76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06.14(일)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13:00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</a:rPr>
                        <a:t>2020 써머 리그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잠실경기장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아무개팀 VS 홍길동팀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4-5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76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06.17(수)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15:00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</a:rPr>
                        <a:t>2020 써머 리그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의왕 축구장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하하하팀 VS 호호호팀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3-7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76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06.17(수)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19:00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</a:rPr>
                        <a:t>2020 써머 리그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잠실경기장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호호호팀 VS 아무개팀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6-4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79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06.18(목)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17:00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</a:rPr>
                        <a:t>2020 써머 리그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주암 체육공원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호호호팀 VS 홍길동팀 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5-2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76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06.19(금)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18:00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</a:rPr>
                        <a:t>2020 써머 리그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주암 체육공원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쌍용팀 VS 아무개팀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7-4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7" name="Google Shape;347;p32"/>
          <p:cNvSpPr txBox="1"/>
          <p:nvPr/>
        </p:nvSpPr>
        <p:spPr>
          <a:xfrm>
            <a:off x="-16650" y="12687850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48" name="Google Shape;348;p32"/>
          <p:cNvSpPr txBox="1"/>
          <p:nvPr/>
        </p:nvSpPr>
        <p:spPr>
          <a:xfrm>
            <a:off x="4457700" y="9811871"/>
            <a:ext cx="46863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/>
              <a:t>⬥경기 결과(정규 리그)</a:t>
            </a:r>
            <a:endParaRPr sz="2700"/>
          </a:p>
        </p:txBody>
      </p:sp>
      <p:sp>
        <p:nvSpPr>
          <p:cNvPr id="349" name="Google Shape;349;p32"/>
          <p:cNvSpPr/>
          <p:nvPr/>
        </p:nvSpPr>
        <p:spPr>
          <a:xfrm>
            <a:off x="15716250" y="10249975"/>
            <a:ext cx="1466700" cy="37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350" name="Google Shape;350;p32"/>
          <p:cNvSpPr txBox="1"/>
          <p:nvPr/>
        </p:nvSpPr>
        <p:spPr>
          <a:xfrm>
            <a:off x="15758355" y="10303022"/>
            <a:ext cx="13827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b="1" lang="ko" sz="1800"/>
              <a:t>추가</a:t>
            </a:r>
            <a:endParaRPr b="1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73056"/>
            <a:ext cx="18271360" cy="5976276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3"/>
          <p:cNvSpPr/>
          <p:nvPr/>
        </p:nvSpPr>
        <p:spPr>
          <a:xfrm>
            <a:off x="0" y="9549313"/>
            <a:ext cx="4188000" cy="659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3"/>
          <p:cNvSpPr txBox="1"/>
          <p:nvPr/>
        </p:nvSpPr>
        <p:spPr>
          <a:xfrm>
            <a:off x="95250" y="9662563"/>
            <a:ext cx="27258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/>
              <a:t>관리자 메뉴</a:t>
            </a:r>
            <a:endParaRPr b="1" sz="2500"/>
          </a:p>
        </p:txBody>
      </p:sp>
      <p:sp>
        <p:nvSpPr>
          <p:cNvPr id="358" name="Google Shape;358;p33"/>
          <p:cNvSpPr txBox="1"/>
          <p:nvPr/>
        </p:nvSpPr>
        <p:spPr>
          <a:xfrm>
            <a:off x="95250" y="10363200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경기 결과(리그)</a:t>
            </a:r>
            <a:endParaRPr sz="2000"/>
          </a:p>
        </p:txBody>
      </p:sp>
      <p:sp>
        <p:nvSpPr>
          <p:cNvPr id="359" name="Google Shape;359;p33"/>
          <p:cNvSpPr txBox="1"/>
          <p:nvPr/>
        </p:nvSpPr>
        <p:spPr>
          <a:xfrm>
            <a:off x="95250" y="10950700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경기 결과(친선)</a:t>
            </a:r>
            <a:endParaRPr sz="2000"/>
          </a:p>
        </p:txBody>
      </p:sp>
      <p:sp>
        <p:nvSpPr>
          <p:cNvPr id="360" name="Google Shape;360;p33"/>
          <p:cNvSpPr txBox="1"/>
          <p:nvPr/>
        </p:nvSpPr>
        <p:spPr>
          <a:xfrm>
            <a:off x="-16650" y="10096500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grpSp>
        <p:nvGrpSpPr>
          <p:cNvPr id="361" name="Google Shape;361;p33"/>
          <p:cNvGrpSpPr/>
          <p:nvPr/>
        </p:nvGrpSpPr>
        <p:grpSpPr>
          <a:xfrm>
            <a:off x="-16650" y="-37384"/>
            <a:ext cx="18288000" cy="3610500"/>
            <a:chOff x="-16650" y="-37384"/>
            <a:chExt cx="18288000" cy="3610500"/>
          </a:xfrm>
        </p:grpSpPr>
        <p:sp>
          <p:nvSpPr>
            <p:cNvPr id="362" name="Google Shape;362;p33"/>
            <p:cNvSpPr/>
            <p:nvPr/>
          </p:nvSpPr>
          <p:spPr>
            <a:xfrm>
              <a:off x="-16650" y="-37384"/>
              <a:ext cx="18288000" cy="3610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200"/>
                <a:t>                         </a:t>
              </a:r>
              <a:r>
                <a:rPr lang="ko" sz="2700"/>
                <a:t>정규 리그 일정    구단현황     선수현황    전력분석    게시판     공지사항   문자중계</a:t>
              </a:r>
              <a:r>
                <a:rPr lang="ko" sz="2900"/>
                <a:t> </a:t>
              </a:r>
              <a:r>
                <a:rPr lang="ko" sz="3100"/>
                <a:t> </a:t>
              </a:r>
              <a:r>
                <a:rPr lang="ko" sz="3200"/>
                <a:t> </a:t>
              </a:r>
              <a:endParaRPr sz="3200"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322300" y="551042"/>
              <a:ext cx="2033400" cy="2471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200"/>
                <a:t>로고</a:t>
              </a:r>
              <a:endParaRPr sz="3200"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16457625" y="551049"/>
              <a:ext cx="1351800" cy="9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100"/>
                <a:t>로그인</a:t>
              </a:r>
              <a:endParaRPr b="1" sz="1700"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16457625" y="1867249"/>
              <a:ext cx="1351800" cy="9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000"/>
                <a:t>마이</a:t>
              </a:r>
              <a:endParaRPr b="1"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000"/>
                <a:t>페이지</a:t>
              </a:r>
              <a:endParaRPr b="1" sz="2000"/>
            </a:p>
          </p:txBody>
        </p:sp>
      </p:grpSp>
      <p:sp>
        <p:nvSpPr>
          <p:cNvPr id="366" name="Google Shape;366;p33"/>
          <p:cNvSpPr txBox="1"/>
          <p:nvPr/>
        </p:nvSpPr>
        <p:spPr>
          <a:xfrm>
            <a:off x="-16650" y="11334750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67" name="Google Shape;367;p33"/>
          <p:cNvSpPr txBox="1"/>
          <p:nvPr/>
        </p:nvSpPr>
        <p:spPr>
          <a:xfrm>
            <a:off x="95250" y="11628500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공지사항 등록</a:t>
            </a:r>
            <a:endParaRPr sz="2000"/>
          </a:p>
        </p:txBody>
      </p:sp>
      <p:sp>
        <p:nvSpPr>
          <p:cNvPr id="368" name="Google Shape;368;p33"/>
          <p:cNvSpPr txBox="1"/>
          <p:nvPr/>
        </p:nvSpPr>
        <p:spPr>
          <a:xfrm>
            <a:off x="95250" y="12306300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블랙리스트 관리</a:t>
            </a:r>
            <a:endParaRPr sz="2000"/>
          </a:p>
        </p:txBody>
      </p:sp>
      <p:sp>
        <p:nvSpPr>
          <p:cNvPr id="369" name="Google Shape;369;p33"/>
          <p:cNvSpPr txBox="1"/>
          <p:nvPr/>
        </p:nvSpPr>
        <p:spPr>
          <a:xfrm>
            <a:off x="95250" y="13043150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경기장 관리</a:t>
            </a:r>
            <a:endParaRPr sz="2000"/>
          </a:p>
        </p:txBody>
      </p:sp>
      <p:sp>
        <p:nvSpPr>
          <p:cNvPr id="370" name="Google Shape;370;p33"/>
          <p:cNvSpPr txBox="1"/>
          <p:nvPr/>
        </p:nvSpPr>
        <p:spPr>
          <a:xfrm>
            <a:off x="-16650" y="12011300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graphicFrame>
        <p:nvGraphicFramePr>
          <p:cNvPr id="371" name="Google Shape;371;p33"/>
          <p:cNvGraphicFramePr/>
          <p:nvPr/>
        </p:nvGraphicFramePr>
        <p:xfrm>
          <a:off x="4359450" y="1083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{80AB01C2-2A19-440F-ADB7-5A1E4E1D9719}</a:tableStyleId>
              </a:tblPr>
              <a:tblGrid>
                <a:gridCol w="2291275"/>
                <a:gridCol w="2291275"/>
                <a:gridCol w="2291275"/>
                <a:gridCol w="2291275"/>
                <a:gridCol w="2291275"/>
                <a:gridCol w="2291275"/>
              </a:tblGrid>
              <a:tr h="55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/>
                        <a:t>날짜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/>
                        <a:t>시간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/>
                        <a:t>리그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/>
                        <a:t>장소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/>
                        <a:t>경기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/>
                        <a:t>스코어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76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06.13(토)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10:00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2020 써머 리그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수원 월드컵경기장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홍길동팀 VS 하하하팀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3</a:t>
                      </a:r>
                      <a:r>
                        <a:rPr lang="ko" sz="1700"/>
                        <a:t>-2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2" name="Google Shape;372;p33"/>
          <p:cNvSpPr txBox="1"/>
          <p:nvPr/>
        </p:nvSpPr>
        <p:spPr>
          <a:xfrm>
            <a:off x="-16650" y="12687850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73" name="Google Shape;373;p33"/>
          <p:cNvSpPr txBox="1"/>
          <p:nvPr/>
        </p:nvSpPr>
        <p:spPr>
          <a:xfrm>
            <a:off x="4457700" y="9811871"/>
            <a:ext cx="46863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/>
              <a:t>⬥경기 결과(정규 리그)</a:t>
            </a:r>
            <a:endParaRPr sz="2700"/>
          </a:p>
        </p:txBody>
      </p:sp>
      <p:sp>
        <p:nvSpPr>
          <p:cNvPr id="374" name="Google Shape;374;p33"/>
          <p:cNvSpPr txBox="1"/>
          <p:nvPr/>
        </p:nvSpPr>
        <p:spPr>
          <a:xfrm>
            <a:off x="8229600" y="10030750"/>
            <a:ext cx="46101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0000FF"/>
                </a:solidFill>
              </a:rPr>
              <a:t>경기를 클릭하면 해당 경기의 상세 내용을 볼 수 있다.</a:t>
            </a:r>
            <a:endParaRPr b="1" sz="2000">
              <a:solidFill>
                <a:srgbClr val="0000FF"/>
              </a:solidFill>
            </a:endParaRPr>
          </a:p>
        </p:txBody>
      </p:sp>
      <p:graphicFrame>
        <p:nvGraphicFramePr>
          <p:cNvPr id="375" name="Google Shape;375;p33"/>
          <p:cNvGraphicFramePr/>
          <p:nvPr/>
        </p:nvGraphicFramePr>
        <p:xfrm>
          <a:off x="4359450" y="1239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{80AB01C2-2A19-440F-ADB7-5A1E4E1D9719}</a:tableStyleId>
              </a:tblPr>
              <a:tblGrid>
                <a:gridCol w="4582550"/>
                <a:gridCol w="4582550"/>
                <a:gridCol w="4582550"/>
              </a:tblGrid>
              <a:tr h="64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600"/>
                        <a:t>홍길동팀</a:t>
                      </a:r>
                      <a:endParaRPr b="1" sz="26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600"/>
                        <a:t>하하하팀</a:t>
                      </a:r>
                      <a:endParaRPr b="1" sz="26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1684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900"/>
                        <a:t>3</a:t>
                      </a:r>
                      <a:endParaRPr b="1" sz="2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300"/>
                        <a:t>선수1 (전반 10:21)에 득점</a:t>
                      </a:r>
                      <a:endParaRPr sz="2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300"/>
                        <a:t>선수2 (전반 38:42)에 득점</a:t>
                      </a:r>
                      <a:endParaRPr sz="2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300"/>
                        <a:t>선수3 (후반 27:10)에 득점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600"/>
                        <a:t>스코어</a:t>
                      </a:r>
                      <a:endParaRPr b="1" sz="2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900"/>
                        <a:t>2</a:t>
                      </a:r>
                      <a:endParaRPr b="1" sz="2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300"/>
                        <a:t>선수A(후반 39:55)에 득점</a:t>
                      </a:r>
                      <a:endParaRPr sz="2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300"/>
                        <a:t>선수B(후반 43:22)에 득점</a:t>
                      </a:r>
                      <a:endParaRPr sz="2300"/>
                    </a:p>
                  </a:txBody>
                  <a:tcPr marT="91425" marB="91425" marR="91425" marL="91425"/>
                </a:tc>
              </a:tr>
              <a:tr h="1684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600"/>
                        <a:t>7</a:t>
                      </a:r>
                      <a:endParaRPr b="1" sz="2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600"/>
                        <a:t>파울</a:t>
                      </a:r>
                      <a:endParaRPr b="1" sz="2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600"/>
                        <a:t>5</a:t>
                      </a:r>
                      <a:endParaRPr b="1" sz="2600"/>
                    </a:p>
                  </a:txBody>
                  <a:tcPr marT="91425" marB="91425" marR="91425" marL="91425"/>
                </a:tc>
              </a:tr>
              <a:tr h="1684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600"/>
                        <a:t>2</a:t>
                      </a:r>
                      <a:endParaRPr b="1" sz="2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600"/>
                        <a:t>패널티</a:t>
                      </a:r>
                      <a:endParaRPr b="1" sz="2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600"/>
                        <a:t>6</a:t>
                      </a:r>
                      <a:endParaRPr b="1" sz="2600"/>
                    </a:p>
                  </a:txBody>
                  <a:tcPr marT="91425" marB="91425" marR="91425" marL="91425"/>
                </a:tc>
              </a:tr>
              <a:tr h="1684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600"/>
                        <a:t>4</a:t>
                      </a:r>
                      <a:endParaRPr b="1" sz="2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600"/>
                        <a:t>프리킥</a:t>
                      </a:r>
                      <a:endParaRPr b="1" sz="2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600"/>
                        <a:t>6</a:t>
                      </a:r>
                      <a:endParaRPr b="1" sz="2600"/>
                    </a:p>
                  </a:txBody>
                  <a:tcPr marT="91425" marB="91425" marR="91425" marL="91425"/>
                </a:tc>
              </a:tr>
              <a:tr h="1684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300"/>
                        <a:t>선수 7 &gt; 선수3 (후반 25:00)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600"/>
                        <a:t>선수교체 시간</a:t>
                      </a:r>
                      <a:endParaRPr b="1" sz="2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300"/>
                        <a:t>선수 C-&gt; B(후반 10:43)</a:t>
                      </a:r>
                      <a:endParaRPr sz="2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73056"/>
            <a:ext cx="18271360" cy="5976276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4"/>
          <p:cNvSpPr/>
          <p:nvPr/>
        </p:nvSpPr>
        <p:spPr>
          <a:xfrm>
            <a:off x="0" y="9549313"/>
            <a:ext cx="4188000" cy="659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4"/>
          <p:cNvSpPr txBox="1"/>
          <p:nvPr/>
        </p:nvSpPr>
        <p:spPr>
          <a:xfrm>
            <a:off x="95250" y="9662563"/>
            <a:ext cx="27258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/>
              <a:t>관리자 메뉴</a:t>
            </a:r>
            <a:endParaRPr b="1" sz="2500"/>
          </a:p>
        </p:txBody>
      </p:sp>
      <p:sp>
        <p:nvSpPr>
          <p:cNvPr id="383" name="Google Shape;383;p34"/>
          <p:cNvSpPr txBox="1"/>
          <p:nvPr/>
        </p:nvSpPr>
        <p:spPr>
          <a:xfrm>
            <a:off x="95250" y="10363200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경기 결과(리그)</a:t>
            </a:r>
            <a:endParaRPr sz="2000"/>
          </a:p>
        </p:txBody>
      </p:sp>
      <p:sp>
        <p:nvSpPr>
          <p:cNvPr id="384" name="Google Shape;384;p34"/>
          <p:cNvSpPr txBox="1"/>
          <p:nvPr/>
        </p:nvSpPr>
        <p:spPr>
          <a:xfrm>
            <a:off x="95250" y="10950700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경기 결과(친선)</a:t>
            </a:r>
            <a:endParaRPr sz="2000"/>
          </a:p>
        </p:txBody>
      </p:sp>
      <p:sp>
        <p:nvSpPr>
          <p:cNvPr id="385" name="Google Shape;385;p34"/>
          <p:cNvSpPr txBox="1"/>
          <p:nvPr/>
        </p:nvSpPr>
        <p:spPr>
          <a:xfrm>
            <a:off x="-16650" y="10096500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grpSp>
        <p:nvGrpSpPr>
          <p:cNvPr id="386" name="Google Shape;386;p34"/>
          <p:cNvGrpSpPr/>
          <p:nvPr/>
        </p:nvGrpSpPr>
        <p:grpSpPr>
          <a:xfrm>
            <a:off x="-16650" y="-37384"/>
            <a:ext cx="18288000" cy="3610500"/>
            <a:chOff x="-16650" y="-37384"/>
            <a:chExt cx="18288000" cy="3610500"/>
          </a:xfrm>
        </p:grpSpPr>
        <p:sp>
          <p:nvSpPr>
            <p:cNvPr id="387" name="Google Shape;387;p34"/>
            <p:cNvSpPr/>
            <p:nvPr/>
          </p:nvSpPr>
          <p:spPr>
            <a:xfrm>
              <a:off x="-16650" y="-37384"/>
              <a:ext cx="18288000" cy="3610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200"/>
                <a:t>                         </a:t>
              </a:r>
              <a:r>
                <a:rPr lang="ko" sz="2700"/>
                <a:t>정규 리그 일정    구단현황     선수현황    전력분석    게시판     공지사항   문자중계</a:t>
              </a:r>
              <a:r>
                <a:rPr lang="ko" sz="2900"/>
                <a:t> </a:t>
              </a:r>
              <a:r>
                <a:rPr lang="ko" sz="3100"/>
                <a:t> </a:t>
              </a:r>
              <a:r>
                <a:rPr lang="ko" sz="3200"/>
                <a:t> </a:t>
              </a:r>
              <a:endParaRPr sz="3200"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322300" y="551042"/>
              <a:ext cx="2033400" cy="2471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200"/>
                <a:t>로고</a:t>
              </a:r>
              <a:endParaRPr sz="3200"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16457625" y="551049"/>
              <a:ext cx="1351800" cy="9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100"/>
                <a:t>로그인</a:t>
              </a:r>
              <a:endParaRPr b="1" sz="1700"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16457625" y="1867249"/>
              <a:ext cx="1351800" cy="9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000"/>
                <a:t>마이</a:t>
              </a:r>
              <a:endParaRPr b="1"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000"/>
                <a:t>페이지</a:t>
              </a:r>
              <a:endParaRPr b="1" sz="2000"/>
            </a:p>
          </p:txBody>
        </p:sp>
      </p:grpSp>
      <p:sp>
        <p:nvSpPr>
          <p:cNvPr id="391" name="Google Shape;391;p34"/>
          <p:cNvSpPr txBox="1"/>
          <p:nvPr/>
        </p:nvSpPr>
        <p:spPr>
          <a:xfrm>
            <a:off x="-16650" y="11334750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92" name="Google Shape;392;p34"/>
          <p:cNvSpPr txBox="1"/>
          <p:nvPr/>
        </p:nvSpPr>
        <p:spPr>
          <a:xfrm>
            <a:off x="95250" y="11628500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공지사항 등록</a:t>
            </a:r>
            <a:endParaRPr sz="2000"/>
          </a:p>
        </p:txBody>
      </p:sp>
      <p:sp>
        <p:nvSpPr>
          <p:cNvPr id="393" name="Google Shape;393;p34"/>
          <p:cNvSpPr txBox="1"/>
          <p:nvPr/>
        </p:nvSpPr>
        <p:spPr>
          <a:xfrm>
            <a:off x="95250" y="12306300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블랙리스트 관리</a:t>
            </a:r>
            <a:endParaRPr sz="2000"/>
          </a:p>
        </p:txBody>
      </p:sp>
      <p:sp>
        <p:nvSpPr>
          <p:cNvPr id="394" name="Google Shape;394;p34"/>
          <p:cNvSpPr txBox="1"/>
          <p:nvPr/>
        </p:nvSpPr>
        <p:spPr>
          <a:xfrm>
            <a:off x="95250" y="13043150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경기장 관리</a:t>
            </a:r>
            <a:endParaRPr sz="2000"/>
          </a:p>
        </p:txBody>
      </p:sp>
      <p:sp>
        <p:nvSpPr>
          <p:cNvPr id="395" name="Google Shape;395;p34"/>
          <p:cNvSpPr txBox="1"/>
          <p:nvPr/>
        </p:nvSpPr>
        <p:spPr>
          <a:xfrm>
            <a:off x="-16650" y="12011300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graphicFrame>
        <p:nvGraphicFramePr>
          <p:cNvPr id="396" name="Google Shape;396;p34"/>
          <p:cNvGraphicFramePr/>
          <p:nvPr/>
        </p:nvGraphicFramePr>
        <p:xfrm>
          <a:off x="4359450" y="1083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{80AB01C2-2A19-440F-ADB7-5A1E4E1D9719}</a:tableStyleId>
              </a:tblPr>
              <a:tblGrid>
                <a:gridCol w="2234825"/>
                <a:gridCol w="2234825"/>
                <a:gridCol w="2234825"/>
                <a:gridCol w="2234825"/>
                <a:gridCol w="2234825"/>
                <a:gridCol w="2234825"/>
              </a:tblGrid>
              <a:tr h="55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/>
                        <a:t>날짜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/>
                        <a:t>시간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/>
                        <a:t>장소</a:t>
                      </a:r>
                      <a:endParaRPr b="1" sz="2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/>
                        <a:t>경기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/>
                        <a:t>스코어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/>
                        <a:t>우승팀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76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06.13(토)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10:00</a:t>
                      </a:r>
                      <a:endParaRPr sz="1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</a:rPr>
                        <a:t>주암 체육공원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홍길동팀 VS 하하하팀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8-2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홍길동팀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76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06.13(토)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16:00</a:t>
                      </a:r>
                      <a:endParaRPr sz="1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</a:rPr>
                        <a:t>수원 월드컵경기장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아무개팀 VS 하하하팀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0-1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하하하팀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76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06.14(일)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13:00</a:t>
                      </a:r>
                      <a:endParaRPr sz="1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잠실경기장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아무개팀 VS 홍길동팀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4-5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아무개팀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76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06.17(수)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15:00</a:t>
                      </a:r>
                      <a:endParaRPr sz="1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</a:rPr>
                        <a:t>잠실경기장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하하하팀 VS 호호호팀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3-7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호호호팀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76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06.17(수)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19:00</a:t>
                      </a:r>
                      <a:endParaRPr sz="1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</a:rPr>
                        <a:t>의왕 축구장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호호호팀 VS 아무개팀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6-4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호호호팀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79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06.18(목)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17:00</a:t>
                      </a:r>
                      <a:endParaRPr sz="1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</a:rPr>
                        <a:t>수원 월드컵경기장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호호호팀 VS 홍길동팀 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5-2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호호호팀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76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06.19(금)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18:00</a:t>
                      </a:r>
                      <a:endParaRPr sz="1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주암 체육공원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쌍용팀 VS 아무개팀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7-4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쌍용팀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7" name="Google Shape;397;p34"/>
          <p:cNvSpPr txBox="1"/>
          <p:nvPr/>
        </p:nvSpPr>
        <p:spPr>
          <a:xfrm>
            <a:off x="-16650" y="12687850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98" name="Google Shape;398;p34"/>
          <p:cNvSpPr txBox="1"/>
          <p:nvPr/>
        </p:nvSpPr>
        <p:spPr>
          <a:xfrm>
            <a:off x="4457700" y="9811871"/>
            <a:ext cx="46863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/>
              <a:t>⬥경기 결과(친선 경기)</a:t>
            </a:r>
            <a:endParaRPr sz="27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73056"/>
            <a:ext cx="18271360" cy="5976276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5"/>
          <p:cNvSpPr/>
          <p:nvPr/>
        </p:nvSpPr>
        <p:spPr>
          <a:xfrm>
            <a:off x="0" y="9549313"/>
            <a:ext cx="4188000" cy="659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5"/>
          <p:cNvSpPr txBox="1"/>
          <p:nvPr/>
        </p:nvSpPr>
        <p:spPr>
          <a:xfrm>
            <a:off x="95250" y="9662563"/>
            <a:ext cx="27258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/>
              <a:t>관리자 메뉴</a:t>
            </a:r>
            <a:endParaRPr b="1" sz="2500"/>
          </a:p>
        </p:txBody>
      </p:sp>
      <p:sp>
        <p:nvSpPr>
          <p:cNvPr id="406" name="Google Shape;406;p35"/>
          <p:cNvSpPr txBox="1"/>
          <p:nvPr/>
        </p:nvSpPr>
        <p:spPr>
          <a:xfrm>
            <a:off x="95250" y="10363200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경기 결과(리그)</a:t>
            </a:r>
            <a:endParaRPr sz="2000"/>
          </a:p>
        </p:txBody>
      </p:sp>
      <p:sp>
        <p:nvSpPr>
          <p:cNvPr id="407" name="Google Shape;407;p35"/>
          <p:cNvSpPr txBox="1"/>
          <p:nvPr/>
        </p:nvSpPr>
        <p:spPr>
          <a:xfrm>
            <a:off x="95250" y="10950700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경기 결과(친선)</a:t>
            </a:r>
            <a:endParaRPr sz="2000"/>
          </a:p>
        </p:txBody>
      </p:sp>
      <p:sp>
        <p:nvSpPr>
          <p:cNvPr id="408" name="Google Shape;408;p35"/>
          <p:cNvSpPr txBox="1"/>
          <p:nvPr/>
        </p:nvSpPr>
        <p:spPr>
          <a:xfrm>
            <a:off x="-16650" y="10096500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grpSp>
        <p:nvGrpSpPr>
          <p:cNvPr id="409" name="Google Shape;409;p35"/>
          <p:cNvGrpSpPr/>
          <p:nvPr/>
        </p:nvGrpSpPr>
        <p:grpSpPr>
          <a:xfrm>
            <a:off x="-16650" y="-37384"/>
            <a:ext cx="18288000" cy="3610500"/>
            <a:chOff x="-16650" y="-37384"/>
            <a:chExt cx="18288000" cy="3610500"/>
          </a:xfrm>
        </p:grpSpPr>
        <p:sp>
          <p:nvSpPr>
            <p:cNvPr id="410" name="Google Shape;410;p35"/>
            <p:cNvSpPr/>
            <p:nvPr/>
          </p:nvSpPr>
          <p:spPr>
            <a:xfrm>
              <a:off x="-16650" y="-37384"/>
              <a:ext cx="18288000" cy="3610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200"/>
                <a:t>                         </a:t>
              </a:r>
              <a:r>
                <a:rPr lang="ko" sz="2700"/>
                <a:t>정규 리그 일정    구단현황     선수현황    전력분석    게시판     공지사항   문자중계</a:t>
              </a:r>
              <a:r>
                <a:rPr lang="ko" sz="2900"/>
                <a:t> </a:t>
              </a:r>
              <a:r>
                <a:rPr lang="ko" sz="3100"/>
                <a:t> </a:t>
              </a:r>
              <a:r>
                <a:rPr lang="ko" sz="3200"/>
                <a:t> </a:t>
              </a:r>
              <a:endParaRPr sz="3200"/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322300" y="551042"/>
              <a:ext cx="2033400" cy="2471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200"/>
                <a:t>로고</a:t>
              </a:r>
              <a:endParaRPr sz="3200"/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16457625" y="551049"/>
              <a:ext cx="1351800" cy="9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100"/>
                <a:t>로그인</a:t>
              </a:r>
              <a:endParaRPr b="1" sz="1700"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16457625" y="1867249"/>
              <a:ext cx="1351800" cy="9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000"/>
                <a:t>마이</a:t>
              </a:r>
              <a:endParaRPr b="1"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000"/>
                <a:t>페이지</a:t>
              </a:r>
              <a:endParaRPr b="1" sz="2000"/>
            </a:p>
          </p:txBody>
        </p:sp>
      </p:grpSp>
      <p:sp>
        <p:nvSpPr>
          <p:cNvPr id="414" name="Google Shape;414;p35"/>
          <p:cNvSpPr txBox="1"/>
          <p:nvPr/>
        </p:nvSpPr>
        <p:spPr>
          <a:xfrm>
            <a:off x="-16650" y="11334750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15" name="Google Shape;415;p35"/>
          <p:cNvSpPr txBox="1"/>
          <p:nvPr/>
        </p:nvSpPr>
        <p:spPr>
          <a:xfrm>
            <a:off x="95250" y="11628500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공지사항 등록</a:t>
            </a:r>
            <a:endParaRPr sz="2000"/>
          </a:p>
        </p:txBody>
      </p:sp>
      <p:sp>
        <p:nvSpPr>
          <p:cNvPr id="416" name="Google Shape;416;p35"/>
          <p:cNvSpPr txBox="1"/>
          <p:nvPr/>
        </p:nvSpPr>
        <p:spPr>
          <a:xfrm>
            <a:off x="95250" y="12306300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블랙리스트 관리</a:t>
            </a:r>
            <a:endParaRPr sz="2000"/>
          </a:p>
        </p:txBody>
      </p:sp>
      <p:sp>
        <p:nvSpPr>
          <p:cNvPr id="417" name="Google Shape;417;p35"/>
          <p:cNvSpPr txBox="1"/>
          <p:nvPr/>
        </p:nvSpPr>
        <p:spPr>
          <a:xfrm>
            <a:off x="95250" y="13043150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경기장 관리</a:t>
            </a:r>
            <a:endParaRPr sz="2000"/>
          </a:p>
        </p:txBody>
      </p:sp>
      <p:sp>
        <p:nvSpPr>
          <p:cNvPr id="418" name="Google Shape;418;p35"/>
          <p:cNvSpPr txBox="1"/>
          <p:nvPr/>
        </p:nvSpPr>
        <p:spPr>
          <a:xfrm>
            <a:off x="-16650" y="12011300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graphicFrame>
        <p:nvGraphicFramePr>
          <p:cNvPr id="419" name="Google Shape;419;p35"/>
          <p:cNvGraphicFramePr/>
          <p:nvPr/>
        </p:nvGraphicFramePr>
        <p:xfrm>
          <a:off x="4359450" y="1083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{80AB01C2-2A19-440F-ADB7-5A1E4E1D9719}</a:tableStyleId>
              </a:tblPr>
              <a:tblGrid>
                <a:gridCol w="2291275"/>
                <a:gridCol w="2291275"/>
                <a:gridCol w="2291275"/>
                <a:gridCol w="2291275"/>
                <a:gridCol w="2291275"/>
                <a:gridCol w="2291275"/>
              </a:tblGrid>
              <a:tr h="55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/>
                        <a:t>날짜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/>
                        <a:t>시간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/>
                        <a:t>리그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/>
                        <a:t>장소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/>
                        <a:t>경기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/>
                        <a:t>스코어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76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06.13(토)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10:00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2020 써머 리그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수원 월드컵경기장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홍길동팀 VS 하하하팀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3-2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76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06.13(토)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16:00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</a:rPr>
                        <a:t>2020 써머 리그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</a:rPr>
                        <a:t>수원 월드컵경기장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아무개팀 VS 하하하팀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0-1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76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06.14(일)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13:00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</a:rPr>
                        <a:t>2020 써머 리그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잠실경기장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아무개팀 VS 홍길동팀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4-5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76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06.17(수)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15:00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</a:rPr>
                        <a:t>2020 써머 리그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의왕 축구장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하하하팀 VS 호호호팀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3-7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76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06.17(수)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19:00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</a:rPr>
                        <a:t>2020 써머 리그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잠실경기장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호호호팀 VS 아무개팀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6-4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79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06.18(목)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17:00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</a:rPr>
                        <a:t>2020 써머 리그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주암 체육공원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호호호팀 VS 홍길동팀 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5-2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76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06.19(금)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18:00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</a:rPr>
                        <a:t>2020 써머 리그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주암 체육공원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쌍용팀 VS 아무개팀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7-4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0" name="Google Shape;420;p35"/>
          <p:cNvSpPr txBox="1"/>
          <p:nvPr/>
        </p:nvSpPr>
        <p:spPr>
          <a:xfrm>
            <a:off x="-16650" y="12687850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21" name="Google Shape;421;p35"/>
          <p:cNvSpPr txBox="1"/>
          <p:nvPr/>
        </p:nvSpPr>
        <p:spPr>
          <a:xfrm>
            <a:off x="4457700" y="9811871"/>
            <a:ext cx="46863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/>
              <a:t>⬥공지사항 등록</a:t>
            </a:r>
            <a:endParaRPr sz="2700"/>
          </a:p>
        </p:txBody>
      </p:sp>
      <p:sp>
        <p:nvSpPr>
          <p:cNvPr id="422" name="Google Shape;422;p35"/>
          <p:cNvSpPr/>
          <p:nvPr/>
        </p:nvSpPr>
        <p:spPr>
          <a:xfrm>
            <a:off x="15716250" y="10249975"/>
            <a:ext cx="1466700" cy="37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423" name="Google Shape;423;p35"/>
          <p:cNvSpPr txBox="1"/>
          <p:nvPr/>
        </p:nvSpPr>
        <p:spPr>
          <a:xfrm>
            <a:off x="15758355" y="10303022"/>
            <a:ext cx="13827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b="1" lang="ko" sz="1800"/>
              <a:t>추가</a:t>
            </a:r>
            <a:endParaRPr b="1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73056"/>
            <a:ext cx="18271360" cy="5976276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36"/>
          <p:cNvSpPr/>
          <p:nvPr/>
        </p:nvSpPr>
        <p:spPr>
          <a:xfrm>
            <a:off x="0" y="9549313"/>
            <a:ext cx="4188000" cy="659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6"/>
          <p:cNvSpPr txBox="1"/>
          <p:nvPr/>
        </p:nvSpPr>
        <p:spPr>
          <a:xfrm>
            <a:off x="95250" y="9662563"/>
            <a:ext cx="27258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/>
              <a:t>관리자 메뉴</a:t>
            </a:r>
            <a:endParaRPr b="1" sz="2500"/>
          </a:p>
        </p:txBody>
      </p:sp>
      <p:sp>
        <p:nvSpPr>
          <p:cNvPr id="431" name="Google Shape;431;p36"/>
          <p:cNvSpPr txBox="1"/>
          <p:nvPr/>
        </p:nvSpPr>
        <p:spPr>
          <a:xfrm>
            <a:off x="95250" y="10363200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경기 결과(리그)</a:t>
            </a:r>
            <a:endParaRPr sz="2000"/>
          </a:p>
        </p:txBody>
      </p:sp>
      <p:sp>
        <p:nvSpPr>
          <p:cNvPr id="432" name="Google Shape;432;p36"/>
          <p:cNvSpPr txBox="1"/>
          <p:nvPr/>
        </p:nvSpPr>
        <p:spPr>
          <a:xfrm>
            <a:off x="95250" y="10950700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경기 결과(친선)</a:t>
            </a:r>
            <a:endParaRPr sz="2000"/>
          </a:p>
        </p:txBody>
      </p:sp>
      <p:sp>
        <p:nvSpPr>
          <p:cNvPr id="433" name="Google Shape;433;p36"/>
          <p:cNvSpPr txBox="1"/>
          <p:nvPr/>
        </p:nvSpPr>
        <p:spPr>
          <a:xfrm>
            <a:off x="-16650" y="10096500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grpSp>
        <p:nvGrpSpPr>
          <p:cNvPr id="434" name="Google Shape;434;p36"/>
          <p:cNvGrpSpPr/>
          <p:nvPr/>
        </p:nvGrpSpPr>
        <p:grpSpPr>
          <a:xfrm>
            <a:off x="-16650" y="-37384"/>
            <a:ext cx="18288000" cy="3610500"/>
            <a:chOff x="-16650" y="-37384"/>
            <a:chExt cx="18288000" cy="3610500"/>
          </a:xfrm>
        </p:grpSpPr>
        <p:sp>
          <p:nvSpPr>
            <p:cNvPr id="435" name="Google Shape;435;p36"/>
            <p:cNvSpPr/>
            <p:nvPr/>
          </p:nvSpPr>
          <p:spPr>
            <a:xfrm>
              <a:off x="-16650" y="-37384"/>
              <a:ext cx="18288000" cy="3610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200"/>
                <a:t>                         </a:t>
              </a:r>
              <a:r>
                <a:rPr lang="ko" sz="2700"/>
                <a:t>정규 리그 일정    구단현황     선수현황    전력분석    게시판     공지사항   문자중계</a:t>
              </a:r>
              <a:r>
                <a:rPr lang="ko" sz="2900"/>
                <a:t> </a:t>
              </a:r>
              <a:r>
                <a:rPr lang="ko" sz="3100"/>
                <a:t> </a:t>
              </a:r>
              <a:r>
                <a:rPr lang="ko" sz="3200"/>
                <a:t> </a:t>
              </a:r>
              <a:endParaRPr sz="3200"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322300" y="551042"/>
              <a:ext cx="2033400" cy="2471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200"/>
                <a:t>로고</a:t>
              </a:r>
              <a:endParaRPr sz="3200"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16457625" y="551049"/>
              <a:ext cx="1351800" cy="9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100"/>
                <a:t>로그인</a:t>
              </a:r>
              <a:endParaRPr b="1" sz="1700"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6457625" y="1867249"/>
              <a:ext cx="1351800" cy="9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000"/>
                <a:t>마이</a:t>
              </a:r>
              <a:endParaRPr b="1"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000"/>
                <a:t>페이지</a:t>
              </a:r>
              <a:endParaRPr b="1" sz="2000"/>
            </a:p>
          </p:txBody>
        </p:sp>
      </p:grpSp>
      <p:sp>
        <p:nvSpPr>
          <p:cNvPr id="439" name="Google Shape;439;p36"/>
          <p:cNvSpPr txBox="1"/>
          <p:nvPr/>
        </p:nvSpPr>
        <p:spPr>
          <a:xfrm>
            <a:off x="-16650" y="11334750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40" name="Google Shape;440;p36"/>
          <p:cNvSpPr txBox="1"/>
          <p:nvPr/>
        </p:nvSpPr>
        <p:spPr>
          <a:xfrm>
            <a:off x="95250" y="11628500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공지사항 등록</a:t>
            </a:r>
            <a:endParaRPr sz="2000"/>
          </a:p>
        </p:txBody>
      </p:sp>
      <p:sp>
        <p:nvSpPr>
          <p:cNvPr id="441" name="Google Shape;441;p36"/>
          <p:cNvSpPr txBox="1"/>
          <p:nvPr/>
        </p:nvSpPr>
        <p:spPr>
          <a:xfrm>
            <a:off x="95250" y="12306300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블랙리스트 관리</a:t>
            </a:r>
            <a:endParaRPr sz="2000"/>
          </a:p>
        </p:txBody>
      </p:sp>
      <p:sp>
        <p:nvSpPr>
          <p:cNvPr id="442" name="Google Shape;442;p36"/>
          <p:cNvSpPr txBox="1"/>
          <p:nvPr/>
        </p:nvSpPr>
        <p:spPr>
          <a:xfrm>
            <a:off x="95250" y="13043150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경기장 관리</a:t>
            </a:r>
            <a:endParaRPr sz="2000"/>
          </a:p>
        </p:txBody>
      </p:sp>
      <p:sp>
        <p:nvSpPr>
          <p:cNvPr id="443" name="Google Shape;443;p36"/>
          <p:cNvSpPr txBox="1"/>
          <p:nvPr/>
        </p:nvSpPr>
        <p:spPr>
          <a:xfrm>
            <a:off x="-16650" y="12011300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graphicFrame>
        <p:nvGraphicFramePr>
          <p:cNvPr id="444" name="Google Shape;444;p36"/>
          <p:cNvGraphicFramePr/>
          <p:nvPr/>
        </p:nvGraphicFramePr>
        <p:xfrm>
          <a:off x="4359450" y="1083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{80AB01C2-2A19-440F-ADB7-5A1E4E1D9719}</a:tableStyleId>
              </a:tblPr>
              <a:tblGrid>
                <a:gridCol w="2291275"/>
                <a:gridCol w="2291275"/>
                <a:gridCol w="2291275"/>
                <a:gridCol w="2291275"/>
                <a:gridCol w="2291275"/>
                <a:gridCol w="2291275"/>
              </a:tblGrid>
              <a:tr h="55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/>
                        <a:t>날짜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/>
                        <a:t>시간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/>
                        <a:t>리그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/>
                        <a:t>장소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/>
                        <a:t>경기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/>
                        <a:t>스코어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76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06.13(토)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10:00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2020 써머 리그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수원 월드컵경기장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홍길동팀 VS 하하하팀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3-2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76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06.13(토)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16:00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</a:rPr>
                        <a:t>2020 써머 리그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</a:rPr>
                        <a:t>수원 월드컵경기장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아무개팀 VS 하하하팀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0-1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76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06.14(일)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13:00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</a:rPr>
                        <a:t>2020 써머 리그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잠실경기장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아무개팀 VS 홍길동팀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4-5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76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06.17(수)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15:00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</a:rPr>
                        <a:t>2020 써머 리그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의왕 축구장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하하하팀 VS 호호호팀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3-7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76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06.17(수)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19:00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</a:rPr>
                        <a:t>2020 써머 리그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잠실경기장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호호호팀 VS 아무개팀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6-4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79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06.18(목)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17:00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</a:rPr>
                        <a:t>2020 써머 리그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주암 체육공원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호호호팀 VS 홍길동팀 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5-2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76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06.19(금)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18:00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</a:rPr>
                        <a:t>2020 써머 리그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주암 체육공원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쌍용팀 VS 아무개팀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7-4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5" name="Google Shape;445;p36"/>
          <p:cNvSpPr txBox="1"/>
          <p:nvPr/>
        </p:nvSpPr>
        <p:spPr>
          <a:xfrm>
            <a:off x="-16650" y="12687850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46" name="Google Shape;446;p36"/>
          <p:cNvSpPr txBox="1"/>
          <p:nvPr/>
        </p:nvSpPr>
        <p:spPr>
          <a:xfrm>
            <a:off x="4457700" y="9811871"/>
            <a:ext cx="46863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/>
              <a:t>⬥경기 결과(정규 리그)</a:t>
            </a:r>
            <a:endParaRPr sz="2700"/>
          </a:p>
        </p:txBody>
      </p:sp>
      <p:sp>
        <p:nvSpPr>
          <p:cNvPr id="447" name="Google Shape;447;p36"/>
          <p:cNvSpPr/>
          <p:nvPr/>
        </p:nvSpPr>
        <p:spPr>
          <a:xfrm>
            <a:off x="15716250" y="10249975"/>
            <a:ext cx="1466700" cy="37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448" name="Google Shape;448;p36"/>
          <p:cNvSpPr txBox="1"/>
          <p:nvPr/>
        </p:nvSpPr>
        <p:spPr>
          <a:xfrm>
            <a:off x="15758355" y="10303022"/>
            <a:ext cx="13827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b="1" lang="ko" sz="1800"/>
              <a:t>추가</a:t>
            </a:r>
            <a:endParaRPr b="1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73056"/>
            <a:ext cx="18271360" cy="5976276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7"/>
          <p:cNvSpPr/>
          <p:nvPr/>
        </p:nvSpPr>
        <p:spPr>
          <a:xfrm>
            <a:off x="0" y="9549313"/>
            <a:ext cx="4188000" cy="659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7"/>
          <p:cNvSpPr txBox="1"/>
          <p:nvPr/>
        </p:nvSpPr>
        <p:spPr>
          <a:xfrm>
            <a:off x="95250" y="9662563"/>
            <a:ext cx="27258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/>
              <a:t>관리자 메뉴</a:t>
            </a:r>
            <a:endParaRPr b="1" sz="2500"/>
          </a:p>
        </p:txBody>
      </p:sp>
      <p:sp>
        <p:nvSpPr>
          <p:cNvPr id="456" name="Google Shape;456;p37"/>
          <p:cNvSpPr txBox="1"/>
          <p:nvPr/>
        </p:nvSpPr>
        <p:spPr>
          <a:xfrm>
            <a:off x="95250" y="10363200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경기 결과(리그)</a:t>
            </a:r>
            <a:endParaRPr sz="2000"/>
          </a:p>
        </p:txBody>
      </p:sp>
      <p:sp>
        <p:nvSpPr>
          <p:cNvPr id="457" name="Google Shape;457;p37"/>
          <p:cNvSpPr txBox="1"/>
          <p:nvPr/>
        </p:nvSpPr>
        <p:spPr>
          <a:xfrm>
            <a:off x="95250" y="10950700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경기 결과(친선)</a:t>
            </a:r>
            <a:endParaRPr sz="2000"/>
          </a:p>
        </p:txBody>
      </p:sp>
      <p:sp>
        <p:nvSpPr>
          <p:cNvPr id="458" name="Google Shape;458;p37"/>
          <p:cNvSpPr txBox="1"/>
          <p:nvPr/>
        </p:nvSpPr>
        <p:spPr>
          <a:xfrm>
            <a:off x="-16650" y="10096500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grpSp>
        <p:nvGrpSpPr>
          <p:cNvPr id="459" name="Google Shape;459;p37"/>
          <p:cNvGrpSpPr/>
          <p:nvPr/>
        </p:nvGrpSpPr>
        <p:grpSpPr>
          <a:xfrm>
            <a:off x="-16650" y="-37384"/>
            <a:ext cx="18288000" cy="3610500"/>
            <a:chOff x="-16650" y="-37384"/>
            <a:chExt cx="18288000" cy="3610500"/>
          </a:xfrm>
        </p:grpSpPr>
        <p:sp>
          <p:nvSpPr>
            <p:cNvPr id="460" name="Google Shape;460;p37"/>
            <p:cNvSpPr/>
            <p:nvPr/>
          </p:nvSpPr>
          <p:spPr>
            <a:xfrm>
              <a:off x="-16650" y="-37384"/>
              <a:ext cx="18288000" cy="3610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200"/>
                <a:t>                         </a:t>
              </a:r>
              <a:r>
                <a:rPr lang="ko" sz="2700"/>
                <a:t>정규 리그 일정    구단현황     선수현황    전력분석    게시판     공지사항   문자중계</a:t>
              </a:r>
              <a:r>
                <a:rPr lang="ko" sz="2900"/>
                <a:t> </a:t>
              </a:r>
              <a:r>
                <a:rPr lang="ko" sz="3100"/>
                <a:t> </a:t>
              </a:r>
              <a:r>
                <a:rPr lang="ko" sz="3200"/>
                <a:t> </a:t>
              </a:r>
              <a:endParaRPr sz="3200"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322300" y="551042"/>
              <a:ext cx="2033400" cy="2471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200"/>
                <a:t>로고</a:t>
              </a:r>
              <a:endParaRPr sz="3200"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16457625" y="551049"/>
              <a:ext cx="1351800" cy="9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100"/>
                <a:t>로그인</a:t>
              </a:r>
              <a:endParaRPr b="1" sz="1700"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16457625" y="1867249"/>
              <a:ext cx="1351800" cy="9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000"/>
                <a:t>마이</a:t>
              </a:r>
              <a:endParaRPr b="1"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000"/>
                <a:t>페이지</a:t>
              </a:r>
              <a:endParaRPr b="1" sz="2000"/>
            </a:p>
          </p:txBody>
        </p:sp>
      </p:grpSp>
      <p:sp>
        <p:nvSpPr>
          <p:cNvPr id="464" name="Google Shape;464;p37"/>
          <p:cNvSpPr txBox="1"/>
          <p:nvPr/>
        </p:nvSpPr>
        <p:spPr>
          <a:xfrm>
            <a:off x="-16650" y="11334750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65" name="Google Shape;465;p37"/>
          <p:cNvSpPr txBox="1"/>
          <p:nvPr/>
        </p:nvSpPr>
        <p:spPr>
          <a:xfrm>
            <a:off x="95250" y="11628500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공지사항 등록</a:t>
            </a:r>
            <a:endParaRPr sz="2000"/>
          </a:p>
        </p:txBody>
      </p:sp>
      <p:sp>
        <p:nvSpPr>
          <p:cNvPr id="466" name="Google Shape;466;p37"/>
          <p:cNvSpPr txBox="1"/>
          <p:nvPr/>
        </p:nvSpPr>
        <p:spPr>
          <a:xfrm>
            <a:off x="95250" y="12306300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블랙리스트 관리</a:t>
            </a:r>
            <a:endParaRPr sz="2000"/>
          </a:p>
        </p:txBody>
      </p:sp>
      <p:sp>
        <p:nvSpPr>
          <p:cNvPr id="467" name="Google Shape;467;p37"/>
          <p:cNvSpPr txBox="1"/>
          <p:nvPr/>
        </p:nvSpPr>
        <p:spPr>
          <a:xfrm>
            <a:off x="95250" y="13043150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경기장 관리</a:t>
            </a:r>
            <a:endParaRPr sz="2000"/>
          </a:p>
        </p:txBody>
      </p:sp>
      <p:sp>
        <p:nvSpPr>
          <p:cNvPr id="468" name="Google Shape;468;p37"/>
          <p:cNvSpPr txBox="1"/>
          <p:nvPr/>
        </p:nvSpPr>
        <p:spPr>
          <a:xfrm>
            <a:off x="-16650" y="12011300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graphicFrame>
        <p:nvGraphicFramePr>
          <p:cNvPr id="469" name="Google Shape;469;p37"/>
          <p:cNvGraphicFramePr/>
          <p:nvPr/>
        </p:nvGraphicFramePr>
        <p:xfrm>
          <a:off x="4359450" y="1083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{80AB01C2-2A19-440F-ADB7-5A1E4E1D9719}</a:tableStyleId>
              </a:tblPr>
              <a:tblGrid>
                <a:gridCol w="2291275"/>
                <a:gridCol w="2291275"/>
                <a:gridCol w="2291275"/>
                <a:gridCol w="2291275"/>
                <a:gridCol w="2291275"/>
                <a:gridCol w="2291275"/>
              </a:tblGrid>
              <a:tr h="55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/>
                        <a:t>날짜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/>
                        <a:t>시간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/>
                        <a:t>리그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/>
                        <a:t>장소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/>
                        <a:t>경기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/>
                        <a:t>스코어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76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06.13(토)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10:00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2020 써머 리그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수원 월드컵경기장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홍길동팀 VS 하하하팀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3-2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76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06.13(토)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16:00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</a:rPr>
                        <a:t>2020 써머 리그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</a:rPr>
                        <a:t>수원 월드컵경기장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아무개팀 VS 하하하팀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0-1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76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06.14(일)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13:00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</a:rPr>
                        <a:t>2020 써머 리그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잠실경기장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아무개팀 VS 홍길동팀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4-5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76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06.17(수)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15:00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</a:rPr>
                        <a:t>2020 써머 리그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의왕 축구장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하하하팀 VS 호호호팀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3-7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76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06.17(수)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19:00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</a:rPr>
                        <a:t>2020 써머 리그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잠실경기장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호호호팀 VS 아무개팀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6-4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79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06.18(목)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17:00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</a:rPr>
                        <a:t>2020 써머 리그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주암 체육공원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호호호팀 VS 홍길동팀 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5-2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76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06.19(금)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18:00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</a:rPr>
                        <a:t>2020 써머 리그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주암 체육공원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쌍용팀 VS 아무개팀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7-4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0" name="Google Shape;470;p37"/>
          <p:cNvSpPr txBox="1"/>
          <p:nvPr/>
        </p:nvSpPr>
        <p:spPr>
          <a:xfrm>
            <a:off x="-16650" y="12687850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71" name="Google Shape;471;p37"/>
          <p:cNvSpPr txBox="1"/>
          <p:nvPr/>
        </p:nvSpPr>
        <p:spPr>
          <a:xfrm>
            <a:off x="4457700" y="9811871"/>
            <a:ext cx="46863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/>
              <a:t>⬥경기 결과(정규 리그)</a:t>
            </a:r>
            <a:endParaRPr sz="2700"/>
          </a:p>
        </p:txBody>
      </p:sp>
      <p:sp>
        <p:nvSpPr>
          <p:cNvPr id="472" name="Google Shape;472;p37"/>
          <p:cNvSpPr/>
          <p:nvPr/>
        </p:nvSpPr>
        <p:spPr>
          <a:xfrm>
            <a:off x="15716250" y="10249975"/>
            <a:ext cx="1466700" cy="37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473" name="Google Shape;473;p37"/>
          <p:cNvSpPr txBox="1"/>
          <p:nvPr/>
        </p:nvSpPr>
        <p:spPr>
          <a:xfrm>
            <a:off x="15758355" y="10303022"/>
            <a:ext cx="13827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b="1" lang="ko" sz="1800"/>
              <a:t>추가</a:t>
            </a:r>
            <a:endParaRPr b="1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73056"/>
            <a:ext cx="18271360" cy="5976276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38"/>
          <p:cNvSpPr/>
          <p:nvPr/>
        </p:nvSpPr>
        <p:spPr>
          <a:xfrm>
            <a:off x="0" y="9549313"/>
            <a:ext cx="4188000" cy="659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8"/>
          <p:cNvSpPr txBox="1"/>
          <p:nvPr/>
        </p:nvSpPr>
        <p:spPr>
          <a:xfrm>
            <a:off x="95250" y="9662563"/>
            <a:ext cx="27258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/>
              <a:t>관리자 메뉴</a:t>
            </a:r>
            <a:endParaRPr b="1" sz="2500"/>
          </a:p>
        </p:txBody>
      </p:sp>
      <p:sp>
        <p:nvSpPr>
          <p:cNvPr id="481" name="Google Shape;481;p38"/>
          <p:cNvSpPr txBox="1"/>
          <p:nvPr/>
        </p:nvSpPr>
        <p:spPr>
          <a:xfrm>
            <a:off x="95250" y="10363200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경기 결과(리그)</a:t>
            </a:r>
            <a:endParaRPr sz="2000"/>
          </a:p>
        </p:txBody>
      </p:sp>
      <p:sp>
        <p:nvSpPr>
          <p:cNvPr id="482" name="Google Shape;482;p38"/>
          <p:cNvSpPr txBox="1"/>
          <p:nvPr/>
        </p:nvSpPr>
        <p:spPr>
          <a:xfrm>
            <a:off x="95250" y="10950700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경기 결과(친선)</a:t>
            </a:r>
            <a:endParaRPr sz="2000"/>
          </a:p>
        </p:txBody>
      </p:sp>
      <p:sp>
        <p:nvSpPr>
          <p:cNvPr id="483" name="Google Shape;483;p38"/>
          <p:cNvSpPr txBox="1"/>
          <p:nvPr/>
        </p:nvSpPr>
        <p:spPr>
          <a:xfrm>
            <a:off x="-16650" y="10096500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grpSp>
        <p:nvGrpSpPr>
          <p:cNvPr id="484" name="Google Shape;484;p38"/>
          <p:cNvGrpSpPr/>
          <p:nvPr/>
        </p:nvGrpSpPr>
        <p:grpSpPr>
          <a:xfrm>
            <a:off x="-16650" y="-37384"/>
            <a:ext cx="18288000" cy="3610500"/>
            <a:chOff x="-16650" y="-37384"/>
            <a:chExt cx="18288000" cy="3610500"/>
          </a:xfrm>
        </p:grpSpPr>
        <p:sp>
          <p:nvSpPr>
            <p:cNvPr id="485" name="Google Shape;485;p38"/>
            <p:cNvSpPr/>
            <p:nvPr/>
          </p:nvSpPr>
          <p:spPr>
            <a:xfrm>
              <a:off x="-16650" y="-37384"/>
              <a:ext cx="18288000" cy="3610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200"/>
                <a:t>                         </a:t>
              </a:r>
              <a:r>
                <a:rPr lang="ko" sz="2700"/>
                <a:t>정규 리그 일정    구단현황     선수현황    전력분석    게시판     공지사항   문자중계</a:t>
              </a:r>
              <a:r>
                <a:rPr lang="ko" sz="2900"/>
                <a:t> </a:t>
              </a:r>
              <a:r>
                <a:rPr lang="ko" sz="3100"/>
                <a:t> </a:t>
              </a:r>
              <a:r>
                <a:rPr lang="ko" sz="3200"/>
                <a:t> </a:t>
              </a:r>
              <a:endParaRPr sz="3200"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322300" y="551042"/>
              <a:ext cx="2033400" cy="2471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200"/>
                <a:t>로고</a:t>
              </a:r>
              <a:endParaRPr sz="3200"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16457625" y="551049"/>
              <a:ext cx="1351800" cy="9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100"/>
                <a:t>로그인</a:t>
              </a:r>
              <a:endParaRPr b="1" sz="1700"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16457625" y="1867249"/>
              <a:ext cx="1351800" cy="9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000"/>
                <a:t>마이</a:t>
              </a:r>
              <a:endParaRPr b="1"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000"/>
                <a:t>페이지</a:t>
              </a:r>
              <a:endParaRPr b="1" sz="2000"/>
            </a:p>
          </p:txBody>
        </p:sp>
      </p:grpSp>
      <p:sp>
        <p:nvSpPr>
          <p:cNvPr id="489" name="Google Shape;489;p38"/>
          <p:cNvSpPr txBox="1"/>
          <p:nvPr/>
        </p:nvSpPr>
        <p:spPr>
          <a:xfrm>
            <a:off x="-16650" y="11334750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90" name="Google Shape;490;p38"/>
          <p:cNvSpPr txBox="1"/>
          <p:nvPr/>
        </p:nvSpPr>
        <p:spPr>
          <a:xfrm>
            <a:off x="95250" y="11628500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공지사항 등록</a:t>
            </a:r>
            <a:endParaRPr sz="2000"/>
          </a:p>
        </p:txBody>
      </p:sp>
      <p:sp>
        <p:nvSpPr>
          <p:cNvPr id="491" name="Google Shape;491;p38"/>
          <p:cNvSpPr txBox="1"/>
          <p:nvPr/>
        </p:nvSpPr>
        <p:spPr>
          <a:xfrm>
            <a:off x="95250" y="12306300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블랙리스트 관리</a:t>
            </a:r>
            <a:endParaRPr sz="2000"/>
          </a:p>
        </p:txBody>
      </p:sp>
      <p:sp>
        <p:nvSpPr>
          <p:cNvPr id="492" name="Google Shape;492;p38"/>
          <p:cNvSpPr txBox="1"/>
          <p:nvPr/>
        </p:nvSpPr>
        <p:spPr>
          <a:xfrm>
            <a:off x="95250" y="13043150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경기장 관리</a:t>
            </a:r>
            <a:endParaRPr sz="2000"/>
          </a:p>
        </p:txBody>
      </p:sp>
      <p:sp>
        <p:nvSpPr>
          <p:cNvPr id="493" name="Google Shape;493;p38"/>
          <p:cNvSpPr txBox="1"/>
          <p:nvPr/>
        </p:nvSpPr>
        <p:spPr>
          <a:xfrm>
            <a:off x="-16650" y="12011300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graphicFrame>
        <p:nvGraphicFramePr>
          <p:cNvPr id="494" name="Google Shape;494;p38"/>
          <p:cNvGraphicFramePr/>
          <p:nvPr/>
        </p:nvGraphicFramePr>
        <p:xfrm>
          <a:off x="4359450" y="1083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{80AB01C2-2A19-440F-ADB7-5A1E4E1D9719}</a:tableStyleId>
              </a:tblPr>
              <a:tblGrid>
                <a:gridCol w="2291275"/>
                <a:gridCol w="2291275"/>
                <a:gridCol w="2291275"/>
                <a:gridCol w="2291275"/>
                <a:gridCol w="2291275"/>
                <a:gridCol w="2291275"/>
              </a:tblGrid>
              <a:tr h="55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/>
                        <a:t>날짜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/>
                        <a:t>시간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/>
                        <a:t>리그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/>
                        <a:t>장소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/>
                        <a:t>경기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/>
                        <a:t>스코어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76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06.13(토)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10:00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2020 써머 리그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수원 월드컵경기장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홍길동팀 VS 하하하팀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3-2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76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06.13(토)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16:00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</a:rPr>
                        <a:t>2020 써머 리그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</a:rPr>
                        <a:t>수원 월드컵경기장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아무개팀 VS 하하하팀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0-1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76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06.14(일)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13:00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</a:rPr>
                        <a:t>2020 써머 리그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잠실경기장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아무개팀 VS 홍길동팀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4-5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76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06.17(수)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15:00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</a:rPr>
                        <a:t>2020 써머 리그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의왕 축구장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하하하팀 VS 호호호팀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3-7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76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06.17(수)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19:00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</a:rPr>
                        <a:t>2020 써머 리그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잠실경기장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호호호팀 VS 아무개팀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6-4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79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06.18(목)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17:00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</a:rPr>
                        <a:t>2020 써머 리그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주암 체육공원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호호호팀 VS 홍길동팀 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5-2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76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06.19(금)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18:00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</a:rPr>
                        <a:t>2020 써머 리그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주암 체육공원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쌍용팀 VS 아무개팀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7-4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95" name="Google Shape;495;p38"/>
          <p:cNvSpPr txBox="1"/>
          <p:nvPr/>
        </p:nvSpPr>
        <p:spPr>
          <a:xfrm>
            <a:off x="-16650" y="12687850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96" name="Google Shape;496;p38"/>
          <p:cNvSpPr txBox="1"/>
          <p:nvPr/>
        </p:nvSpPr>
        <p:spPr>
          <a:xfrm>
            <a:off x="4457700" y="9811871"/>
            <a:ext cx="46863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/>
              <a:t>⬥경기 결과(정규 리그)</a:t>
            </a:r>
            <a:endParaRPr sz="2700"/>
          </a:p>
        </p:txBody>
      </p:sp>
      <p:sp>
        <p:nvSpPr>
          <p:cNvPr id="497" name="Google Shape;497;p38"/>
          <p:cNvSpPr/>
          <p:nvPr/>
        </p:nvSpPr>
        <p:spPr>
          <a:xfrm>
            <a:off x="15716250" y="10249975"/>
            <a:ext cx="1466700" cy="37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498" name="Google Shape;498;p38"/>
          <p:cNvSpPr txBox="1"/>
          <p:nvPr/>
        </p:nvSpPr>
        <p:spPr>
          <a:xfrm>
            <a:off x="15758355" y="10303022"/>
            <a:ext cx="13827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b="1" lang="ko" sz="1800"/>
              <a:t>추가</a:t>
            </a:r>
            <a:endParaRPr b="1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73056"/>
            <a:ext cx="18271360" cy="5976276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39"/>
          <p:cNvSpPr/>
          <p:nvPr/>
        </p:nvSpPr>
        <p:spPr>
          <a:xfrm>
            <a:off x="0" y="9549313"/>
            <a:ext cx="4188000" cy="659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9"/>
          <p:cNvSpPr txBox="1"/>
          <p:nvPr/>
        </p:nvSpPr>
        <p:spPr>
          <a:xfrm>
            <a:off x="95250" y="9662563"/>
            <a:ext cx="27258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/>
              <a:t>관리자 메뉴</a:t>
            </a:r>
            <a:endParaRPr b="1" sz="2500"/>
          </a:p>
        </p:txBody>
      </p:sp>
      <p:sp>
        <p:nvSpPr>
          <p:cNvPr id="506" name="Google Shape;506;p39"/>
          <p:cNvSpPr txBox="1"/>
          <p:nvPr/>
        </p:nvSpPr>
        <p:spPr>
          <a:xfrm>
            <a:off x="95250" y="10363200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경기 결과(리그)</a:t>
            </a:r>
            <a:endParaRPr sz="2000"/>
          </a:p>
        </p:txBody>
      </p:sp>
      <p:sp>
        <p:nvSpPr>
          <p:cNvPr id="507" name="Google Shape;507;p39"/>
          <p:cNvSpPr txBox="1"/>
          <p:nvPr/>
        </p:nvSpPr>
        <p:spPr>
          <a:xfrm>
            <a:off x="95250" y="10950700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경기 결과(친선)</a:t>
            </a:r>
            <a:endParaRPr sz="2000"/>
          </a:p>
        </p:txBody>
      </p:sp>
      <p:sp>
        <p:nvSpPr>
          <p:cNvPr id="508" name="Google Shape;508;p39"/>
          <p:cNvSpPr txBox="1"/>
          <p:nvPr/>
        </p:nvSpPr>
        <p:spPr>
          <a:xfrm>
            <a:off x="-16650" y="10096500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grpSp>
        <p:nvGrpSpPr>
          <p:cNvPr id="509" name="Google Shape;509;p39"/>
          <p:cNvGrpSpPr/>
          <p:nvPr/>
        </p:nvGrpSpPr>
        <p:grpSpPr>
          <a:xfrm>
            <a:off x="-16650" y="-37384"/>
            <a:ext cx="18288000" cy="3610500"/>
            <a:chOff x="-16650" y="-37384"/>
            <a:chExt cx="18288000" cy="3610500"/>
          </a:xfrm>
        </p:grpSpPr>
        <p:sp>
          <p:nvSpPr>
            <p:cNvPr id="510" name="Google Shape;510;p39"/>
            <p:cNvSpPr/>
            <p:nvPr/>
          </p:nvSpPr>
          <p:spPr>
            <a:xfrm>
              <a:off x="-16650" y="-37384"/>
              <a:ext cx="18288000" cy="3610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200"/>
                <a:t>                         </a:t>
              </a:r>
              <a:r>
                <a:rPr lang="ko" sz="2700"/>
                <a:t>정규 리그 일정    구단현황     선수현황    전력분석    게시판     공지사항   문자중계</a:t>
              </a:r>
              <a:r>
                <a:rPr lang="ko" sz="2900"/>
                <a:t> </a:t>
              </a:r>
              <a:r>
                <a:rPr lang="ko" sz="3100"/>
                <a:t> </a:t>
              </a:r>
              <a:r>
                <a:rPr lang="ko" sz="3200"/>
                <a:t> </a:t>
              </a:r>
              <a:endParaRPr sz="3200"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322300" y="551042"/>
              <a:ext cx="2033400" cy="2471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200"/>
                <a:t>로고</a:t>
              </a:r>
              <a:endParaRPr sz="3200"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16457625" y="551049"/>
              <a:ext cx="1351800" cy="9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100"/>
                <a:t>로그인</a:t>
              </a:r>
              <a:endParaRPr b="1" sz="1700"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16457625" y="1867249"/>
              <a:ext cx="1351800" cy="9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000"/>
                <a:t>마이</a:t>
              </a:r>
              <a:endParaRPr b="1"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000"/>
                <a:t>페이지</a:t>
              </a:r>
              <a:endParaRPr b="1" sz="2000"/>
            </a:p>
          </p:txBody>
        </p:sp>
      </p:grpSp>
      <p:sp>
        <p:nvSpPr>
          <p:cNvPr id="514" name="Google Shape;514;p39"/>
          <p:cNvSpPr txBox="1"/>
          <p:nvPr/>
        </p:nvSpPr>
        <p:spPr>
          <a:xfrm>
            <a:off x="-16650" y="11334750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515" name="Google Shape;515;p39"/>
          <p:cNvSpPr txBox="1"/>
          <p:nvPr/>
        </p:nvSpPr>
        <p:spPr>
          <a:xfrm>
            <a:off x="95250" y="11628500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공지사항 등록</a:t>
            </a:r>
            <a:endParaRPr sz="2000"/>
          </a:p>
        </p:txBody>
      </p:sp>
      <p:sp>
        <p:nvSpPr>
          <p:cNvPr id="516" name="Google Shape;516;p39"/>
          <p:cNvSpPr txBox="1"/>
          <p:nvPr/>
        </p:nvSpPr>
        <p:spPr>
          <a:xfrm>
            <a:off x="95250" y="12306300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블랙리스트 관리</a:t>
            </a:r>
            <a:endParaRPr sz="2000"/>
          </a:p>
        </p:txBody>
      </p:sp>
      <p:sp>
        <p:nvSpPr>
          <p:cNvPr id="517" name="Google Shape;517;p39"/>
          <p:cNvSpPr txBox="1"/>
          <p:nvPr/>
        </p:nvSpPr>
        <p:spPr>
          <a:xfrm>
            <a:off x="95250" y="13043150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경기장 관리</a:t>
            </a:r>
            <a:endParaRPr sz="2000"/>
          </a:p>
        </p:txBody>
      </p:sp>
      <p:sp>
        <p:nvSpPr>
          <p:cNvPr id="518" name="Google Shape;518;p39"/>
          <p:cNvSpPr txBox="1"/>
          <p:nvPr/>
        </p:nvSpPr>
        <p:spPr>
          <a:xfrm>
            <a:off x="-16650" y="12011300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graphicFrame>
        <p:nvGraphicFramePr>
          <p:cNvPr id="519" name="Google Shape;519;p39"/>
          <p:cNvGraphicFramePr/>
          <p:nvPr/>
        </p:nvGraphicFramePr>
        <p:xfrm>
          <a:off x="4359450" y="1083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{80AB01C2-2A19-440F-ADB7-5A1E4E1D9719}</a:tableStyleId>
              </a:tblPr>
              <a:tblGrid>
                <a:gridCol w="2291275"/>
                <a:gridCol w="2291275"/>
                <a:gridCol w="2291275"/>
                <a:gridCol w="2291275"/>
                <a:gridCol w="2291275"/>
                <a:gridCol w="2291275"/>
              </a:tblGrid>
              <a:tr h="55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/>
                        <a:t>날짜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/>
                        <a:t>시간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/>
                        <a:t>리그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/>
                        <a:t>장소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/>
                        <a:t>경기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/>
                        <a:t>스코어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76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06.13(토)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10:00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2020 써머 리그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수원 월드컵경기장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홍길동팀 VS 하하하팀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3-2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76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06.13(토)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16:00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</a:rPr>
                        <a:t>2020 써머 리그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</a:rPr>
                        <a:t>수원 월드컵경기장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아무개팀 VS 하하하팀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0-1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76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06.14(일)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13:00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</a:rPr>
                        <a:t>2020 써머 리그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잠실경기장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아무개팀 VS 홍길동팀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4-5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76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06.17(수)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15:00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</a:rPr>
                        <a:t>2020 써머 리그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의왕 축구장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하하하팀 VS 호호호팀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3-7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76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06.17(수)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19:00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</a:rPr>
                        <a:t>2020 써머 리그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잠실경기장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호호호팀 VS 아무개팀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6-4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79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06.18(목)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17:00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</a:rPr>
                        <a:t>2020 써머 리그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주암 체육공원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호호호팀 VS 홍길동팀 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5-2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76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06.19(금)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18:00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</a:rPr>
                        <a:t>2020 써머 리그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주암 체육공원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쌍용팀 VS 아무개팀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7-4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20" name="Google Shape;520;p39"/>
          <p:cNvSpPr txBox="1"/>
          <p:nvPr/>
        </p:nvSpPr>
        <p:spPr>
          <a:xfrm>
            <a:off x="-16650" y="12687850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521" name="Google Shape;521;p39"/>
          <p:cNvSpPr txBox="1"/>
          <p:nvPr/>
        </p:nvSpPr>
        <p:spPr>
          <a:xfrm>
            <a:off x="4457700" y="9811871"/>
            <a:ext cx="46863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/>
              <a:t>⬥경기 결과(정규 리그)</a:t>
            </a:r>
            <a:endParaRPr sz="2700"/>
          </a:p>
        </p:txBody>
      </p:sp>
      <p:sp>
        <p:nvSpPr>
          <p:cNvPr id="522" name="Google Shape;522;p39"/>
          <p:cNvSpPr/>
          <p:nvPr/>
        </p:nvSpPr>
        <p:spPr>
          <a:xfrm>
            <a:off x="15716250" y="10249975"/>
            <a:ext cx="1466700" cy="37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23" name="Google Shape;523;p39"/>
          <p:cNvSpPr txBox="1"/>
          <p:nvPr/>
        </p:nvSpPr>
        <p:spPr>
          <a:xfrm>
            <a:off x="15758355" y="10303022"/>
            <a:ext cx="13827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b="1" lang="ko" sz="1800"/>
              <a:t>추가</a:t>
            </a:r>
            <a:endParaRPr b="1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73056"/>
            <a:ext cx="18271360" cy="5976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9" name="Google Shape;529;p40"/>
          <p:cNvGrpSpPr/>
          <p:nvPr/>
        </p:nvGrpSpPr>
        <p:grpSpPr>
          <a:xfrm>
            <a:off x="-16650" y="-37384"/>
            <a:ext cx="18288000" cy="3610500"/>
            <a:chOff x="-16650" y="-37384"/>
            <a:chExt cx="18288000" cy="3610500"/>
          </a:xfrm>
        </p:grpSpPr>
        <p:sp>
          <p:nvSpPr>
            <p:cNvPr id="530" name="Google Shape;530;p40"/>
            <p:cNvSpPr/>
            <p:nvPr/>
          </p:nvSpPr>
          <p:spPr>
            <a:xfrm>
              <a:off x="-16650" y="-37384"/>
              <a:ext cx="18288000" cy="3610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200"/>
                <a:t>                         </a:t>
              </a:r>
              <a:r>
                <a:rPr lang="ko" sz="2700"/>
                <a:t>정규 리그 일정    구단현황     선수현황    전력분석    게시판     공지사항   문자중계</a:t>
              </a:r>
              <a:r>
                <a:rPr lang="ko" sz="2900"/>
                <a:t> </a:t>
              </a:r>
              <a:r>
                <a:rPr lang="ko" sz="3100"/>
                <a:t> </a:t>
              </a:r>
              <a:r>
                <a:rPr lang="ko" sz="3200"/>
                <a:t> </a:t>
              </a:r>
              <a:endParaRPr sz="3200"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322300" y="551042"/>
              <a:ext cx="2033400" cy="2471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200"/>
                <a:t>로고</a:t>
              </a:r>
              <a:endParaRPr sz="3200"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16457625" y="551049"/>
              <a:ext cx="1351800" cy="9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100"/>
                <a:t>로그인</a:t>
              </a:r>
              <a:endParaRPr b="1" sz="1700"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16457625" y="1867249"/>
              <a:ext cx="1351800" cy="9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000"/>
                <a:t>마이</a:t>
              </a:r>
              <a:endParaRPr b="1"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000"/>
                <a:t>페이지</a:t>
              </a:r>
              <a:endParaRPr b="1" sz="2000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1"/>
          <p:cNvSpPr/>
          <p:nvPr/>
        </p:nvSpPr>
        <p:spPr>
          <a:xfrm>
            <a:off x="-16650" y="-37384"/>
            <a:ext cx="18288000" cy="361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16275" lIns="216275" spcFirstLastPara="1" rIns="216275" wrap="square" tIns="216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/>
              <a:t>                           </a:t>
            </a:r>
            <a:r>
              <a:rPr lang="ko" sz="3000"/>
              <a:t> </a:t>
            </a:r>
            <a:r>
              <a:rPr lang="ko" sz="2800"/>
              <a:t>정규 리그 일정    구단현황    선수현황   전력분석   게시판    공지사항  문자중계</a:t>
            </a:r>
            <a:r>
              <a:rPr lang="ko" sz="3000"/>
              <a:t> </a:t>
            </a:r>
            <a:r>
              <a:rPr lang="ko" sz="3200"/>
              <a:t>  </a:t>
            </a:r>
            <a:endParaRPr sz="3200"/>
          </a:p>
        </p:txBody>
      </p:sp>
      <p:sp>
        <p:nvSpPr>
          <p:cNvPr id="539" name="Google Shape;539;p41"/>
          <p:cNvSpPr/>
          <p:nvPr/>
        </p:nvSpPr>
        <p:spPr>
          <a:xfrm>
            <a:off x="322300" y="551042"/>
            <a:ext cx="2033400" cy="247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16275" lIns="216275" spcFirstLastPara="1" rIns="216275" wrap="square" tIns="216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/>
              <a:t>로고</a:t>
            </a:r>
            <a:endParaRPr sz="3200"/>
          </a:p>
        </p:txBody>
      </p:sp>
      <p:sp>
        <p:nvSpPr>
          <p:cNvPr id="540" name="Google Shape;540;p41"/>
          <p:cNvSpPr/>
          <p:nvPr/>
        </p:nvSpPr>
        <p:spPr>
          <a:xfrm>
            <a:off x="15354550" y="1158449"/>
            <a:ext cx="1351800" cy="96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16275" lIns="216275" spcFirstLastPara="1" rIns="216275" wrap="square" tIns="216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마이페이지</a:t>
            </a:r>
            <a:endParaRPr sz="1600"/>
          </a:p>
        </p:txBody>
      </p:sp>
      <p:sp>
        <p:nvSpPr>
          <p:cNvPr id="541" name="Google Shape;541;p41"/>
          <p:cNvSpPr/>
          <p:nvPr/>
        </p:nvSpPr>
        <p:spPr>
          <a:xfrm>
            <a:off x="16848308" y="1158449"/>
            <a:ext cx="1182000" cy="96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16275" lIns="216275" spcFirstLastPara="1" rIns="216275" wrap="square" tIns="216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로그인</a:t>
            </a:r>
            <a:endParaRPr sz="1600"/>
          </a:p>
        </p:txBody>
      </p:sp>
      <p:pic>
        <p:nvPicPr>
          <p:cNvPr id="542" name="Google Shape;5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73056"/>
            <a:ext cx="18271360" cy="597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623417" y="3447106"/>
            <a:ext cx="17041500" cy="9502200"/>
          </a:xfrm>
          <a:prstGeom prst="rect">
            <a:avLst/>
          </a:prstGeom>
        </p:spPr>
        <p:txBody>
          <a:bodyPr anchorCtr="0" anchor="b" bIns="216275" lIns="216275" spcFirstLastPara="1" rIns="216275" wrap="square" tIns="216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홍혜림</a:t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623400" y="13120949"/>
            <a:ext cx="17041500" cy="3669600"/>
          </a:xfrm>
          <a:prstGeom prst="rect">
            <a:avLst/>
          </a:prstGeom>
        </p:spPr>
        <p:txBody>
          <a:bodyPr anchorCtr="0" anchor="t" bIns="216275" lIns="216275" spcFirstLastPara="1" rIns="216275" wrap="square" tIns="216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2"/>
          <p:cNvSpPr/>
          <p:nvPr/>
        </p:nvSpPr>
        <p:spPr>
          <a:xfrm>
            <a:off x="-16650" y="-37384"/>
            <a:ext cx="18288000" cy="361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16275" lIns="216275" spcFirstLastPara="1" rIns="216275" wrap="square" tIns="216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/>
              <a:t>                           </a:t>
            </a:r>
            <a:r>
              <a:rPr lang="ko" sz="3000"/>
              <a:t> </a:t>
            </a:r>
            <a:r>
              <a:rPr lang="ko" sz="2800"/>
              <a:t>정규 리그 일정    구단현황    선수현황   전력분석   게시판    공지사항  문자중계</a:t>
            </a:r>
            <a:r>
              <a:rPr lang="ko" sz="3000"/>
              <a:t> </a:t>
            </a:r>
            <a:r>
              <a:rPr lang="ko" sz="3200"/>
              <a:t>  </a:t>
            </a:r>
            <a:endParaRPr sz="3200"/>
          </a:p>
        </p:txBody>
      </p:sp>
      <p:sp>
        <p:nvSpPr>
          <p:cNvPr id="548" name="Google Shape;548;p42"/>
          <p:cNvSpPr/>
          <p:nvPr/>
        </p:nvSpPr>
        <p:spPr>
          <a:xfrm>
            <a:off x="322300" y="551042"/>
            <a:ext cx="2033400" cy="247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16275" lIns="216275" spcFirstLastPara="1" rIns="216275" wrap="square" tIns="216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/>
              <a:t>로고</a:t>
            </a:r>
            <a:endParaRPr sz="3200"/>
          </a:p>
        </p:txBody>
      </p:sp>
      <p:sp>
        <p:nvSpPr>
          <p:cNvPr id="549" name="Google Shape;549;p42"/>
          <p:cNvSpPr/>
          <p:nvPr/>
        </p:nvSpPr>
        <p:spPr>
          <a:xfrm>
            <a:off x="15354550" y="1158449"/>
            <a:ext cx="1351800" cy="96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16275" lIns="216275" spcFirstLastPara="1" rIns="216275" wrap="square" tIns="216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마이페이지</a:t>
            </a:r>
            <a:endParaRPr sz="1600"/>
          </a:p>
        </p:txBody>
      </p:sp>
      <p:sp>
        <p:nvSpPr>
          <p:cNvPr id="550" name="Google Shape;550;p42"/>
          <p:cNvSpPr/>
          <p:nvPr/>
        </p:nvSpPr>
        <p:spPr>
          <a:xfrm>
            <a:off x="16848308" y="1158449"/>
            <a:ext cx="1182000" cy="96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16275" lIns="216275" spcFirstLastPara="1" rIns="216275" wrap="square" tIns="216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로그인</a:t>
            </a:r>
            <a:endParaRPr sz="1600"/>
          </a:p>
        </p:txBody>
      </p:sp>
      <p:pic>
        <p:nvPicPr>
          <p:cNvPr id="551" name="Google Shape;5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73056"/>
            <a:ext cx="18271360" cy="597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3"/>
          <p:cNvSpPr/>
          <p:nvPr/>
        </p:nvSpPr>
        <p:spPr>
          <a:xfrm>
            <a:off x="-16650" y="-37384"/>
            <a:ext cx="18288000" cy="361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16275" lIns="216275" spcFirstLastPara="1" rIns="216275" wrap="square" tIns="216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/>
              <a:t>                           </a:t>
            </a:r>
            <a:r>
              <a:rPr lang="ko" sz="3000"/>
              <a:t> </a:t>
            </a:r>
            <a:r>
              <a:rPr lang="ko" sz="2800"/>
              <a:t>정규 리그 일정    구단현황    선수현황   전력분석   게시판    공지사항  문자중계</a:t>
            </a:r>
            <a:r>
              <a:rPr lang="ko" sz="3000"/>
              <a:t> </a:t>
            </a:r>
            <a:r>
              <a:rPr lang="ko" sz="3200"/>
              <a:t>  </a:t>
            </a:r>
            <a:endParaRPr sz="3200"/>
          </a:p>
        </p:txBody>
      </p:sp>
      <p:sp>
        <p:nvSpPr>
          <p:cNvPr id="557" name="Google Shape;557;p43"/>
          <p:cNvSpPr/>
          <p:nvPr/>
        </p:nvSpPr>
        <p:spPr>
          <a:xfrm>
            <a:off x="322300" y="551042"/>
            <a:ext cx="2033400" cy="247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16275" lIns="216275" spcFirstLastPara="1" rIns="216275" wrap="square" tIns="216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/>
              <a:t>로고</a:t>
            </a:r>
            <a:endParaRPr sz="3200"/>
          </a:p>
        </p:txBody>
      </p:sp>
      <p:sp>
        <p:nvSpPr>
          <p:cNvPr id="558" name="Google Shape;558;p43"/>
          <p:cNvSpPr/>
          <p:nvPr/>
        </p:nvSpPr>
        <p:spPr>
          <a:xfrm>
            <a:off x="15354550" y="1158449"/>
            <a:ext cx="1351800" cy="96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16275" lIns="216275" spcFirstLastPara="1" rIns="216275" wrap="square" tIns="216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마이페이지</a:t>
            </a:r>
            <a:endParaRPr sz="1600"/>
          </a:p>
        </p:txBody>
      </p:sp>
      <p:sp>
        <p:nvSpPr>
          <p:cNvPr id="559" name="Google Shape;559;p43"/>
          <p:cNvSpPr/>
          <p:nvPr/>
        </p:nvSpPr>
        <p:spPr>
          <a:xfrm>
            <a:off x="16848308" y="1158449"/>
            <a:ext cx="1182000" cy="96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16275" lIns="216275" spcFirstLastPara="1" rIns="216275" wrap="square" tIns="216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로그인</a:t>
            </a:r>
            <a:endParaRPr sz="1600"/>
          </a:p>
        </p:txBody>
      </p:sp>
      <p:pic>
        <p:nvPicPr>
          <p:cNvPr id="560" name="Google Shape;56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73056"/>
            <a:ext cx="18271360" cy="597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4"/>
          <p:cNvSpPr txBox="1"/>
          <p:nvPr>
            <p:ph type="title"/>
          </p:nvPr>
        </p:nvSpPr>
        <p:spPr>
          <a:xfrm>
            <a:off x="623400" y="9957639"/>
            <a:ext cx="17041500" cy="3897300"/>
          </a:xfrm>
          <a:prstGeom prst="rect">
            <a:avLst/>
          </a:prstGeom>
        </p:spPr>
        <p:txBody>
          <a:bodyPr anchorCtr="0" anchor="ctr" bIns="216275" lIns="216275" spcFirstLastPara="1" rIns="216275" wrap="square" tIns="216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73056"/>
            <a:ext cx="18271360" cy="5976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16"/>
          <p:cNvGrpSpPr/>
          <p:nvPr/>
        </p:nvGrpSpPr>
        <p:grpSpPr>
          <a:xfrm>
            <a:off x="-16650" y="-37384"/>
            <a:ext cx="18288000" cy="3610500"/>
            <a:chOff x="-16650" y="-37384"/>
            <a:chExt cx="18288000" cy="3610500"/>
          </a:xfrm>
        </p:grpSpPr>
        <p:sp>
          <p:nvSpPr>
            <p:cNvPr id="78" name="Google Shape;78;p16"/>
            <p:cNvSpPr/>
            <p:nvPr/>
          </p:nvSpPr>
          <p:spPr>
            <a:xfrm>
              <a:off x="-16650" y="-37384"/>
              <a:ext cx="18288000" cy="3610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200"/>
                <a:t>                         </a:t>
              </a:r>
              <a:r>
                <a:rPr lang="ko" sz="2700"/>
                <a:t>정규 리그 일정    구단현황     선수현황    전력분석    게시판     공지사항   문자중계</a:t>
              </a:r>
              <a:r>
                <a:rPr lang="ko" sz="2900"/>
                <a:t> </a:t>
              </a:r>
              <a:r>
                <a:rPr lang="ko" sz="3100"/>
                <a:t> </a:t>
              </a:r>
              <a:r>
                <a:rPr lang="ko" sz="3200"/>
                <a:t> </a:t>
              </a:r>
              <a:endParaRPr sz="3200"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322300" y="551042"/>
              <a:ext cx="2033400" cy="2471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200"/>
                <a:t>로고</a:t>
              </a:r>
              <a:endParaRPr sz="3200"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16457625" y="551049"/>
              <a:ext cx="1351800" cy="9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100"/>
                <a:t>로그인</a:t>
              </a:r>
              <a:endParaRPr b="1" sz="1700"/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16457625" y="1867249"/>
              <a:ext cx="1351800" cy="9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000"/>
                <a:t>마이</a:t>
              </a:r>
              <a:endParaRPr b="1"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000"/>
                <a:t>페이지</a:t>
              </a:r>
              <a:endParaRPr b="1" sz="2000"/>
            </a:p>
          </p:txBody>
        </p:sp>
      </p:grpSp>
      <p:sp>
        <p:nvSpPr>
          <p:cNvPr id="82" name="Google Shape;82;p16"/>
          <p:cNvSpPr/>
          <p:nvPr/>
        </p:nvSpPr>
        <p:spPr>
          <a:xfrm>
            <a:off x="0" y="9568250"/>
            <a:ext cx="4188000" cy="1426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-57150" y="9814963"/>
            <a:ext cx="27258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/>
              <a:t>관리자 메뉴</a:t>
            </a:r>
            <a:endParaRPr b="1" sz="2500"/>
          </a:p>
        </p:txBody>
      </p:sp>
      <p:sp>
        <p:nvSpPr>
          <p:cNvPr id="84" name="Google Shape;84;p16"/>
          <p:cNvSpPr txBox="1"/>
          <p:nvPr/>
        </p:nvSpPr>
        <p:spPr>
          <a:xfrm>
            <a:off x="-16650" y="17238988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경기 결과(리그)</a:t>
            </a:r>
            <a:endParaRPr sz="2000"/>
          </a:p>
        </p:txBody>
      </p:sp>
      <p:sp>
        <p:nvSpPr>
          <p:cNvPr id="85" name="Google Shape;85;p16"/>
          <p:cNvSpPr txBox="1"/>
          <p:nvPr/>
        </p:nvSpPr>
        <p:spPr>
          <a:xfrm>
            <a:off x="-16650" y="17837125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경기 결과(리그)</a:t>
            </a:r>
            <a:endParaRPr sz="2000"/>
          </a:p>
        </p:txBody>
      </p:sp>
      <p:sp>
        <p:nvSpPr>
          <p:cNvPr id="86" name="Google Shape;86;p16"/>
          <p:cNvSpPr txBox="1"/>
          <p:nvPr/>
        </p:nvSpPr>
        <p:spPr>
          <a:xfrm>
            <a:off x="-92850" y="18146788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-16650" y="18445850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공지사항 등록</a:t>
            </a:r>
            <a:endParaRPr sz="2000"/>
          </a:p>
        </p:txBody>
      </p:sp>
      <p:sp>
        <p:nvSpPr>
          <p:cNvPr id="88" name="Google Shape;88;p16"/>
          <p:cNvSpPr txBox="1"/>
          <p:nvPr/>
        </p:nvSpPr>
        <p:spPr>
          <a:xfrm>
            <a:off x="-57150" y="19180600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블랙리스트 관리</a:t>
            </a:r>
            <a:endParaRPr sz="2000"/>
          </a:p>
        </p:txBody>
      </p:sp>
      <p:sp>
        <p:nvSpPr>
          <p:cNvPr id="89" name="Google Shape;89;p16"/>
          <p:cNvSpPr txBox="1"/>
          <p:nvPr/>
        </p:nvSpPr>
        <p:spPr>
          <a:xfrm>
            <a:off x="-16650" y="19909600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경기장 관리</a:t>
            </a:r>
            <a:endParaRPr sz="2000"/>
          </a:p>
        </p:txBody>
      </p:sp>
      <p:sp>
        <p:nvSpPr>
          <p:cNvPr id="90" name="Google Shape;90;p16"/>
          <p:cNvSpPr txBox="1"/>
          <p:nvPr/>
        </p:nvSpPr>
        <p:spPr>
          <a:xfrm>
            <a:off x="-92850" y="18775875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-92850" y="19576688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-16650" y="10439425"/>
            <a:ext cx="25491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정규 리그 일정 관리</a:t>
            </a:r>
            <a:endParaRPr sz="2000"/>
          </a:p>
        </p:txBody>
      </p:sp>
      <p:sp>
        <p:nvSpPr>
          <p:cNvPr id="93" name="Google Shape;93;p16"/>
          <p:cNvSpPr txBox="1"/>
          <p:nvPr/>
        </p:nvSpPr>
        <p:spPr>
          <a:xfrm>
            <a:off x="-92850" y="16876688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0" y="13478650"/>
            <a:ext cx="1667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구단 관리 </a:t>
            </a:r>
            <a:endParaRPr sz="2000"/>
          </a:p>
        </p:txBody>
      </p:sp>
      <p:sp>
        <p:nvSpPr>
          <p:cNvPr id="95" name="Google Shape;95;p16"/>
          <p:cNvSpPr txBox="1"/>
          <p:nvPr/>
        </p:nvSpPr>
        <p:spPr>
          <a:xfrm>
            <a:off x="0" y="15968025"/>
            <a:ext cx="1667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선수 관리 </a:t>
            </a:r>
            <a:endParaRPr sz="2000"/>
          </a:p>
        </p:txBody>
      </p:sp>
      <p:sp>
        <p:nvSpPr>
          <p:cNvPr id="96" name="Google Shape;96;p16"/>
          <p:cNvSpPr txBox="1"/>
          <p:nvPr/>
        </p:nvSpPr>
        <p:spPr>
          <a:xfrm>
            <a:off x="-92850" y="13188213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4302925" y="9916700"/>
            <a:ext cx="3752400" cy="8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3850" lIns="183850" spcFirstLastPara="1" rIns="183850" wrap="square" tIns="183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정규 리그 일정 등록  </a:t>
            </a:r>
            <a:endParaRPr sz="2800"/>
          </a:p>
        </p:txBody>
      </p:sp>
      <p:sp>
        <p:nvSpPr>
          <p:cNvPr id="98" name="Google Shape;98;p16"/>
          <p:cNvSpPr txBox="1"/>
          <p:nvPr/>
        </p:nvSpPr>
        <p:spPr>
          <a:xfrm>
            <a:off x="200250" y="10927402"/>
            <a:ext cx="1447200" cy="23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등록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수정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삭제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검색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조회 </a:t>
            </a:r>
            <a:endParaRPr sz="2000"/>
          </a:p>
        </p:txBody>
      </p:sp>
      <p:sp>
        <p:nvSpPr>
          <p:cNvPr id="99" name="Google Shape;99;p16"/>
          <p:cNvSpPr txBox="1"/>
          <p:nvPr/>
        </p:nvSpPr>
        <p:spPr>
          <a:xfrm>
            <a:off x="-92850" y="10140213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-92850" y="15626613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262500" y="13904925"/>
            <a:ext cx="1447200" cy="18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등록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수정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삭제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조회 </a:t>
            </a:r>
            <a:endParaRPr sz="2000"/>
          </a:p>
        </p:txBody>
      </p:sp>
      <p:sp>
        <p:nvSpPr>
          <p:cNvPr id="102" name="Google Shape;102;p16"/>
          <p:cNvSpPr txBox="1"/>
          <p:nvPr/>
        </p:nvSpPr>
        <p:spPr>
          <a:xfrm>
            <a:off x="262500" y="16041575"/>
            <a:ext cx="14472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조회 </a:t>
            </a:r>
            <a:endParaRPr sz="2000"/>
          </a:p>
        </p:txBody>
      </p:sp>
      <p:graphicFrame>
        <p:nvGraphicFramePr>
          <p:cNvPr id="103" name="Google Shape;103;p16"/>
          <p:cNvGraphicFramePr/>
          <p:nvPr/>
        </p:nvGraphicFramePr>
        <p:xfrm>
          <a:off x="4543313" y="1112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{80AB01C2-2A19-440F-ADB7-5A1E4E1D9719}</a:tableStyleId>
              </a:tblPr>
              <a:tblGrid>
                <a:gridCol w="2098825"/>
                <a:gridCol w="2098850"/>
                <a:gridCol w="2195025"/>
                <a:gridCol w="2315275"/>
                <a:gridCol w="2171000"/>
                <a:gridCol w="2219075"/>
              </a:tblGrid>
              <a:tr h="540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900"/>
                        <a:t>날짜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900"/>
                        <a:t>시간 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900"/>
                        <a:t>리그 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900"/>
                        <a:t>장소 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900"/>
                        <a:t>경기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900"/>
                        <a:t>진행 상황 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1726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1726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172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72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72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73056"/>
            <a:ext cx="18271360" cy="5976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17"/>
          <p:cNvGrpSpPr/>
          <p:nvPr/>
        </p:nvGrpSpPr>
        <p:grpSpPr>
          <a:xfrm>
            <a:off x="-16650" y="-37384"/>
            <a:ext cx="18288000" cy="3610500"/>
            <a:chOff x="-16650" y="-37384"/>
            <a:chExt cx="18288000" cy="3610500"/>
          </a:xfrm>
        </p:grpSpPr>
        <p:sp>
          <p:nvSpPr>
            <p:cNvPr id="110" name="Google Shape;110;p17"/>
            <p:cNvSpPr/>
            <p:nvPr/>
          </p:nvSpPr>
          <p:spPr>
            <a:xfrm>
              <a:off x="-16650" y="-37384"/>
              <a:ext cx="18288000" cy="3610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200"/>
                <a:t>                         </a:t>
              </a:r>
              <a:r>
                <a:rPr lang="ko" sz="2700"/>
                <a:t>정규 리그 일정    구단현황     선수현황    전력분석    게시판     공지사항   문자중계</a:t>
              </a:r>
              <a:r>
                <a:rPr lang="ko" sz="2900"/>
                <a:t> </a:t>
              </a:r>
              <a:r>
                <a:rPr lang="ko" sz="3100"/>
                <a:t> </a:t>
              </a:r>
              <a:r>
                <a:rPr lang="ko" sz="3200"/>
                <a:t> </a:t>
              </a:r>
              <a:endParaRPr sz="3200"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322300" y="551042"/>
              <a:ext cx="2033400" cy="2471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200"/>
                <a:t>로고</a:t>
              </a:r>
              <a:endParaRPr sz="3200"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16457625" y="551049"/>
              <a:ext cx="1351800" cy="9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100"/>
                <a:t>로그인</a:t>
              </a:r>
              <a:endParaRPr b="1" sz="1700"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16457625" y="1867249"/>
              <a:ext cx="1351800" cy="9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000"/>
                <a:t>마이</a:t>
              </a:r>
              <a:endParaRPr b="1"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000"/>
                <a:t>페이지</a:t>
              </a:r>
              <a:endParaRPr b="1" sz="2000"/>
            </a:p>
          </p:txBody>
        </p:sp>
      </p:grpSp>
      <p:sp>
        <p:nvSpPr>
          <p:cNvPr id="114" name="Google Shape;114;p17"/>
          <p:cNvSpPr/>
          <p:nvPr/>
        </p:nvSpPr>
        <p:spPr>
          <a:xfrm>
            <a:off x="0" y="9568250"/>
            <a:ext cx="4188000" cy="1426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-57150" y="9814963"/>
            <a:ext cx="27258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/>
              <a:t>관리자 메뉴</a:t>
            </a:r>
            <a:endParaRPr b="1" sz="2500"/>
          </a:p>
        </p:txBody>
      </p:sp>
      <p:sp>
        <p:nvSpPr>
          <p:cNvPr id="116" name="Google Shape;116;p17"/>
          <p:cNvSpPr txBox="1"/>
          <p:nvPr/>
        </p:nvSpPr>
        <p:spPr>
          <a:xfrm>
            <a:off x="-16650" y="17238988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경기 결과(리그)</a:t>
            </a:r>
            <a:endParaRPr sz="2000"/>
          </a:p>
        </p:txBody>
      </p:sp>
      <p:sp>
        <p:nvSpPr>
          <p:cNvPr id="117" name="Google Shape;117;p17"/>
          <p:cNvSpPr txBox="1"/>
          <p:nvPr/>
        </p:nvSpPr>
        <p:spPr>
          <a:xfrm>
            <a:off x="-16650" y="17837125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경기 결과(리그)</a:t>
            </a:r>
            <a:endParaRPr sz="2000"/>
          </a:p>
        </p:txBody>
      </p:sp>
      <p:sp>
        <p:nvSpPr>
          <p:cNvPr id="118" name="Google Shape;118;p17"/>
          <p:cNvSpPr txBox="1"/>
          <p:nvPr/>
        </p:nvSpPr>
        <p:spPr>
          <a:xfrm>
            <a:off x="-92850" y="18146788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-16650" y="18445850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공지사항 등록</a:t>
            </a:r>
            <a:endParaRPr sz="2000"/>
          </a:p>
        </p:txBody>
      </p:sp>
      <p:sp>
        <p:nvSpPr>
          <p:cNvPr id="120" name="Google Shape;120;p17"/>
          <p:cNvSpPr txBox="1"/>
          <p:nvPr/>
        </p:nvSpPr>
        <p:spPr>
          <a:xfrm>
            <a:off x="-57150" y="19180600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블랙리스트 관리</a:t>
            </a:r>
            <a:endParaRPr sz="2000"/>
          </a:p>
        </p:txBody>
      </p:sp>
      <p:sp>
        <p:nvSpPr>
          <p:cNvPr id="121" name="Google Shape;121;p17"/>
          <p:cNvSpPr txBox="1"/>
          <p:nvPr/>
        </p:nvSpPr>
        <p:spPr>
          <a:xfrm>
            <a:off x="-16650" y="19909600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경기장 관리</a:t>
            </a:r>
            <a:endParaRPr sz="2000"/>
          </a:p>
        </p:txBody>
      </p:sp>
      <p:sp>
        <p:nvSpPr>
          <p:cNvPr id="122" name="Google Shape;122;p17"/>
          <p:cNvSpPr txBox="1"/>
          <p:nvPr/>
        </p:nvSpPr>
        <p:spPr>
          <a:xfrm>
            <a:off x="-92850" y="18775875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-92850" y="19576688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-16650" y="10439425"/>
            <a:ext cx="25491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정규 리그 일정 관리</a:t>
            </a:r>
            <a:endParaRPr sz="2000"/>
          </a:p>
        </p:txBody>
      </p:sp>
      <p:sp>
        <p:nvSpPr>
          <p:cNvPr id="125" name="Google Shape;125;p17"/>
          <p:cNvSpPr txBox="1"/>
          <p:nvPr/>
        </p:nvSpPr>
        <p:spPr>
          <a:xfrm>
            <a:off x="-92850" y="16876688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0" y="13478650"/>
            <a:ext cx="1667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구단 관리 </a:t>
            </a:r>
            <a:endParaRPr sz="2000"/>
          </a:p>
        </p:txBody>
      </p:sp>
      <p:sp>
        <p:nvSpPr>
          <p:cNvPr id="127" name="Google Shape;127;p17"/>
          <p:cNvSpPr txBox="1"/>
          <p:nvPr/>
        </p:nvSpPr>
        <p:spPr>
          <a:xfrm>
            <a:off x="0" y="15968025"/>
            <a:ext cx="1667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선수 관리 </a:t>
            </a:r>
            <a:endParaRPr sz="2000"/>
          </a:p>
        </p:txBody>
      </p:sp>
      <p:sp>
        <p:nvSpPr>
          <p:cNvPr id="128" name="Google Shape;128;p17"/>
          <p:cNvSpPr txBox="1"/>
          <p:nvPr/>
        </p:nvSpPr>
        <p:spPr>
          <a:xfrm>
            <a:off x="-92850" y="13188213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4302925" y="9916700"/>
            <a:ext cx="3752400" cy="8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3850" lIns="183850" spcFirstLastPara="1" rIns="183850" wrap="square" tIns="183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정규 리그 일정 등록  </a:t>
            </a:r>
            <a:endParaRPr sz="2800"/>
          </a:p>
        </p:txBody>
      </p:sp>
      <p:sp>
        <p:nvSpPr>
          <p:cNvPr id="130" name="Google Shape;130;p17"/>
          <p:cNvSpPr txBox="1"/>
          <p:nvPr/>
        </p:nvSpPr>
        <p:spPr>
          <a:xfrm>
            <a:off x="200250" y="10927402"/>
            <a:ext cx="1447200" cy="23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등록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수정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삭제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검색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조회 </a:t>
            </a:r>
            <a:endParaRPr sz="2000"/>
          </a:p>
        </p:txBody>
      </p:sp>
      <p:sp>
        <p:nvSpPr>
          <p:cNvPr id="131" name="Google Shape;131;p17"/>
          <p:cNvSpPr txBox="1"/>
          <p:nvPr/>
        </p:nvSpPr>
        <p:spPr>
          <a:xfrm>
            <a:off x="-92850" y="10140213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-92850" y="15626613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262500" y="13904925"/>
            <a:ext cx="1447200" cy="18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등록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수정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삭제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조회 </a:t>
            </a:r>
            <a:endParaRPr sz="2000"/>
          </a:p>
        </p:txBody>
      </p:sp>
      <p:sp>
        <p:nvSpPr>
          <p:cNvPr id="134" name="Google Shape;134;p17"/>
          <p:cNvSpPr txBox="1"/>
          <p:nvPr/>
        </p:nvSpPr>
        <p:spPr>
          <a:xfrm>
            <a:off x="262500" y="16041575"/>
            <a:ext cx="14472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조회 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/>
        </p:nvSpPr>
        <p:spPr>
          <a:xfrm>
            <a:off x="4302925" y="9916700"/>
            <a:ext cx="3752400" cy="8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3850" lIns="183850" spcFirstLastPara="1" rIns="183850" wrap="square" tIns="183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정규 리그 일정 관리 </a:t>
            </a:r>
            <a:endParaRPr sz="2800"/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73056"/>
            <a:ext cx="18271360" cy="5976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18"/>
          <p:cNvGrpSpPr/>
          <p:nvPr/>
        </p:nvGrpSpPr>
        <p:grpSpPr>
          <a:xfrm>
            <a:off x="-16650" y="-37384"/>
            <a:ext cx="18288000" cy="3610500"/>
            <a:chOff x="-16650" y="-37384"/>
            <a:chExt cx="18288000" cy="3610500"/>
          </a:xfrm>
        </p:grpSpPr>
        <p:sp>
          <p:nvSpPr>
            <p:cNvPr id="142" name="Google Shape;142;p18"/>
            <p:cNvSpPr/>
            <p:nvPr/>
          </p:nvSpPr>
          <p:spPr>
            <a:xfrm>
              <a:off x="-16650" y="-37384"/>
              <a:ext cx="18288000" cy="3610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200"/>
                <a:t>                         </a:t>
              </a:r>
              <a:r>
                <a:rPr lang="ko" sz="2700"/>
                <a:t>정규 리그 일정    구단현황     선수현황    전력분석    게시판     공지사항   문자중계</a:t>
              </a:r>
              <a:r>
                <a:rPr lang="ko" sz="2900"/>
                <a:t> </a:t>
              </a:r>
              <a:r>
                <a:rPr lang="ko" sz="3100"/>
                <a:t> </a:t>
              </a:r>
              <a:r>
                <a:rPr lang="ko" sz="3200"/>
                <a:t> </a:t>
              </a:r>
              <a:endParaRPr sz="3200"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322300" y="551042"/>
              <a:ext cx="2033400" cy="2471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200"/>
                <a:t>로고</a:t>
              </a:r>
              <a:endParaRPr sz="3200"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16457625" y="551049"/>
              <a:ext cx="1351800" cy="9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100"/>
                <a:t>로그인</a:t>
              </a:r>
              <a:endParaRPr b="1" sz="1700"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16457625" y="1867249"/>
              <a:ext cx="1351800" cy="9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000"/>
                <a:t>마이</a:t>
              </a:r>
              <a:endParaRPr b="1"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000"/>
                <a:t>페이지</a:t>
              </a:r>
              <a:endParaRPr b="1" sz="2000"/>
            </a:p>
          </p:txBody>
        </p:sp>
      </p:grpSp>
      <p:sp>
        <p:nvSpPr>
          <p:cNvPr id="146" name="Google Shape;146;p18"/>
          <p:cNvSpPr/>
          <p:nvPr/>
        </p:nvSpPr>
        <p:spPr>
          <a:xfrm>
            <a:off x="0" y="9549325"/>
            <a:ext cx="4188000" cy="659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95250" y="9662563"/>
            <a:ext cx="27258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/>
              <a:t>관리자 메뉴</a:t>
            </a:r>
            <a:endParaRPr b="1" sz="2500"/>
          </a:p>
        </p:txBody>
      </p:sp>
      <p:sp>
        <p:nvSpPr>
          <p:cNvPr id="148" name="Google Shape;148;p18"/>
          <p:cNvSpPr txBox="1"/>
          <p:nvPr/>
        </p:nvSpPr>
        <p:spPr>
          <a:xfrm>
            <a:off x="-16650" y="12438388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경기 결과(리그)</a:t>
            </a:r>
            <a:endParaRPr sz="2000"/>
          </a:p>
        </p:txBody>
      </p:sp>
      <p:sp>
        <p:nvSpPr>
          <p:cNvPr id="149" name="Google Shape;149;p18"/>
          <p:cNvSpPr txBox="1"/>
          <p:nvPr/>
        </p:nvSpPr>
        <p:spPr>
          <a:xfrm>
            <a:off x="-16650" y="13036525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경기 결과(리그)</a:t>
            </a:r>
            <a:endParaRPr sz="2000"/>
          </a:p>
        </p:txBody>
      </p:sp>
      <p:sp>
        <p:nvSpPr>
          <p:cNvPr id="150" name="Google Shape;150;p18"/>
          <p:cNvSpPr txBox="1"/>
          <p:nvPr/>
        </p:nvSpPr>
        <p:spPr>
          <a:xfrm>
            <a:off x="-92850" y="13346188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-16650" y="13645250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공지사항 등록</a:t>
            </a:r>
            <a:endParaRPr sz="2000"/>
          </a:p>
        </p:txBody>
      </p:sp>
      <p:sp>
        <p:nvSpPr>
          <p:cNvPr id="152" name="Google Shape;152;p18"/>
          <p:cNvSpPr txBox="1"/>
          <p:nvPr/>
        </p:nvSpPr>
        <p:spPr>
          <a:xfrm>
            <a:off x="-57150" y="14380000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블랙리스트 관리</a:t>
            </a:r>
            <a:endParaRPr sz="2000"/>
          </a:p>
        </p:txBody>
      </p:sp>
      <p:sp>
        <p:nvSpPr>
          <p:cNvPr id="153" name="Google Shape;153;p18"/>
          <p:cNvSpPr txBox="1"/>
          <p:nvPr/>
        </p:nvSpPr>
        <p:spPr>
          <a:xfrm>
            <a:off x="-16650" y="15109000"/>
            <a:ext cx="203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경기장 관리</a:t>
            </a:r>
            <a:endParaRPr sz="2000"/>
          </a:p>
        </p:txBody>
      </p:sp>
      <p:sp>
        <p:nvSpPr>
          <p:cNvPr id="154" name="Google Shape;154;p18"/>
          <p:cNvSpPr txBox="1"/>
          <p:nvPr/>
        </p:nvSpPr>
        <p:spPr>
          <a:xfrm>
            <a:off x="-92850" y="13975275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-92850" y="14776088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-16650" y="10363225"/>
            <a:ext cx="25491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정규 리그 일정 관리</a:t>
            </a:r>
            <a:endParaRPr sz="2000"/>
          </a:p>
        </p:txBody>
      </p:sp>
      <p:sp>
        <p:nvSpPr>
          <p:cNvPr id="157" name="Google Shape;157;p18"/>
          <p:cNvSpPr txBox="1"/>
          <p:nvPr/>
        </p:nvSpPr>
        <p:spPr>
          <a:xfrm>
            <a:off x="-92850" y="12076088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0" y="11115650"/>
            <a:ext cx="1667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구단 관리 </a:t>
            </a:r>
            <a:endParaRPr sz="2000"/>
          </a:p>
        </p:txBody>
      </p:sp>
      <p:sp>
        <p:nvSpPr>
          <p:cNvPr id="159" name="Google Shape;159;p18"/>
          <p:cNvSpPr txBox="1"/>
          <p:nvPr/>
        </p:nvSpPr>
        <p:spPr>
          <a:xfrm>
            <a:off x="0" y="11777025"/>
            <a:ext cx="1667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선수</a:t>
            </a:r>
            <a:r>
              <a:rPr lang="ko" sz="2000"/>
              <a:t> 관리 </a:t>
            </a:r>
            <a:endParaRPr sz="2000"/>
          </a:p>
        </p:txBody>
      </p:sp>
      <p:sp>
        <p:nvSpPr>
          <p:cNvPr id="160" name="Google Shape;160;p18"/>
          <p:cNvSpPr txBox="1"/>
          <p:nvPr/>
        </p:nvSpPr>
        <p:spPr>
          <a:xfrm>
            <a:off x="-92850" y="10757300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-92850" y="11416688"/>
            <a:ext cx="3505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-------------------------------------------------------</a:t>
            </a:r>
            <a:endParaRPr>
              <a:solidFill>
                <a:srgbClr val="999999"/>
              </a:solidFill>
            </a:endParaRPr>
          </a:p>
        </p:txBody>
      </p:sp>
      <p:graphicFrame>
        <p:nvGraphicFramePr>
          <p:cNvPr id="162" name="Google Shape;162;p18"/>
          <p:cNvGraphicFramePr/>
          <p:nvPr/>
        </p:nvGraphicFramePr>
        <p:xfrm>
          <a:off x="4423088" y="1267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{80AB01C2-2A19-440F-ADB7-5A1E4E1D9719}</a:tableStyleId>
              </a:tblPr>
              <a:tblGrid>
                <a:gridCol w="1930525"/>
                <a:gridCol w="1930525"/>
                <a:gridCol w="1930525"/>
                <a:gridCol w="1930525"/>
                <a:gridCol w="1930525"/>
                <a:gridCol w="3445425"/>
              </a:tblGrid>
              <a:tr h="540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900"/>
                        <a:t>날짜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900"/>
                        <a:t>시간 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900"/>
                        <a:t>리그 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900"/>
                        <a:t>장소 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900"/>
                        <a:t>경기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900"/>
                        <a:t>진행 상황 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1726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1726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172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72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72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3" name="Google Shape;163;p18"/>
          <p:cNvSpPr txBox="1"/>
          <p:nvPr/>
        </p:nvSpPr>
        <p:spPr>
          <a:xfrm>
            <a:off x="10508025" y="10249975"/>
            <a:ext cx="30537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등록 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ctrTitle"/>
          </p:nvPr>
        </p:nvSpPr>
        <p:spPr>
          <a:xfrm>
            <a:off x="623417" y="3447106"/>
            <a:ext cx="17041500" cy="9502200"/>
          </a:xfrm>
          <a:prstGeom prst="rect">
            <a:avLst/>
          </a:prstGeom>
        </p:spPr>
        <p:txBody>
          <a:bodyPr anchorCtr="0" anchor="b" bIns="216275" lIns="216275" spcFirstLastPara="1" rIns="216275" wrap="square" tIns="216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오희준</a:t>
            </a:r>
            <a:endParaRPr/>
          </a:p>
        </p:txBody>
      </p:sp>
      <p:sp>
        <p:nvSpPr>
          <p:cNvPr id="169" name="Google Shape;169;p19"/>
          <p:cNvSpPr txBox="1"/>
          <p:nvPr>
            <p:ph idx="1" type="subTitle"/>
          </p:nvPr>
        </p:nvSpPr>
        <p:spPr>
          <a:xfrm>
            <a:off x="623400" y="13120949"/>
            <a:ext cx="17041500" cy="3669600"/>
          </a:xfrm>
          <a:prstGeom prst="rect">
            <a:avLst/>
          </a:prstGeom>
        </p:spPr>
        <p:txBody>
          <a:bodyPr anchorCtr="0" anchor="t" bIns="216275" lIns="216275" spcFirstLastPara="1" rIns="216275" wrap="square" tIns="216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73056"/>
            <a:ext cx="18271360" cy="597627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/>
          <p:nvPr/>
        </p:nvSpPr>
        <p:spPr>
          <a:xfrm>
            <a:off x="22625" y="9549325"/>
            <a:ext cx="18271200" cy="221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 커뮤니티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 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 질문게시판    갤러리    중고장터     분실물게시판     자유게시판     강의게시판  친선경기모집</a:t>
            </a:r>
            <a:endParaRPr b="1" sz="3000"/>
          </a:p>
        </p:txBody>
      </p:sp>
      <p:grpSp>
        <p:nvGrpSpPr>
          <p:cNvPr id="176" name="Google Shape;176;p20"/>
          <p:cNvGrpSpPr/>
          <p:nvPr/>
        </p:nvGrpSpPr>
        <p:grpSpPr>
          <a:xfrm>
            <a:off x="-16650" y="-37384"/>
            <a:ext cx="18288000" cy="3610500"/>
            <a:chOff x="-16650" y="-37384"/>
            <a:chExt cx="18288000" cy="3610500"/>
          </a:xfrm>
        </p:grpSpPr>
        <p:sp>
          <p:nvSpPr>
            <p:cNvPr id="177" name="Google Shape;177;p20"/>
            <p:cNvSpPr/>
            <p:nvPr/>
          </p:nvSpPr>
          <p:spPr>
            <a:xfrm>
              <a:off x="-16650" y="-37384"/>
              <a:ext cx="18288000" cy="3610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200"/>
                <a:t>                         </a:t>
              </a:r>
              <a:r>
                <a:rPr lang="ko" sz="2700"/>
                <a:t>정규 리그 일정    구단현황     선수현황    전력분석    게시판     공지사항   문자중계</a:t>
              </a:r>
              <a:r>
                <a:rPr lang="ko" sz="2900"/>
                <a:t> </a:t>
              </a:r>
              <a:r>
                <a:rPr lang="ko" sz="3100"/>
                <a:t> </a:t>
              </a:r>
              <a:r>
                <a:rPr lang="ko" sz="3200"/>
                <a:t> </a:t>
              </a:r>
              <a:endParaRPr sz="3200"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322300" y="551042"/>
              <a:ext cx="2033400" cy="2471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200"/>
                <a:t>로고</a:t>
              </a:r>
              <a:endParaRPr sz="3200"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16457625" y="551049"/>
              <a:ext cx="1351800" cy="9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100"/>
                <a:t>로그인</a:t>
              </a:r>
              <a:endParaRPr b="1" sz="1700"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16457625" y="1867249"/>
              <a:ext cx="1351800" cy="9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000"/>
                <a:t>마이</a:t>
              </a:r>
              <a:endParaRPr b="1"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000"/>
                <a:t>페이지</a:t>
              </a:r>
              <a:endParaRPr b="1" sz="2000"/>
            </a:p>
          </p:txBody>
        </p:sp>
      </p:grpSp>
      <p:graphicFrame>
        <p:nvGraphicFramePr>
          <p:cNvPr id="181" name="Google Shape;181;p20"/>
          <p:cNvGraphicFramePr/>
          <p:nvPr/>
        </p:nvGraphicFramePr>
        <p:xfrm>
          <a:off x="943650" y="1384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{80AB01C2-2A19-440F-ADB7-5A1E4E1D9719}</a:tableStyleId>
              </a:tblPr>
              <a:tblGrid>
                <a:gridCol w="1039575"/>
                <a:gridCol w="2024075"/>
                <a:gridCol w="4792950"/>
                <a:gridCol w="1901025"/>
                <a:gridCol w="1377975"/>
                <a:gridCol w="3661600"/>
                <a:gridCol w="1524875"/>
              </a:tblGrid>
              <a:tr h="68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0"/>
                        <a:t>순번</a:t>
                      </a:r>
                      <a:endParaRPr sz="3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0"/>
                        <a:t>말머리</a:t>
                      </a:r>
                      <a:endParaRPr sz="3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0"/>
                        <a:t>제목</a:t>
                      </a:r>
                      <a:endParaRPr sz="3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0"/>
                        <a:t>답변여부</a:t>
                      </a:r>
                      <a:endParaRPr sz="3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0"/>
                        <a:t>작성자</a:t>
                      </a:r>
                      <a:endParaRPr sz="3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0"/>
                        <a:t>작성시간</a:t>
                      </a:r>
                      <a:endParaRPr sz="3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0"/>
                        <a:t>조회</a:t>
                      </a:r>
                      <a:endParaRPr sz="3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57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0"/>
                        <a:t>1</a:t>
                      </a:r>
                      <a:endParaRPr sz="3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0"/>
                        <a:t>등록/이적</a:t>
                      </a:r>
                      <a:endParaRPr sz="3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0"/>
                        <a:t>구단 등록 어떻게 하나요?</a:t>
                      </a:r>
                      <a:endParaRPr sz="3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0"/>
                        <a:t>미답변</a:t>
                      </a:r>
                      <a:endParaRPr sz="3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0"/>
                        <a:t>오희준</a:t>
                      </a:r>
                      <a:endParaRPr sz="3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0"/>
                        <a:t>2020.07.114 02:17</a:t>
                      </a:r>
                      <a:endParaRPr sz="3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0"/>
                        <a:t>15</a:t>
                      </a:r>
                      <a:endParaRPr sz="3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2" name="Google Shape;182;p20"/>
          <p:cNvSpPr/>
          <p:nvPr/>
        </p:nvSpPr>
        <p:spPr>
          <a:xfrm>
            <a:off x="12326700" y="9885975"/>
            <a:ext cx="5630100" cy="61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HOME &gt; 커뮤니티&gt; 질문게시판</a:t>
            </a:r>
            <a:endParaRPr sz="3000"/>
          </a:p>
        </p:txBody>
      </p:sp>
      <p:sp>
        <p:nvSpPr>
          <p:cNvPr id="183" name="Google Shape;183;p20"/>
          <p:cNvSpPr/>
          <p:nvPr/>
        </p:nvSpPr>
        <p:spPr>
          <a:xfrm>
            <a:off x="14972850" y="12484888"/>
            <a:ext cx="2338200" cy="9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15개씩 보</a:t>
            </a:r>
            <a:r>
              <a:rPr lang="ko" sz="3000"/>
              <a:t>기</a:t>
            </a:r>
            <a:endParaRPr sz="3000"/>
          </a:p>
        </p:txBody>
      </p:sp>
      <p:sp>
        <p:nvSpPr>
          <p:cNvPr id="184" name="Google Shape;184;p20"/>
          <p:cNvSpPr/>
          <p:nvPr/>
        </p:nvSpPr>
        <p:spPr>
          <a:xfrm>
            <a:off x="12634650" y="21053875"/>
            <a:ext cx="4631100" cy="9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 &lt; 1 2 3 4 5 6 7 8 9 10 &gt;</a:t>
            </a:r>
            <a:endParaRPr sz="3000"/>
          </a:p>
        </p:txBody>
      </p:sp>
      <p:sp>
        <p:nvSpPr>
          <p:cNvPr id="185" name="Google Shape;185;p20"/>
          <p:cNvSpPr/>
          <p:nvPr/>
        </p:nvSpPr>
        <p:spPr>
          <a:xfrm>
            <a:off x="8239050" y="22279375"/>
            <a:ext cx="1046100" cy="9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제목</a:t>
            </a:r>
            <a:endParaRPr sz="3000"/>
          </a:p>
        </p:txBody>
      </p:sp>
      <p:sp>
        <p:nvSpPr>
          <p:cNvPr id="186" name="Google Shape;186;p20"/>
          <p:cNvSpPr/>
          <p:nvPr/>
        </p:nvSpPr>
        <p:spPr>
          <a:xfrm>
            <a:off x="9540600" y="22279375"/>
            <a:ext cx="4631100" cy="9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검색어를 입력해주세요	</a:t>
            </a:r>
            <a:endParaRPr sz="3000"/>
          </a:p>
        </p:txBody>
      </p:sp>
      <p:sp>
        <p:nvSpPr>
          <p:cNvPr id="187" name="Google Shape;187;p20"/>
          <p:cNvSpPr/>
          <p:nvPr/>
        </p:nvSpPr>
        <p:spPr>
          <a:xfrm>
            <a:off x="14427150" y="22279375"/>
            <a:ext cx="1046100" cy="9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검색</a:t>
            </a:r>
            <a:endParaRPr sz="3000"/>
          </a:p>
        </p:txBody>
      </p:sp>
      <p:sp>
        <p:nvSpPr>
          <p:cNvPr id="188" name="Google Shape;188;p20"/>
          <p:cNvSpPr/>
          <p:nvPr/>
        </p:nvSpPr>
        <p:spPr>
          <a:xfrm>
            <a:off x="15740850" y="22279375"/>
            <a:ext cx="1524900" cy="9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글쓰기</a:t>
            </a:r>
            <a:endParaRPr sz="3000"/>
          </a:p>
        </p:txBody>
      </p:sp>
      <p:sp>
        <p:nvSpPr>
          <p:cNvPr id="189" name="Google Shape;189;p20"/>
          <p:cNvSpPr/>
          <p:nvPr/>
        </p:nvSpPr>
        <p:spPr>
          <a:xfrm>
            <a:off x="943650" y="12484888"/>
            <a:ext cx="2338200" cy="9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질문게시판</a:t>
            </a:r>
            <a:endParaRPr sz="3000"/>
          </a:p>
        </p:txBody>
      </p:sp>
      <p:cxnSp>
        <p:nvCxnSpPr>
          <p:cNvPr id="190" name="Google Shape;190;p20"/>
          <p:cNvCxnSpPr/>
          <p:nvPr/>
        </p:nvCxnSpPr>
        <p:spPr>
          <a:xfrm>
            <a:off x="943650" y="13639375"/>
            <a:ext cx="16551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73056"/>
            <a:ext cx="18271360" cy="59762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1"/>
          <p:cNvSpPr/>
          <p:nvPr/>
        </p:nvSpPr>
        <p:spPr>
          <a:xfrm>
            <a:off x="22625" y="9549325"/>
            <a:ext cx="18271200" cy="221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 커뮤니티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 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 </a:t>
            </a:r>
            <a:r>
              <a:rPr b="1" lang="ko" sz="3000"/>
              <a:t>질문게시판    갤러리    자유게시판     강의게시판   </a:t>
            </a:r>
            <a:r>
              <a:rPr b="1" lang="ko" sz="3000">
                <a:solidFill>
                  <a:schemeClr val="dk1"/>
                </a:solidFill>
              </a:rPr>
              <a:t>친선경기모집</a:t>
            </a:r>
            <a:endParaRPr b="1" sz="3000"/>
          </a:p>
        </p:txBody>
      </p:sp>
      <p:grpSp>
        <p:nvGrpSpPr>
          <p:cNvPr id="197" name="Google Shape;197;p21"/>
          <p:cNvGrpSpPr/>
          <p:nvPr/>
        </p:nvGrpSpPr>
        <p:grpSpPr>
          <a:xfrm>
            <a:off x="-16650" y="-37384"/>
            <a:ext cx="18288000" cy="3610500"/>
            <a:chOff x="-16650" y="-37384"/>
            <a:chExt cx="18288000" cy="3610500"/>
          </a:xfrm>
        </p:grpSpPr>
        <p:sp>
          <p:nvSpPr>
            <p:cNvPr id="198" name="Google Shape;198;p21"/>
            <p:cNvSpPr/>
            <p:nvPr/>
          </p:nvSpPr>
          <p:spPr>
            <a:xfrm>
              <a:off x="-16650" y="-37384"/>
              <a:ext cx="18288000" cy="3610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200"/>
                <a:t>                         </a:t>
              </a:r>
              <a:r>
                <a:rPr lang="ko" sz="2700"/>
                <a:t>정규 리그 일정    구단현황     선수현황    전력분석    게시판     공지사항   문자중계</a:t>
              </a:r>
              <a:r>
                <a:rPr lang="ko" sz="2900"/>
                <a:t> </a:t>
              </a:r>
              <a:r>
                <a:rPr lang="ko" sz="3100"/>
                <a:t> </a:t>
              </a:r>
              <a:r>
                <a:rPr lang="ko" sz="3200"/>
                <a:t> </a:t>
              </a:r>
              <a:endParaRPr sz="3200"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322300" y="551042"/>
              <a:ext cx="2033400" cy="2471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200"/>
                <a:t>로고</a:t>
              </a:r>
              <a:endParaRPr sz="3200"/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16457625" y="551049"/>
              <a:ext cx="1351800" cy="9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100"/>
                <a:t>로그인</a:t>
              </a:r>
              <a:endParaRPr b="1" sz="1700"/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16457625" y="1867249"/>
              <a:ext cx="1351800" cy="9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16275" lIns="216275" spcFirstLastPara="1" rIns="216275" wrap="square" tIns="21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000"/>
                <a:t>마이</a:t>
              </a:r>
              <a:endParaRPr b="1"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000"/>
                <a:t>페이지</a:t>
              </a:r>
              <a:endParaRPr b="1" sz="2000"/>
            </a:p>
          </p:txBody>
        </p:sp>
      </p:grpSp>
      <p:graphicFrame>
        <p:nvGraphicFramePr>
          <p:cNvPr id="202" name="Google Shape;202;p21"/>
          <p:cNvGraphicFramePr/>
          <p:nvPr/>
        </p:nvGraphicFramePr>
        <p:xfrm>
          <a:off x="966300" y="1409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{80AB01C2-2A19-440F-ADB7-5A1E4E1D9719}</a:tableStyleId>
              </a:tblPr>
              <a:tblGrid>
                <a:gridCol w="2331725"/>
                <a:gridCol w="2331725"/>
                <a:gridCol w="2331725"/>
                <a:gridCol w="2331725"/>
                <a:gridCol w="2331725"/>
                <a:gridCol w="2331725"/>
                <a:gridCol w="2331725"/>
              </a:tblGrid>
              <a:tr h="746025">
                <a:tc gridSpan="7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0"/>
                        <a:t>[등록/이적] 구단 등록 어떻게 하나요?</a:t>
                      </a:r>
                      <a:endParaRPr sz="3000"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634200">
                <a:tc gridSpan="7" rowSpan="11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0"/>
                        <a:t>새로 가입 했는데</a:t>
                      </a:r>
                      <a:endParaRPr sz="3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0"/>
                        <a:t>구단 등록 할려면 어떻게 해야 되나요?</a:t>
                      </a:r>
                      <a:endParaRPr sz="3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1" hMerge="1"/>
                <a:tc rowSpan="11" hMerge="1"/>
                <a:tc rowSpan="11" hMerge="1"/>
                <a:tc rowSpan="11" hMerge="1"/>
                <a:tc rowSpan="11" hMerge="1"/>
                <a:tc rowSpan="11" hMerge="1"/>
              </a:tr>
              <a:tr h="634200"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634200"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634200"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634200"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634200"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634200"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634200"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634200"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634200"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634200"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</a:tbl>
          </a:graphicData>
        </a:graphic>
      </p:graphicFrame>
      <p:sp>
        <p:nvSpPr>
          <p:cNvPr id="203" name="Google Shape;203;p21"/>
          <p:cNvSpPr/>
          <p:nvPr/>
        </p:nvSpPr>
        <p:spPr>
          <a:xfrm>
            <a:off x="12326700" y="9885975"/>
            <a:ext cx="5630100" cy="61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HOME &gt; 커뮤니티 &gt; 질문게시판</a:t>
            </a:r>
            <a:endParaRPr sz="3000"/>
          </a:p>
        </p:txBody>
      </p:sp>
      <p:sp>
        <p:nvSpPr>
          <p:cNvPr id="204" name="Google Shape;204;p21"/>
          <p:cNvSpPr/>
          <p:nvPr/>
        </p:nvSpPr>
        <p:spPr>
          <a:xfrm>
            <a:off x="15519575" y="22319475"/>
            <a:ext cx="1768800" cy="9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목록보기</a:t>
            </a:r>
            <a:endParaRPr sz="3000"/>
          </a:p>
        </p:txBody>
      </p:sp>
      <p:sp>
        <p:nvSpPr>
          <p:cNvPr id="205" name="Google Shape;205;p21"/>
          <p:cNvSpPr/>
          <p:nvPr/>
        </p:nvSpPr>
        <p:spPr>
          <a:xfrm>
            <a:off x="966300" y="12792538"/>
            <a:ext cx="2338200" cy="9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질문게시판</a:t>
            </a:r>
            <a:endParaRPr sz="3000"/>
          </a:p>
        </p:txBody>
      </p:sp>
      <p:sp>
        <p:nvSpPr>
          <p:cNvPr id="206" name="Google Shape;206;p21"/>
          <p:cNvSpPr/>
          <p:nvPr/>
        </p:nvSpPr>
        <p:spPr>
          <a:xfrm>
            <a:off x="11658275" y="14094950"/>
            <a:ext cx="5630100" cy="74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   작성자ㅣ 오희준 2020.07.14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